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31" r:id="rId32"/>
    <p:sldId id="323" r:id="rId33"/>
    <p:sldId id="332" r:id="rId34"/>
    <p:sldId id="324" r:id="rId35"/>
    <p:sldId id="333" r:id="rId36"/>
    <p:sldId id="325" r:id="rId37"/>
    <p:sldId id="326" r:id="rId38"/>
    <p:sldId id="327" r:id="rId39"/>
    <p:sldId id="328" r:id="rId40"/>
    <p:sldId id="329" r:id="rId41"/>
    <p:sldId id="330" r:id="rId42"/>
    <p:sldId id="334" r:id="rId43"/>
    <p:sldId id="335" r:id="rId44"/>
    <p:sldId id="336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 snapToGrid="0">
      <p:cViewPr varScale="1">
        <p:scale>
          <a:sx n="65" d="100"/>
          <a:sy n="65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90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0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7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8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26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80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6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6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3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198ED-B76D-4BA9-8378-44807AD7F64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7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505950" cy="2387600"/>
          </a:xfrm>
        </p:spPr>
        <p:txBody>
          <a:bodyPr anchor="t">
            <a:normAutofit/>
          </a:bodyPr>
          <a:lstStyle/>
          <a:p>
            <a:pPr algn="l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COLLEGE OF ENGINEERING AND TECHNOLOGY </a:t>
            </a:r>
            <a:b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           UNIVERSITY OF SARGODHA </a:t>
            </a:r>
            <a:b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Theory Of Structures (CT-226)</a:t>
            </a:r>
            <a:br>
              <a:rPr lang="en-US" sz="2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en-US" sz="2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(B.S TECHNOLOGY)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8598" y="3882257"/>
            <a:ext cx="9144000" cy="2584450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latin typeface="Bookman Old Style" panose="02050604050505020204" pitchFamily="18" charset="0"/>
              </a:rPr>
              <a:t>                        </a:t>
            </a:r>
          </a:p>
          <a:p>
            <a:pPr algn="just"/>
            <a:r>
              <a:rPr lang="en-US" b="1" dirty="0">
                <a:latin typeface="Bookman Old Style" panose="02050604050505020204" pitchFamily="18" charset="0"/>
              </a:rPr>
              <a:t>                      </a:t>
            </a:r>
          </a:p>
          <a:p>
            <a:pPr algn="just"/>
            <a:r>
              <a:rPr lang="en-US" b="1" dirty="0">
                <a:latin typeface="Bookman Old Style" panose="02050604050505020204" pitchFamily="18" charset="0"/>
              </a:rPr>
              <a:t>      </a:t>
            </a:r>
            <a:r>
              <a:rPr lang="en-US" b="1" u="sng" dirty="0">
                <a:latin typeface="Bookman Old Style" panose="02050604050505020204" pitchFamily="18" charset="0"/>
              </a:rPr>
              <a:t>SHEAR FORCE AND BENDING MOMENT DIAGRAMS</a:t>
            </a:r>
          </a:p>
          <a:p>
            <a:pPr algn="l"/>
            <a:endParaRPr lang="en-US" b="1" dirty="0">
              <a:latin typeface="Bookman Old Style" panose="02050604050505020204" pitchFamily="18" charset="0"/>
            </a:endParaRPr>
          </a:p>
          <a:p>
            <a:pPr algn="l">
              <a:lnSpc>
                <a:spcPct val="10000"/>
              </a:lnSpc>
            </a:pPr>
            <a:r>
              <a:rPr lang="en-US" b="1" dirty="0">
                <a:latin typeface="Bookman Old Style" panose="02050604050505020204" pitchFamily="18" charset="0"/>
              </a:rPr>
              <a:t>Engr. Aqeel Ahmed</a:t>
            </a:r>
          </a:p>
          <a:p>
            <a:pPr algn="l">
              <a:lnSpc>
                <a:spcPct val="10000"/>
              </a:lnSpc>
            </a:pPr>
            <a:endParaRPr lang="en-US" sz="1200" b="1" dirty="0">
              <a:latin typeface="Bookman Old Style" panose="02050604050505020204" pitchFamily="18" charset="0"/>
            </a:endParaRPr>
          </a:p>
          <a:p>
            <a:pPr algn="l">
              <a:lnSpc>
                <a:spcPct val="10000"/>
              </a:lnSpc>
            </a:pPr>
            <a:endParaRPr lang="en-US" sz="1200" b="1" dirty="0">
              <a:latin typeface="Bookman Old Style" panose="02050604050505020204" pitchFamily="18" charset="0"/>
            </a:endParaRPr>
          </a:p>
          <a:p>
            <a:pPr algn="l">
              <a:lnSpc>
                <a:spcPct val="10000"/>
              </a:lnSpc>
            </a:pPr>
            <a:r>
              <a:rPr lang="en-US" b="1" dirty="0">
                <a:latin typeface="Bookman Old Style" panose="02050604050505020204" pitchFamily="18" charset="0"/>
              </a:rPr>
              <a:t>Lecturer, CET, UOS, Sargodha</a:t>
            </a:r>
          </a:p>
          <a:p>
            <a:pPr algn="l">
              <a:lnSpc>
                <a:spcPct val="10000"/>
              </a:lnSpc>
            </a:pPr>
            <a:endParaRPr lang="en-US" b="1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7" t="16851" r="30466" b="20166"/>
          <a:stretch/>
        </p:blipFill>
        <p:spPr>
          <a:xfrm>
            <a:off x="5176837" y="0"/>
            <a:ext cx="1100138" cy="1085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330" y="1970090"/>
            <a:ext cx="4380536" cy="257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22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2E3ACAE-0CAF-44D0-895E-C72A136C4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224" y="454821"/>
            <a:ext cx="8238389" cy="542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1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7A5219F-8B18-4880-8862-15B13ED94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886" y="823911"/>
            <a:ext cx="9636227" cy="432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87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4EEF01B-3012-4680-BB20-2957FB558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091" y="188118"/>
            <a:ext cx="8642554" cy="55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11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93EC63C-185E-4D91-B9E0-259608357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419" y="285750"/>
            <a:ext cx="10471890" cy="20592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D6F9C1-451A-41C3-8C30-0B393C4CF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788" y="2164557"/>
            <a:ext cx="9807290" cy="364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17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4F155D4-FAF2-4F9F-B5E3-BCE18C716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243" y="369093"/>
            <a:ext cx="10353215" cy="566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63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38D11BA6-7A7A-49F0-B682-44BD5392A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733" y="285750"/>
            <a:ext cx="8724132" cy="558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97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1BB301A-7DAB-430C-9117-5855AB322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361" y="285750"/>
            <a:ext cx="8279375" cy="25567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E1020A-E9C6-46A9-ADFE-8D29B908C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361" y="2728461"/>
            <a:ext cx="10135367" cy="330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58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E208109-7B82-48C3-912E-C350BBC3D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188" y="285749"/>
            <a:ext cx="8671437" cy="53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54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632F039-5281-4DF9-A991-1F508536E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219" y="285750"/>
            <a:ext cx="8504903" cy="558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79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478" y="285750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E2B0DFE8-7450-4200-9A9B-8945C9676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470" y="285751"/>
            <a:ext cx="10551317" cy="24383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3C121B-7803-4D73-B75C-928166C09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239" y="2738434"/>
            <a:ext cx="7005484" cy="324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81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C58A053-475E-4098-8E60-D4C94264D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779" y="412494"/>
            <a:ext cx="8930459" cy="501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12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304333C-433F-4F2C-BA13-427EAD81D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703" y="285750"/>
            <a:ext cx="8664678" cy="528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57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40D30A3-CB7B-486E-A684-634202B4A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852" y="142876"/>
            <a:ext cx="9291483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19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88986D8-43DF-496F-A4AA-483A9E52A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993" y="142876"/>
            <a:ext cx="8868851" cy="16416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F401F8-526A-4383-9038-96A03557F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557" y="1669256"/>
            <a:ext cx="8772566" cy="436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42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2F11D13-4B12-4778-8A85-3905A7D21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169" y="615823"/>
            <a:ext cx="8315018" cy="494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22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7B215F1-EF1A-489E-AED5-B33784D42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09561"/>
            <a:ext cx="8539316" cy="572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09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A9A944C-4B54-4C9B-A550-3547F42CE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109" y="410956"/>
            <a:ext cx="8749788" cy="23027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495F29-CA3B-45C6-BE15-E9B33C3FE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295" y="2727990"/>
            <a:ext cx="9816512" cy="31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98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B92A2B77-A0E4-4FFC-8AD6-483C60A0F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097" y="285749"/>
            <a:ext cx="9173497" cy="555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72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CCB9863-61D0-4E1F-BA7D-35B49902E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382" y="285750"/>
            <a:ext cx="9807676" cy="574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4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B9FB639-6369-4119-A066-36E1ADC99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240" y="191190"/>
            <a:ext cx="9600586" cy="30401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341257-4F85-4554-9765-4D678D802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174" y="3153391"/>
            <a:ext cx="8662220" cy="289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52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4D1F940-0DE7-4782-9945-C2760D089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527" y="285750"/>
            <a:ext cx="9326512" cy="559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16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1255EAC-2A5A-4834-8746-B04529B9C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746" y="801788"/>
            <a:ext cx="7985944" cy="408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132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36C0DC3-3E8D-420A-B2AD-0D424A156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19" y="507206"/>
            <a:ext cx="9217742" cy="536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613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5D9A8E9-256A-4308-B20D-44F6AE48F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373" y="285750"/>
            <a:ext cx="8884982" cy="528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12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D1BDCEE-F699-4C52-BE00-B86FE40B5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323" y="666747"/>
            <a:ext cx="8922774" cy="501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879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72EA144-C31E-4F1B-8ACC-875740709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594" y="142876"/>
            <a:ext cx="9394722" cy="565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816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5750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B92630E5-E710-4EEB-A2AF-D4B2E4752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899" y="264087"/>
            <a:ext cx="9491657" cy="528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314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676E36B-5EEF-4463-B041-E8B343F0A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605" y="285750"/>
            <a:ext cx="8753782" cy="574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162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4562833-7496-4E04-8DB1-D583169D0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877" y="411957"/>
            <a:ext cx="9630697" cy="539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161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0462B92-6CF7-4675-BCFF-179C33A6D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209" y="494839"/>
            <a:ext cx="9793160" cy="507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935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3DCB26F-4BDC-46B1-AB30-307E93631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470" y="342900"/>
            <a:ext cx="9052130" cy="522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960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D169430-E132-4E4D-9797-C468AD156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649" y="496837"/>
            <a:ext cx="8020512" cy="507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49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E20AA8D-6C86-4696-837E-673BFDA96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579" y="285750"/>
            <a:ext cx="8999741" cy="574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911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44376CC-AB65-4B8B-BF41-3B3A21AF2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806" y="506054"/>
            <a:ext cx="9202994" cy="552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530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E8B357F-A680-4AFF-B0C1-140A00A61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582" y="666748"/>
            <a:ext cx="8636257" cy="462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562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3C22BD2C-09CB-444B-921C-A70B734B3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323" y="142876"/>
            <a:ext cx="8613058" cy="589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853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68B2A18-3A2B-4AA9-8F01-FCB82BD15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076" y="142876"/>
            <a:ext cx="8188582" cy="20795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E3EBC9-E9C8-4F12-B35C-81C9E3314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769" y="1915753"/>
            <a:ext cx="9307155" cy="396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960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2F50C00-9A76-4F6F-8F39-F094D896BB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475"/>
          <a:stretch/>
        </p:blipFill>
        <p:spPr>
          <a:xfrm>
            <a:off x="1145955" y="981687"/>
            <a:ext cx="9792928" cy="475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5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C11DCDA-46E9-4792-A891-BA732C02D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054" y="285749"/>
            <a:ext cx="8612598" cy="555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56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D8F40FE-D983-4356-AA48-189BB120A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00" y="142876"/>
            <a:ext cx="10350031" cy="574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8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7DCC435-EE31-4937-AD68-2F062E4A2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151" y="956416"/>
            <a:ext cx="9419234" cy="379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65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7EC9E43-C2CD-45D5-BA91-DE3049D5A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322" y="285750"/>
            <a:ext cx="8450826" cy="532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27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68A5DF6-5F2F-4146-B33A-E77D88C7F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061" y="285749"/>
            <a:ext cx="9534523" cy="57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13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2651</TotalTime>
  <Words>88</Words>
  <Application>Microsoft Office PowerPoint</Application>
  <PresentationFormat>Widescreen</PresentationFormat>
  <Paragraphs>52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Arial Black</vt:lpstr>
      <vt:lpstr>Bookman Old Style</vt:lpstr>
      <vt:lpstr>Calibri</vt:lpstr>
      <vt:lpstr>Calibri Light</vt:lpstr>
      <vt:lpstr>Office Theme</vt:lpstr>
      <vt:lpstr>COLLEGE OF ENGINEERING AND TECHNOLOGY                UNIVERSITY OF SARGODHA   Theory Of Structures (CT-226) (B.S TECHNOLOGY)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Aqeel Ahmed</dc:creator>
  <cp:lastModifiedBy>Aqeel Ahmed</cp:lastModifiedBy>
  <cp:revision>172</cp:revision>
  <dcterms:created xsi:type="dcterms:W3CDTF">2018-08-25T12:15:03Z</dcterms:created>
  <dcterms:modified xsi:type="dcterms:W3CDTF">2020-04-29T06:20:13Z</dcterms:modified>
</cp:coreProperties>
</file>