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Juice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Powder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5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Ginseng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1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Panax</a:t>
            </a:r>
            <a:r>
              <a:rPr lang="en-US" i="1" dirty="0" smtClean="0"/>
              <a:t> ginseng</a:t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Araliaceae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79" y="2564035"/>
            <a:ext cx="7410131" cy="334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56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North-Eastern China, Eastern Russia &amp; North Korea</a:t>
            </a:r>
          </a:p>
          <a:p>
            <a:r>
              <a:rPr lang="en-US" dirty="0" smtClean="0"/>
              <a:t>Now extremely rare in wild</a:t>
            </a:r>
          </a:p>
          <a:p>
            <a:r>
              <a:rPr lang="en-US" dirty="0" smtClean="0"/>
              <a:t>It’s cultivation requires great skill</a:t>
            </a:r>
          </a:p>
          <a:p>
            <a:r>
              <a:rPr lang="en-US" dirty="0" smtClean="0"/>
              <a:t>4 years to mature, roots washed, steamed &amp; then dried</a:t>
            </a:r>
          </a:p>
        </p:txBody>
      </p:sp>
    </p:spTree>
    <p:extLst>
      <p:ext uri="{BB962C8B-B14F-4D97-AF65-F5344CB8AC3E}">
        <p14:creationId xmlns:p14="http://schemas.microsoft.com/office/powerpoint/2010/main" val="2773555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Triterpenoid</a:t>
            </a:r>
            <a:r>
              <a:rPr lang="en-US" dirty="0" smtClean="0"/>
              <a:t> </a:t>
            </a:r>
            <a:r>
              <a:rPr lang="en-US" dirty="0" err="1" smtClean="0"/>
              <a:t>saponins</a:t>
            </a:r>
            <a:endParaRPr lang="en-US" dirty="0" smtClean="0"/>
          </a:p>
          <a:p>
            <a:r>
              <a:rPr lang="en-US" dirty="0" err="1" smtClean="0"/>
              <a:t>Ginsenosides</a:t>
            </a:r>
            <a:endParaRPr lang="en-US" dirty="0" smtClean="0"/>
          </a:p>
          <a:p>
            <a:r>
              <a:rPr lang="en-US" dirty="0" err="1" smtClean="0"/>
              <a:t>Acetylenic</a:t>
            </a:r>
            <a:r>
              <a:rPr lang="en-US" dirty="0" smtClean="0"/>
              <a:t> compounds</a:t>
            </a:r>
          </a:p>
          <a:p>
            <a:r>
              <a:rPr lang="en-US" dirty="0" err="1" smtClean="0"/>
              <a:t>Panaxans</a:t>
            </a:r>
            <a:endParaRPr lang="en-US" dirty="0" smtClean="0"/>
          </a:p>
          <a:p>
            <a:r>
              <a:rPr lang="en-US" dirty="0" err="1" smtClean="0"/>
              <a:t>Sesquiterpenes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344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Adaptogenic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21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Confirmed </a:t>
            </a:r>
            <a:r>
              <a:rPr lang="en-US" dirty="0" err="1" smtClean="0"/>
              <a:t>adaptogenic</a:t>
            </a:r>
            <a:endParaRPr lang="en-US" dirty="0" smtClean="0"/>
          </a:p>
          <a:p>
            <a:r>
              <a:rPr lang="en-US" dirty="0" smtClean="0"/>
              <a:t>Hunger</a:t>
            </a:r>
          </a:p>
          <a:p>
            <a:r>
              <a:rPr lang="en-US" dirty="0" smtClean="0"/>
              <a:t>Immune functions</a:t>
            </a:r>
          </a:p>
          <a:p>
            <a:r>
              <a:rPr lang="en-US" dirty="0" smtClean="0"/>
              <a:t>Resistant to infections</a:t>
            </a:r>
          </a:p>
          <a:p>
            <a:r>
              <a:rPr lang="en-US" dirty="0" smtClean="0"/>
              <a:t>Support Liver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86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Adaptogenic</a:t>
            </a:r>
            <a:endParaRPr lang="en-US" dirty="0" smtClean="0"/>
          </a:p>
          <a:p>
            <a:r>
              <a:rPr lang="en-US" dirty="0" smtClean="0"/>
              <a:t>Stimulating effect in young people</a:t>
            </a:r>
          </a:p>
          <a:p>
            <a:r>
              <a:rPr lang="en-US" dirty="0" smtClean="0"/>
              <a:t>Tonic</a:t>
            </a:r>
          </a:p>
          <a:p>
            <a:r>
              <a:rPr lang="en-US" dirty="0" smtClean="0"/>
              <a:t>Male aphrodisiac</a:t>
            </a:r>
          </a:p>
          <a:p>
            <a:r>
              <a:rPr lang="en-US" dirty="0" smtClean="0"/>
              <a:t>Tonic for old 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31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Dried Root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3298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Capsules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Soup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2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Holy Basil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5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Ocimum</a:t>
            </a:r>
            <a:r>
              <a:rPr lang="en-US" i="1" dirty="0" smtClean="0"/>
              <a:t> sanctum</a:t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Labiatae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31" y="2533515"/>
            <a:ext cx="7300310" cy="361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8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Native to India &amp; other tropics of Asia</a:t>
            </a:r>
          </a:p>
          <a:p>
            <a:endParaRPr lang="en-US" sz="2800" dirty="0"/>
          </a:p>
          <a:p>
            <a:r>
              <a:rPr lang="en-US" sz="2800" dirty="0" smtClean="0"/>
              <a:t>Extensively grown in Central &amp; Southern America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955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Volatile Oil 1% (</a:t>
            </a:r>
            <a:r>
              <a:rPr lang="en-US" dirty="0" err="1" smtClean="0"/>
              <a:t>Eugenol</a:t>
            </a:r>
            <a:r>
              <a:rPr lang="en-US" dirty="0" smtClean="0"/>
              <a:t> 70-80%, methyl </a:t>
            </a:r>
            <a:r>
              <a:rPr lang="en-US" dirty="0" err="1" smtClean="0"/>
              <a:t>chavicol</a:t>
            </a:r>
            <a:r>
              <a:rPr lang="en-US" dirty="0" smtClean="0"/>
              <a:t>, methyl </a:t>
            </a:r>
            <a:r>
              <a:rPr lang="en-US" dirty="0" err="1" smtClean="0"/>
              <a:t>eugenol</a:t>
            </a:r>
            <a:r>
              <a:rPr lang="en-US" dirty="0" smtClean="0"/>
              <a:t>, </a:t>
            </a:r>
            <a:r>
              <a:rPr lang="en-US" dirty="0" err="1" smtClean="0"/>
              <a:t>caryophyllene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err="1" smtClean="0"/>
              <a:t>Triterpene</a:t>
            </a:r>
            <a:endParaRPr lang="en-US" dirty="0" smtClean="0"/>
          </a:p>
          <a:p>
            <a:r>
              <a:rPr lang="en-US" dirty="0" err="1" smtClean="0"/>
              <a:t>Ursolic</a:t>
            </a:r>
            <a:r>
              <a:rPr lang="en-US" dirty="0" smtClean="0"/>
              <a:t>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9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blood sugar</a:t>
            </a:r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Analgesic</a:t>
            </a:r>
          </a:p>
          <a:p>
            <a:r>
              <a:rPr lang="en-US" dirty="0" smtClean="0"/>
              <a:t>Lower Blood Pressure</a:t>
            </a:r>
          </a:p>
          <a:p>
            <a:r>
              <a:rPr lang="en-US" dirty="0" smtClean="0"/>
              <a:t>Reduce fever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236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Proved against certain types of diabetes</a:t>
            </a:r>
          </a:p>
          <a:p>
            <a:r>
              <a:rPr lang="en-US" dirty="0" smtClean="0"/>
              <a:t>Lowers B.P</a:t>
            </a:r>
          </a:p>
          <a:p>
            <a:r>
              <a:rPr lang="en-US" dirty="0" smtClean="0"/>
              <a:t>Anti-inflammatory</a:t>
            </a:r>
          </a:p>
          <a:p>
            <a:r>
              <a:rPr lang="en-US" dirty="0" smtClean="0"/>
              <a:t>Analgesic</a:t>
            </a:r>
          </a:p>
          <a:p>
            <a:r>
              <a:rPr lang="en-US" dirty="0" smtClean="0"/>
              <a:t>Inhibit sperm production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1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Tonic</a:t>
            </a:r>
          </a:p>
          <a:p>
            <a:r>
              <a:rPr lang="en-US" dirty="0" smtClean="0"/>
              <a:t>Invigorating </a:t>
            </a:r>
          </a:p>
          <a:p>
            <a:r>
              <a:rPr lang="en-US" dirty="0" smtClean="0"/>
              <a:t>Improve vitality</a:t>
            </a:r>
          </a:p>
          <a:p>
            <a:r>
              <a:rPr lang="en-US" dirty="0" smtClean="0"/>
              <a:t>Insect stings</a:t>
            </a:r>
          </a:p>
          <a:p>
            <a:r>
              <a:rPr lang="en-US" dirty="0" smtClean="0"/>
              <a:t>Fevers</a:t>
            </a:r>
          </a:p>
          <a:p>
            <a:endParaRPr lang="en-US" dirty="0"/>
          </a:p>
          <a:p>
            <a:r>
              <a:rPr lang="en-US" dirty="0" smtClean="0"/>
              <a:t>Heat &amp; Stress</a:t>
            </a:r>
          </a:p>
          <a:p>
            <a:r>
              <a:rPr lang="en-US" dirty="0" err="1" smtClean="0"/>
              <a:t>Adaptogenic</a:t>
            </a:r>
            <a:endParaRPr lang="en-US" dirty="0" smtClean="0"/>
          </a:p>
          <a:p>
            <a:r>
              <a:rPr lang="en-US" dirty="0" smtClean="0"/>
              <a:t>Diabetic remedy</a:t>
            </a:r>
          </a:p>
          <a:p>
            <a:r>
              <a:rPr lang="en-US" dirty="0" smtClean="0"/>
              <a:t>Respiratory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2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Areal Parts (Fresh &amp; Dry)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7477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200</Words>
  <Application>Microsoft Office PowerPoint</Application>
  <PresentationFormat>On-screen Show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Holy Basil</vt:lpstr>
      <vt:lpstr>B.N Ocimum sanctum Family: Labiatae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  <vt:lpstr>Ginseng</vt:lpstr>
      <vt:lpstr>B.N Panax ginseng Family:  Araliaceae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12</cp:revision>
  <dcterms:created xsi:type="dcterms:W3CDTF">2020-04-16T15:20:31Z</dcterms:created>
  <dcterms:modified xsi:type="dcterms:W3CDTF">2020-04-16T16:15:20Z</dcterms:modified>
</cp:coreProperties>
</file>