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73D9-DF5D-43E6-A1AD-ED0E36D00716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63B8C-E1FE-437B-9600-650B900E7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73D9-DF5D-43E6-A1AD-ED0E36D00716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63B8C-E1FE-437B-9600-650B900E7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73D9-DF5D-43E6-A1AD-ED0E36D00716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63B8C-E1FE-437B-9600-650B900E7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73D9-DF5D-43E6-A1AD-ED0E36D00716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63B8C-E1FE-437B-9600-650B900E7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73D9-DF5D-43E6-A1AD-ED0E36D00716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63B8C-E1FE-437B-9600-650B900E7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73D9-DF5D-43E6-A1AD-ED0E36D00716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63B8C-E1FE-437B-9600-650B900E7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73D9-DF5D-43E6-A1AD-ED0E36D00716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63B8C-E1FE-437B-9600-650B900E7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73D9-DF5D-43E6-A1AD-ED0E36D00716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63B8C-E1FE-437B-9600-650B900E7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73D9-DF5D-43E6-A1AD-ED0E36D00716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63B8C-E1FE-437B-9600-650B900E7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73D9-DF5D-43E6-A1AD-ED0E36D00716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63B8C-E1FE-437B-9600-650B900E75E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73D9-DF5D-43E6-A1AD-ED0E36D00716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D63B8C-E1FE-437B-9600-650B900E75E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3D63B8C-E1FE-437B-9600-650B900E75E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06073D9-DF5D-43E6-A1AD-ED0E36D00716}" type="datetimeFigureOut">
              <a:rPr lang="en-US" smtClean="0"/>
              <a:t>5/16/2020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lashing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8030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976" y="685800"/>
            <a:ext cx="6781800" cy="4800600"/>
          </a:xfrm>
        </p:spPr>
      </p:pic>
    </p:spTree>
    <p:extLst>
      <p:ext uri="{BB962C8B-B14F-4D97-AF65-F5344CB8AC3E}">
        <p14:creationId xmlns:p14="http://schemas.microsoft.com/office/powerpoint/2010/main" val="1061753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359" y="685800"/>
            <a:ext cx="6714241" cy="5029200"/>
          </a:xfrm>
        </p:spPr>
      </p:pic>
    </p:spTree>
    <p:extLst>
      <p:ext uri="{BB962C8B-B14F-4D97-AF65-F5344CB8AC3E}">
        <p14:creationId xmlns:p14="http://schemas.microsoft.com/office/powerpoint/2010/main" val="1821959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914400"/>
            <a:ext cx="6415627" cy="5029199"/>
          </a:xfrm>
        </p:spPr>
      </p:pic>
    </p:spTree>
    <p:extLst>
      <p:ext uri="{BB962C8B-B14F-4D97-AF65-F5344CB8AC3E}">
        <p14:creationId xmlns:p14="http://schemas.microsoft.com/office/powerpoint/2010/main" val="2146755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Fabric Slashing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Basically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this technique involves making a sandwich of fabric with a backing, a filling of scraps of fabric and then a top covering fabric which is stitched together then cut to reveal the scraps beneath. The and bottom layers need to be whole pieces to give stability to the finished piece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640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4286" y="762000"/>
            <a:ext cx="6480014" cy="4038600"/>
          </a:xfrm>
        </p:spPr>
      </p:pic>
    </p:spTree>
    <p:extLst>
      <p:ext uri="{BB962C8B-B14F-4D97-AF65-F5344CB8AC3E}">
        <p14:creationId xmlns:p14="http://schemas.microsoft.com/office/powerpoint/2010/main" val="3847765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4413" y="838200"/>
            <a:ext cx="6205587" cy="4648200"/>
          </a:xfrm>
        </p:spPr>
      </p:pic>
    </p:spTree>
    <p:extLst>
      <p:ext uri="{BB962C8B-B14F-4D97-AF65-F5344CB8AC3E}">
        <p14:creationId xmlns:p14="http://schemas.microsoft.com/office/powerpoint/2010/main" val="663299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204" y="533400"/>
            <a:ext cx="6815972" cy="5105400"/>
          </a:xfrm>
        </p:spPr>
      </p:pic>
    </p:spTree>
    <p:extLst>
      <p:ext uri="{BB962C8B-B14F-4D97-AF65-F5344CB8AC3E}">
        <p14:creationId xmlns:p14="http://schemas.microsoft.com/office/powerpoint/2010/main" val="3713325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45" y="609600"/>
            <a:ext cx="6951355" cy="5029200"/>
          </a:xfrm>
        </p:spPr>
      </p:pic>
    </p:spTree>
    <p:extLst>
      <p:ext uri="{BB962C8B-B14F-4D97-AF65-F5344CB8AC3E}">
        <p14:creationId xmlns:p14="http://schemas.microsoft.com/office/powerpoint/2010/main" val="2350358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789" y="533400"/>
            <a:ext cx="6588711" cy="5562600"/>
          </a:xfrm>
        </p:spPr>
      </p:pic>
    </p:spTree>
    <p:extLst>
      <p:ext uri="{BB962C8B-B14F-4D97-AF65-F5344CB8AC3E}">
        <p14:creationId xmlns:p14="http://schemas.microsoft.com/office/powerpoint/2010/main" val="948503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533400"/>
            <a:ext cx="3981450" cy="5315441"/>
          </a:xfrm>
        </p:spPr>
      </p:pic>
    </p:spTree>
    <p:extLst>
      <p:ext uri="{BB962C8B-B14F-4D97-AF65-F5344CB8AC3E}">
        <p14:creationId xmlns:p14="http://schemas.microsoft.com/office/powerpoint/2010/main" val="950557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938" y="457200"/>
            <a:ext cx="6947038" cy="4648200"/>
          </a:xfrm>
        </p:spPr>
      </p:pic>
    </p:spTree>
    <p:extLst>
      <p:ext uri="{BB962C8B-B14F-4D97-AF65-F5344CB8AC3E}">
        <p14:creationId xmlns:p14="http://schemas.microsoft.com/office/powerpoint/2010/main" val="30290990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38</TotalTime>
  <Words>3</Words>
  <Application>Microsoft Office PowerPoint</Application>
  <PresentationFormat>On-screen Show (4:3)</PresentationFormat>
  <Paragraphs>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Adjacency</vt:lpstr>
      <vt:lpstr>Slashing</vt:lpstr>
      <vt:lpstr>Fabric Slashing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Felt Making</dc:title>
  <dc:creator>Turn Back</dc:creator>
  <cp:lastModifiedBy>Turn Back</cp:lastModifiedBy>
  <cp:revision>5</cp:revision>
  <dcterms:created xsi:type="dcterms:W3CDTF">2020-05-15T23:38:33Z</dcterms:created>
  <dcterms:modified xsi:type="dcterms:W3CDTF">2020-05-16T00:28:45Z</dcterms:modified>
</cp:coreProperties>
</file>