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1"/>
  </p:notesMasterIdLst>
  <p:sldIdLst>
    <p:sldId id="333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60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7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18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5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84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1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4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2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3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1275"/>
            <a:ext cx="9144001" cy="1790700"/>
          </a:xfrm>
        </p:spPr>
        <p:txBody>
          <a:bodyPr>
            <a:normAutofit/>
          </a:bodyPr>
          <a:lstStyle/>
          <a:p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 </a:t>
            </a:r>
            <a:r>
              <a:rPr lang="en-GB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 Education-V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Mathematics (EDU-511)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5065567"/>
            <a:ext cx="6858000" cy="701387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</a:t>
            </a:r>
            <a:b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Sargodha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5" y="3143194"/>
            <a:ext cx="1774247" cy="17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8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re 10486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6" name="Espace réservé du contenu 10486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“Classroom organization” captures the structural aspects of how a teacher structures his or her classroom, and “expectations for student behavior” refers to the interpersonal and conduct norms that a teacher establishes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re 10486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Espace réservé du contenu 10486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1" name="Imag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3"/>
            <a:ext cx="9144000" cy="67668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re 10486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0" name="Espace réservé du contenu 104860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Imag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3"/>
            <a:ext cx="9144000" cy="67668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re 10486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Espace réservé du contenu 10486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3" name="Imag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3"/>
            <a:ext cx="9144000" cy="67668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re 10486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Espace réservé du contenu 10486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Imag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3"/>
            <a:ext cx="9144000" cy="67668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r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Espace réservé du contenu 10486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Imag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3"/>
            <a:ext cx="9144000" cy="67668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re 10486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Espace réservé du contenu 10486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6" name="Imag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3"/>
            <a:ext cx="9144000" cy="67668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r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Espace réservé du contenu 10486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7" name="Imag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3"/>
            <a:ext cx="9144000" cy="67668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re 10486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Espace réservé du contenu 10486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8" name="Imag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8" y="217185"/>
            <a:ext cx="8130164" cy="5946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Imag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1"/>
            <a:ext cx="9144000" cy="6816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re 10485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Espace réservé du contenu 10485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Imag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365125"/>
            <a:ext cx="8286750" cy="58184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re 10485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Espace réservé du contenu 10485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Imag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65125"/>
            <a:ext cx="8286750" cy="5834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re 10485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Espace réservé du contenu 10485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Imag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75017"/>
            <a:ext cx="8286750" cy="5841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re 10485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Espace réservé du contenu 10485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Imag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59565"/>
            <a:ext cx="8286750" cy="6138869"/>
          </a:xfrm>
          <a:prstGeom prst="rect">
            <a:avLst/>
          </a:prstGeom>
        </p:spPr>
      </p:pic>
      <p:pic>
        <p:nvPicPr>
          <p:cNvPr id="2097156" name="Image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41" y="6857999"/>
            <a:ext cx="8286750" cy="6138869"/>
          </a:xfrm>
          <a:prstGeom prst="rect">
            <a:avLst/>
          </a:prstGeom>
        </p:spPr>
      </p:pic>
      <p:pic>
        <p:nvPicPr>
          <p:cNvPr id="2097157" name="Imag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59565"/>
            <a:ext cx="8286750" cy="61388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re 10485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0" name="Espace réservé du contenu 104859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Imag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59565"/>
            <a:ext cx="8286750" cy="61388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re 10486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Espace réservé du contenu 10486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Imag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59565"/>
            <a:ext cx="8286750" cy="61388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re 10486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4" name="Espace réservé du contenu 104860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0" name="Imag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65126"/>
            <a:ext cx="8286750" cy="5839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</Words>
  <Application>Microsoft Office PowerPoint</Application>
  <PresentationFormat>On-screen Show (4:3)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Drill and Practice  BS Education-V Teaching Mathematics (EDU-511)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vivo 1906</dc:creator>
  <cp:lastModifiedBy>ABC</cp:lastModifiedBy>
  <cp:revision>3</cp:revision>
  <dcterms:created xsi:type="dcterms:W3CDTF">2015-05-11T13:30:45Z</dcterms:created>
  <dcterms:modified xsi:type="dcterms:W3CDTF">2020-12-11T01:55:48Z</dcterms:modified>
</cp:coreProperties>
</file>