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3FC29F-C35E-4014-8C4B-BE6899637CE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E882C90-5109-4424-9116-883845C6AA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486336" cy="2301240"/>
          </a:xfrm>
        </p:spPr>
        <p:txBody>
          <a:bodyPr>
            <a:normAutofit/>
          </a:bodyPr>
          <a:lstStyle/>
          <a:p>
            <a:r>
              <a:rPr sz="8900" dirty="0" smtClean="0">
                <a:latin typeface="Times New Roman" pitchFamily="18" charset="0"/>
                <a:cs typeface="Times New Roman" pitchFamily="18" charset="0"/>
              </a:rPr>
              <a:t>Renaissance</a:t>
            </a:r>
            <a:r>
              <a:rPr dirty="0" smtClean="0"/>
              <a:t/>
            </a:r>
            <a:br>
              <a:rPr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6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32619"/>
            <a:ext cx="7196379" cy="531098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1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a Florentine artist who is regarded as the first great Italian painter of the Italian Renaissance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According to Vasari, Masaccio was the best painter of his generation because of his skill at imitating nature, recreating lifelike figures and movements as well as a convincing sense of three-dimensionality.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was one of the first to use linear perspective in his painting, employing techniques such as vanishing point in art for the first time.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Masaccio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14400"/>
            <a:ext cx="3508498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7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the spaces he creates squares and rough hewn figures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Who express the widest range of feelings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style of Masaccio's scenes shows the influence of Giotto especially.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Figures are large, heavy, and solid; emotions are expressed through faces and gestures; and there is a strong impression of naturalism throughout the paintings.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Unlike Giotto, however, Masaccio uses linear and atmospheric perspective, directional light, and 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chiaroscuro,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which is the representation of form through light and color without outlines. As a result, his frescoes are even more convincingly lifelike than those of his predecessor.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3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Expulsion from the Garden of Eden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depicts a distressed Adam and Eve, chased from the garden by a threatening angel. Adam covers his entire face to express his shame, while Eve's shame requires her to cover certain areas of her body. The fresco had a huge influence on Michelangelo and his work. Another major work is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Tribute Money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 which Jesus and the Apostles are depicted as neo-classical archetypes. Scholars have often noted that the shadows of the figures all fall away from the chapel window, as if the figures are lit by it; this is an added stroke of verisimilitude and further tribute to Masaccio's innovative genius.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is plain direct and intense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construction of forms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contrasts of light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 is placed in direct contact with god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Another major work is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Tribute Money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 which Jesus and the Apostles are depicted as neo-classical archetypes. Scholars have often noted that the shadows of the figures all fall away from the chapel window, as if the figures are lit by it; this is an added stroke of verisimilitude and further tribute to Masaccio's innovative genius.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The Tribute Money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1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90600"/>
            <a:ext cx="8296976" cy="3657600"/>
          </a:xfrm>
        </p:spPr>
      </p:pic>
    </p:spTree>
    <p:extLst>
      <p:ext uri="{BB962C8B-B14F-4D97-AF65-F5344CB8AC3E}">
        <p14:creationId xmlns:p14="http://schemas.microsoft.com/office/powerpoint/2010/main" val="193692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04800"/>
            <a:ext cx="4468351" cy="58213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61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130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Renaissance </vt:lpstr>
      <vt:lpstr>Masaccio</vt:lpstr>
      <vt:lpstr>PowerPoint Presentation</vt:lpstr>
      <vt:lpstr>PowerPoint Presentation</vt:lpstr>
      <vt:lpstr>PowerPoint Presentation</vt:lpstr>
      <vt:lpstr>PowerPoint Presentation</vt:lpstr>
      <vt:lpstr>The Tribute Money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Renaissance </dc:title>
  <dc:creator>Turn Back</dc:creator>
  <cp:lastModifiedBy>Turn Back</cp:lastModifiedBy>
  <cp:revision>2</cp:revision>
  <dcterms:created xsi:type="dcterms:W3CDTF">2020-05-03T10:36:01Z</dcterms:created>
  <dcterms:modified xsi:type="dcterms:W3CDTF">2020-05-03T11:01:02Z</dcterms:modified>
</cp:coreProperties>
</file>