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7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6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9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3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529C-6DB2-4B5A-A729-39F37BEA373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2DFA-79A7-4305-984C-0CC6B0E56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Farm Business Analysis (Physical Records)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5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95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239"/>
            <a:ext cx="12191999" cy="67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2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703"/>
            <a:ext cx="12191999" cy="55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0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0"/>
            <a:ext cx="1183005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1950" y="133350"/>
            <a:ext cx="81914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A.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8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23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446"/>
            <a:ext cx="12192000" cy="63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9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7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Farm Business Analysis (Physical Records)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Business Analysis (Physical Records)</dc:title>
  <dc:creator>Windows User</dc:creator>
  <cp:lastModifiedBy>Windows User</cp:lastModifiedBy>
  <cp:revision>1</cp:revision>
  <dcterms:created xsi:type="dcterms:W3CDTF">2020-05-20T05:49:59Z</dcterms:created>
  <dcterms:modified xsi:type="dcterms:W3CDTF">2020-05-20T05:50:14Z</dcterms:modified>
</cp:coreProperties>
</file>