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9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86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9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5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3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5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3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2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2B103-18CA-4DBC-BE3F-76997BA9C494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BECF-5D6A-4DA8-8A1F-428170711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0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187036"/>
            <a:ext cx="11845636" cy="667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09" y="0"/>
            <a:ext cx="11097491" cy="713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00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44" y="207818"/>
            <a:ext cx="11617037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7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2" y="228600"/>
            <a:ext cx="11700163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75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" y="249382"/>
            <a:ext cx="11741727" cy="6608618"/>
          </a:xfrm>
        </p:spPr>
      </p:pic>
    </p:spTree>
    <p:extLst>
      <p:ext uri="{BB962C8B-B14F-4D97-AF65-F5344CB8AC3E}">
        <p14:creationId xmlns:p14="http://schemas.microsoft.com/office/powerpoint/2010/main" val="107811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8" y="166254"/>
            <a:ext cx="11492346" cy="6691745"/>
          </a:xfrm>
        </p:spPr>
      </p:pic>
    </p:spTree>
    <p:extLst>
      <p:ext uri="{BB962C8B-B14F-4D97-AF65-F5344CB8AC3E}">
        <p14:creationId xmlns:p14="http://schemas.microsoft.com/office/powerpoint/2010/main" val="46382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6" y="249382"/>
            <a:ext cx="11596254" cy="6608618"/>
          </a:xfrm>
        </p:spPr>
      </p:pic>
    </p:spTree>
    <p:extLst>
      <p:ext uri="{BB962C8B-B14F-4D97-AF65-F5344CB8AC3E}">
        <p14:creationId xmlns:p14="http://schemas.microsoft.com/office/powerpoint/2010/main" val="163041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0"/>
            <a:ext cx="11263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3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1</cp:revision>
  <dcterms:created xsi:type="dcterms:W3CDTF">2020-12-03T05:47:00Z</dcterms:created>
  <dcterms:modified xsi:type="dcterms:W3CDTF">2020-12-03T05:55:21Z</dcterms:modified>
</cp:coreProperties>
</file>