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5" r:id="rId17"/>
    <p:sldId id="280" r:id="rId18"/>
    <p:sldId id="278" r:id="rId19"/>
    <p:sldId id="276" r:id="rId20"/>
    <p:sldId id="279" r:id="rId21"/>
    <p:sldId id="277" r:id="rId22"/>
    <p:sldId id="272" r:id="rId23"/>
    <p:sldId id="27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62" autoAdjust="0"/>
  </p:normalViewPr>
  <p:slideViewPr>
    <p:cSldViewPr>
      <p:cViewPr>
        <p:scale>
          <a:sx n="48" d="100"/>
          <a:sy n="48" d="100"/>
        </p:scale>
        <p:origin x="-1986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D8182-9C91-4099-AE6B-B7751E92D853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D4449-AAC3-4181-A2C7-9E6FBF941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D8182-9C91-4099-AE6B-B7751E92D853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D4449-AAC3-4181-A2C7-9E6FBF941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D8182-9C91-4099-AE6B-B7751E92D853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D4449-AAC3-4181-A2C7-9E6FBF941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D8182-9C91-4099-AE6B-B7751E92D853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D4449-AAC3-4181-A2C7-9E6FBF941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D8182-9C91-4099-AE6B-B7751E92D853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D4449-AAC3-4181-A2C7-9E6FBF941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D8182-9C91-4099-AE6B-B7751E92D853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D4449-AAC3-4181-A2C7-9E6FBF941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D8182-9C91-4099-AE6B-B7751E92D853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D4449-AAC3-4181-A2C7-9E6FBF941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D8182-9C91-4099-AE6B-B7751E92D853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D4449-AAC3-4181-A2C7-9E6FBF941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D8182-9C91-4099-AE6B-B7751E92D853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D4449-AAC3-4181-A2C7-9E6FBF941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D8182-9C91-4099-AE6B-B7751E92D853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D4449-AAC3-4181-A2C7-9E6FBF9415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D8182-9C91-4099-AE6B-B7751E92D853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BD4449-AAC3-4181-A2C7-9E6FBF9415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0BD4449-AAC3-4181-A2C7-9E6FBF9415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55D8182-9C91-4099-AE6B-B7751E92D853}" type="datetimeFigureOut">
              <a:rPr lang="en-US" smtClean="0"/>
              <a:pPr/>
              <a:t>5/3/2020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arah_Bernhardt" TargetMode="External"/><Relationship Id="rId2" Type="http://schemas.openxmlformats.org/officeDocument/2006/relationships/hyperlink" Target="https://en.wikipedia.org/wiki/Art_Nouvea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5562600"/>
            <a:ext cx="6172200" cy="914400"/>
          </a:xfrm>
        </p:spPr>
        <p:txBody>
          <a:bodyPr>
            <a:normAutofit fontScale="92500" lnSpcReduction="20000"/>
          </a:bodyPr>
          <a:lstStyle/>
          <a:p>
            <a:pPr marL="777240" lvl="2" indent="0">
              <a:buNone/>
            </a:pPr>
            <a:r>
              <a:rPr lang="en-US" sz="6600" dirty="0" smtClean="0">
                <a:latin typeface="Algerian" pitchFamily="82" charset="0"/>
              </a:rPr>
              <a:t>ART NOUVEAU</a:t>
            </a:r>
            <a:endParaRPr lang="en-US" sz="6600" dirty="0">
              <a:latin typeface="Algerian" pitchFamily="82" charset="0"/>
            </a:endParaRPr>
          </a:p>
        </p:txBody>
      </p:sp>
      <p:pic>
        <p:nvPicPr>
          <p:cNvPr id="18434" name="Picture 2" descr="C:\Users\SOFTAGE\Desktop\fivr\u-g-F7FBTD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85800"/>
            <a:ext cx="3690582" cy="488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4120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SOFTAGE\Desktop\pos\nova\art-nouveau-ppt-1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040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SOFTAGE\Desktop\pos\nova\art-nouveau-ppt-2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" y="-433"/>
            <a:ext cx="9135032" cy="685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987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SOFTAGE\Desktop\pos\nova\art-nouveau-ppt-2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4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602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SOFTAGE\Desktop\pos\nova\art-nouveau-ppt-3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6852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SOFTAGE\Desktop\pos\nova\art-nouveau-ppt-3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" y="0"/>
            <a:ext cx="9143712" cy="686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727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SOFTAGE\Desktop\pos\nova\art-nouveau-ppt-3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855"/>
            <a:ext cx="9144000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802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lgerian" pitchFamily="82" charset="0"/>
              </a:rPr>
              <a:t>GRAPHICS AND DESIGN IN ART NOUVEAU</a:t>
            </a:r>
            <a:endParaRPr lang="en-US" b="1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1890-1914</a:t>
            </a:r>
          </a:p>
          <a:p>
            <a:r>
              <a:rPr lang="en-US" sz="2800" dirty="0" smtClean="0"/>
              <a:t>Art </a:t>
            </a:r>
            <a:r>
              <a:rPr lang="en-US" sz="2800" dirty="0"/>
              <a:t>Nouveau is considered the first “modern” style. It was the first time that design was promoted through mass communication. It was the first self-conscious attempt by Western culture to create something new</a:t>
            </a:r>
            <a:r>
              <a:rPr lang="en-US" sz="2800" dirty="0" smtClean="0"/>
              <a:t>, Yet</a:t>
            </a:r>
            <a:r>
              <a:rPr lang="en-US" sz="2800" dirty="0"/>
              <a:t>, at the turn of the century, artists and designers were looking forward to the future.</a:t>
            </a:r>
          </a:p>
        </p:txBody>
      </p:sp>
    </p:spTree>
    <p:extLst>
      <p:ext uri="{BB962C8B-B14F-4D97-AF65-F5344CB8AC3E}">
        <p14:creationId xmlns:p14="http://schemas.microsoft.com/office/powerpoint/2010/main" xmlns="" val="16764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5257800" cy="4800600"/>
          </a:xfrm>
        </p:spPr>
        <p:txBody>
          <a:bodyPr/>
          <a:lstStyle/>
          <a:p>
            <a:r>
              <a:rPr lang="en-US" b="1" dirty="0" err="1"/>
              <a:t>Alfons</a:t>
            </a:r>
            <a:r>
              <a:rPr lang="en-US" b="1" dirty="0"/>
              <a:t> Maria </a:t>
            </a:r>
            <a:r>
              <a:rPr lang="en-US" b="1" dirty="0" err="1" smtClean="0"/>
              <a:t>Mucha</a:t>
            </a:r>
            <a:r>
              <a:rPr lang="en-US" dirty="0"/>
              <a:t> </a:t>
            </a:r>
            <a:r>
              <a:rPr lang="en-US" dirty="0" smtClean="0"/>
              <a:t>; </a:t>
            </a:r>
            <a:r>
              <a:rPr lang="en-US" dirty="0"/>
              <a:t>24 July 1860 – 14 July 1939</a:t>
            </a:r>
            <a:r>
              <a:rPr lang="en-US" dirty="0" smtClean="0"/>
              <a:t>),</a:t>
            </a:r>
            <a:r>
              <a:rPr lang="en-US" dirty="0"/>
              <a:t> known internationally as </a:t>
            </a:r>
            <a:r>
              <a:rPr lang="en-US" b="1" dirty="0"/>
              <a:t>Alphonse </a:t>
            </a:r>
            <a:r>
              <a:rPr lang="en-US" b="1" dirty="0" err="1"/>
              <a:t>Mucha</a:t>
            </a:r>
            <a:r>
              <a:rPr lang="en-US" dirty="0"/>
              <a:t>, was a Czech painter, illustrator and graphic artist, living in Paris during the </a:t>
            </a:r>
            <a:r>
              <a:rPr lang="en-US" dirty="0">
                <a:hlinkClick r:id="rId2" tooltip="Art Nouveau"/>
              </a:rPr>
              <a:t>Art Nouveau</a:t>
            </a:r>
            <a:r>
              <a:rPr lang="en-US" dirty="0"/>
              <a:t> period, best known for his distinctly stylized and decorative theatrical posters, particularly those of </a:t>
            </a:r>
            <a:r>
              <a:rPr lang="en-US" dirty="0">
                <a:hlinkClick r:id="rId3" tooltip="Sarah Bernhardt"/>
              </a:rPr>
              <a:t>Sarah Bernhardt</a:t>
            </a:r>
            <a:r>
              <a:rPr lang="en-US" dirty="0" smtClean="0"/>
              <a:t>.</a:t>
            </a:r>
            <a:r>
              <a:rPr lang="en-US" dirty="0"/>
              <a:t> He produced illustrations, advertisements, decorative panels, and designs, which became among the best-known images of the period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2530" name="Picture 2" descr="C:\Users\SOFTAGE\Desktop\fivr\220px-Alfons_Mucha_in_Studio_(c._1899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447800"/>
            <a:ext cx="2743200" cy="367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542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580" y="5708073"/>
            <a:ext cx="7620000" cy="1143000"/>
          </a:xfrm>
        </p:spPr>
        <p:txBody>
          <a:bodyPr/>
          <a:lstStyle/>
          <a:p>
            <a:r>
              <a:rPr lang="en-US" sz="2800" dirty="0" smtClean="0">
                <a:latin typeface="Algerian" pitchFamily="82" charset="0"/>
              </a:rPr>
              <a:t>The </a:t>
            </a:r>
            <a:r>
              <a:rPr lang="en-US" sz="2800" dirty="0">
                <a:latin typeface="Algerian" pitchFamily="82" charset="0"/>
              </a:rPr>
              <a:t>Precious </a:t>
            </a:r>
            <a:r>
              <a:rPr lang="en-US" sz="2800" dirty="0" err="1">
                <a:latin typeface="Algerian" pitchFamily="82" charset="0"/>
              </a:rPr>
              <a:t>Stones:Ruby-Emerald-Amethyst-TopazAlphonse</a:t>
            </a:r>
            <a:r>
              <a:rPr lang="en-US" sz="2800" dirty="0">
                <a:latin typeface="Algerian" pitchFamily="82" charset="0"/>
              </a:rPr>
              <a:t> </a:t>
            </a:r>
            <a:r>
              <a:rPr lang="en-US" sz="2800" dirty="0" err="1">
                <a:latin typeface="Algerian" pitchFamily="82" charset="0"/>
              </a:rPr>
              <a:t>Mucha</a:t>
            </a:r>
            <a:r>
              <a:rPr lang="en-US" sz="2800" dirty="0">
                <a:latin typeface="Algerian" pitchFamily="82" charset="0"/>
              </a:rPr>
              <a:t> 1900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391400" y="1600200"/>
            <a:ext cx="7620000" cy="4800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9458" name="Picture 2" descr="C:\Users\SOFTAGE\Desktop\fivr\81jao3QqFiL._AC_SY679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7509" y="-34636"/>
            <a:ext cx="4079561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071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3886200" cy="5105400"/>
          </a:xfrm>
        </p:spPr>
        <p:txBody>
          <a:bodyPr>
            <a:normAutofit/>
          </a:bodyPr>
          <a:lstStyle/>
          <a:p>
            <a:r>
              <a:rPr lang="en-US" sz="2000" b="1" dirty="0"/>
              <a:t>Aubrey </a:t>
            </a:r>
            <a:r>
              <a:rPr lang="en-US" sz="2000" b="1" dirty="0" smtClean="0"/>
              <a:t>Beardsley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Circumstances which gave rise to this </a:t>
            </a:r>
            <a:r>
              <a:rPr lang="en-US" sz="2000" dirty="0" err="1" smtClean="0"/>
              <a:t>style.The</a:t>
            </a:r>
            <a:r>
              <a:rPr lang="en-US" sz="2000" dirty="0" smtClean="0"/>
              <a:t> </a:t>
            </a:r>
            <a:r>
              <a:rPr lang="en-US" sz="2000" dirty="0"/>
              <a:t>end of the nineteenth century is interesting. It’s when Western culture first began to exchange information and ideas through world trade</a:t>
            </a:r>
            <a:r>
              <a:rPr lang="en-US" sz="2000" dirty="0" smtClean="0"/>
              <a:t>. </a:t>
            </a:r>
            <a:r>
              <a:rPr lang="en-US" sz="2000" dirty="0"/>
              <a:t>Some 500 million people attended international exhibitions during the life of Art Nouveau, and the Art Nouveau style was represented in every one of them.</a:t>
            </a:r>
          </a:p>
        </p:txBody>
      </p:sp>
      <p:pic>
        <p:nvPicPr>
          <p:cNvPr id="20482" name="Picture 2" descr="C:\Users\SOFTAGE\Desktop\fivr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590800"/>
            <a:ext cx="4191000" cy="291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7906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8709"/>
            <a:ext cx="7620000" cy="1143000"/>
          </a:xfrm>
        </p:spPr>
        <p:txBody>
          <a:bodyPr/>
          <a:lstStyle/>
          <a:p>
            <a:r>
              <a:rPr lang="en-US" b="1" dirty="0" smtClean="0">
                <a:latin typeface="Algerian" pitchFamily="82" charset="0"/>
              </a:rPr>
              <a:t>BIRTH OF ART NOUVEAU</a:t>
            </a:r>
            <a:endParaRPr lang="en-US" b="1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SOFTAGE\Desktop\pos\nova\art-nouveau-ppt-3-6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58" t="22470" r="158"/>
          <a:stretch/>
        </p:blipFill>
        <p:spPr bwMode="auto">
          <a:xfrm>
            <a:off x="1" y="1551709"/>
            <a:ext cx="9129580" cy="530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071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It was also the first style that tried to deal with modern psychology and sexuality. One could say that Art Nouveau was an emotional style. It found world-wide appeal at the turn of the century with idea that one can have an erotic wardrobe, or a sexy chair, or a tragic book.</a:t>
            </a:r>
          </a:p>
        </p:txBody>
      </p:sp>
    </p:spTree>
    <p:extLst>
      <p:ext uri="{BB962C8B-B14F-4D97-AF65-F5344CB8AC3E}">
        <p14:creationId xmlns:p14="http://schemas.microsoft.com/office/powerpoint/2010/main" xmlns="" val="383736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4419600" cy="51054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Algerian" pitchFamily="82" charset="0"/>
              </a:rPr>
              <a:t>Ukiyo</a:t>
            </a:r>
            <a:r>
              <a:rPr lang="en-US" sz="2400" dirty="0" smtClean="0">
                <a:latin typeface="Algerian" pitchFamily="82" charset="0"/>
              </a:rPr>
              <a:t>-e  Japanese</a:t>
            </a:r>
          </a:p>
          <a:p>
            <a:r>
              <a:rPr lang="en-US" sz="2400" dirty="0" smtClean="0"/>
              <a:t>: </a:t>
            </a:r>
            <a:r>
              <a:rPr lang="en-US" sz="2400" dirty="0"/>
              <a:t>[</a:t>
            </a:r>
            <a:r>
              <a:rPr lang="en-US" sz="2400" dirty="0" err="1"/>
              <a:t>u.ki.jo.e</a:t>
            </a:r>
            <a:r>
              <a:rPr lang="en-US" sz="2400" dirty="0"/>
              <a:t>], </a:t>
            </a:r>
            <a:r>
              <a:rPr lang="en-US" sz="2400" dirty="0" smtClean="0"/>
              <a:t> </a:t>
            </a:r>
            <a:r>
              <a:rPr lang="en-US" sz="2400" dirty="0"/>
              <a:t>is a genre of art that flourished in Japan from the 17th through 19th centuries. Its artists produced woodblock prints and paintings of such subjects as female beauties; kabuki actors and sumo wrestlers; scenes from history and folk tales; travel scenes and landscapes; flora and fauna; and erotica.</a:t>
            </a:r>
          </a:p>
        </p:txBody>
      </p:sp>
      <p:pic>
        <p:nvPicPr>
          <p:cNvPr id="21506" name="Picture 2" descr="C:\Users\SOFTAGE\Desktop\fivr\Fig-1-Ukiyo-e-print-in-the-Edo-Period-depicting-two-nezumi-a-mouse-or-rat-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24000"/>
            <a:ext cx="2980786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5284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lgerian" pitchFamily="82" charset="0"/>
              </a:rPr>
              <a:t>BEGINNING OF ART DECO</a:t>
            </a:r>
            <a:endParaRPr lang="en-US" b="1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Users\SOFTAGE\Desktop\pos\nova\art-nouveau-ppt-45-6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414"/>
          <a:stretch/>
        </p:blipFill>
        <p:spPr bwMode="auto">
          <a:xfrm>
            <a:off x="0" y="1468582"/>
            <a:ext cx="9134456" cy="538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0139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971800"/>
            <a:ext cx="7620000" cy="1143000"/>
          </a:xfrm>
        </p:spPr>
        <p:txBody>
          <a:bodyPr/>
          <a:lstStyle/>
          <a:p>
            <a:r>
              <a:rPr lang="en-US" sz="9600" b="1" dirty="0" smtClean="0"/>
              <a:t>THE END</a:t>
            </a:r>
            <a:endParaRPr lang="en-US" sz="9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229600" y="1752600"/>
            <a:ext cx="7620000" cy="48006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869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9436"/>
            <a:ext cx="7620000" cy="1143000"/>
          </a:xfrm>
        </p:spPr>
        <p:txBody>
          <a:bodyPr/>
          <a:lstStyle/>
          <a:p>
            <a:r>
              <a:rPr lang="en-US" b="1" dirty="0" smtClean="0">
                <a:latin typeface="Algerian" pitchFamily="82" charset="0"/>
              </a:rPr>
              <a:t>INTRO:ART NOUVEAU</a:t>
            </a:r>
            <a:endParaRPr lang="en-US" b="1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SOFTAGE\Desktop\pos\nova\art-nouveau-ppt-4-6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616"/>
          <a:stretch/>
        </p:blipFill>
        <p:spPr bwMode="auto">
          <a:xfrm>
            <a:off x="0" y="1482436"/>
            <a:ext cx="9144000" cy="537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007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620000" cy="1143000"/>
          </a:xfrm>
        </p:spPr>
        <p:txBody>
          <a:bodyPr/>
          <a:lstStyle/>
          <a:p>
            <a:r>
              <a:rPr lang="en-US" b="1" dirty="0" smtClean="0">
                <a:latin typeface="Algerian" pitchFamily="82" charset="0"/>
              </a:rPr>
              <a:t>ORIGIN</a:t>
            </a:r>
            <a:r>
              <a:rPr lang="en-US" dirty="0" smtClean="0">
                <a:latin typeface="Algerian" pitchFamily="82" charset="0"/>
              </a:rPr>
              <a:t>: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SOFTAGE\Desktop\pos\nova\art-nouveau-ppt-6-6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572"/>
          <a:stretch/>
        </p:blipFill>
        <p:spPr bwMode="auto">
          <a:xfrm>
            <a:off x="94026" y="1524000"/>
            <a:ext cx="9049974" cy="5333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917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1727"/>
            <a:ext cx="7620000" cy="1143000"/>
          </a:xfrm>
        </p:spPr>
        <p:txBody>
          <a:bodyPr/>
          <a:lstStyle/>
          <a:p>
            <a:r>
              <a:rPr lang="en-US" b="1" dirty="0" smtClean="0">
                <a:latin typeface="Algerian" pitchFamily="82" charset="0"/>
              </a:rPr>
              <a:t>MAIN ASPECT OF FOCUS</a:t>
            </a:r>
            <a:r>
              <a:rPr lang="en-US" dirty="0" smtClean="0">
                <a:latin typeface="Algerian" pitchFamily="82" charset="0"/>
              </a:rPr>
              <a:t>: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SOFTAGE\Desktop\pos\nova\art-nouveau-ppt-7-6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52" t="21190" r="152" b="-21190"/>
          <a:stretch/>
        </p:blipFill>
        <p:spPr bwMode="auto">
          <a:xfrm>
            <a:off x="-13855" y="1454727"/>
            <a:ext cx="9144000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250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11726"/>
            <a:ext cx="7620000" cy="1143000"/>
          </a:xfrm>
        </p:spPr>
        <p:txBody>
          <a:bodyPr/>
          <a:lstStyle/>
          <a:p>
            <a:r>
              <a:rPr lang="en-US" dirty="0" smtClean="0">
                <a:latin typeface="Algerian" pitchFamily="82" charset="0"/>
              </a:rPr>
              <a:t>EMPHASIS: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SOFTAGE\Desktop\pos\nova\art-nouveau-ppt-8-6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212"/>
          <a:stretch/>
        </p:blipFill>
        <p:spPr bwMode="auto">
          <a:xfrm>
            <a:off x="28285" y="1454726"/>
            <a:ext cx="9134455" cy="540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007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9296400" cy="1143000"/>
          </a:xfrm>
        </p:spPr>
        <p:txBody>
          <a:bodyPr/>
          <a:lstStyle/>
          <a:p>
            <a:r>
              <a:rPr lang="en-US" b="1" dirty="0" smtClean="0">
                <a:latin typeface="Algerian" pitchFamily="82" charset="0"/>
              </a:rPr>
              <a:t>ART NOUVEAU ARCHITECTURE</a:t>
            </a:r>
            <a:endParaRPr lang="en-US" b="1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SOFTAGE\Desktop\pos\nova\art-nouveau-ppt-11-6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212"/>
          <a:stretch/>
        </p:blipFill>
        <p:spPr bwMode="auto">
          <a:xfrm>
            <a:off x="-1" y="1454726"/>
            <a:ext cx="9134455" cy="540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1474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lgerian" pitchFamily="82" charset="0"/>
              </a:rPr>
              <a:t>ART NOUVEAU ARCHITECTS AND THEIR WORKS</a:t>
            </a:r>
            <a:endParaRPr lang="en-US" b="1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9" name="Picture 3" descr="C:\Users\SOFTAGE\Desktop\fivr\50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782" y="1447800"/>
            <a:ext cx="9164782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044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SOFTAGE\Desktop\pos\nova\art-nouveau-ppt-1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261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11560</TotalTime>
  <Words>282</Words>
  <Application>Microsoft Office PowerPoint</Application>
  <PresentationFormat>On-screen Show (4:3)</PresentationFormat>
  <Paragraphs>20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Adjacency</vt:lpstr>
      <vt:lpstr>Slide 1</vt:lpstr>
      <vt:lpstr>BIRTH OF ART NOUVEAU</vt:lpstr>
      <vt:lpstr>INTRO:ART NOUVEAU</vt:lpstr>
      <vt:lpstr>ORIGIN:</vt:lpstr>
      <vt:lpstr>MAIN ASPECT OF FOCUS:</vt:lpstr>
      <vt:lpstr>EMPHASIS:</vt:lpstr>
      <vt:lpstr>ART NOUVEAU ARCHITECTURE</vt:lpstr>
      <vt:lpstr>ART NOUVEAU ARCHITECTS AND THEIR WORKS</vt:lpstr>
      <vt:lpstr>Slide 9</vt:lpstr>
      <vt:lpstr>Slide 10</vt:lpstr>
      <vt:lpstr>Slide 11</vt:lpstr>
      <vt:lpstr>Slide 12</vt:lpstr>
      <vt:lpstr>Slide 13</vt:lpstr>
      <vt:lpstr>Slide 14</vt:lpstr>
      <vt:lpstr>Slide 15</vt:lpstr>
      <vt:lpstr>GRAPHICS AND DESIGN IN ART NOUVEAU</vt:lpstr>
      <vt:lpstr>Slide 17</vt:lpstr>
      <vt:lpstr>The Precious Stones:Ruby-Emerald-Amethyst-TopazAlphonse Mucha 1900</vt:lpstr>
      <vt:lpstr>Slide 19</vt:lpstr>
      <vt:lpstr>Slide 20</vt:lpstr>
      <vt:lpstr>Slide 21</vt:lpstr>
      <vt:lpstr>BEGINNING OF ART DECO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Muhammad Anas</cp:lastModifiedBy>
  <cp:revision>14</cp:revision>
  <dcterms:created xsi:type="dcterms:W3CDTF">2020-02-24T18:53:29Z</dcterms:created>
  <dcterms:modified xsi:type="dcterms:W3CDTF">2020-05-04T04:35:07Z</dcterms:modified>
</cp:coreProperties>
</file>