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99EA-F823-4580-8F43-9DC264A77B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A3F7-E32E-4A06-8217-C53994C9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1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99EA-F823-4580-8F43-9DC264A77B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A3F7-E32E-4A06-8217-C53994C9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2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99EA-F823-4580-8F43-9DC264A77B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A3F7-E32E-4A06-8217-C53994C9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4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99EA-F823-4580-8F43-9DC264A77B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A3F7-E32E-4A06-8217-C53994C9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7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99EA-F823-4580-8F43-9DC264A77B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A3F7-E32E-4A06-8217-C53994C9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9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99EA-F823-4580-8F43-9DC264A77B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A3F7-E32E-4A06-8217-C53994C9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2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99EA-F823-4580-8F43-9DC264A77B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A3F7-E32E-4A06-8217-C53994C9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4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99EA-F823-4580-8F43-9DC264A77B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A3F7-E32E-4A06-8217-C53994C9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5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99EA-F823-4580-8F43-9DC264A77B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A3F7-E32E-4A06-8217-C53994C9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7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99EA-F823-4580-8F43-9DC264A77B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A3F7-E32E-4A06-8217-C53994C9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6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99EA-F823-4580-8F43-9DC264A77B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A3F7-E32E-4A06-8217-C53994C9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999EA-F823-4580-8F43-9DC264A77B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A3F7-E32E-4A06-8217-C53994C9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Digestive </a:t>
            </a:r>
            <a:r>
              <a:rPr lang="en-US" dirty="0"/>
              <a:t>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05801" y="5029200"/>
            <a:ext cx="185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Imtiaz Hussain</a:t>
            </a:r>
          </a:p>
        </p:txBody>
      </p:sp>
    </p:spTree>
    <p:extLst>
      <p:ext uri="{BB962C8B-B14F-4D97-AF65-F5344CB8AC3E}">
        <p14:creationId xmlns:p14="http://schemas.microsoft.com/office/powerpoint/2010/main" val="772349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0"/>
            <a:ext cx="365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92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29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56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46482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39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40" y="-14749"/>
            <a:ext cx="3325761" cy="3445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244" y="9832"/>
            <a:ext cx="3666757" cy="684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52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1" y="0"/>
            <a:ext cx="640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08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08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6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72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6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-76200"/>
            <a:ext cx="6400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45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1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86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69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85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37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94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15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25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1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99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8153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56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0"/>
            <a:ext cx="327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9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786" y="1"/>
            <a:ext cx="3816415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0"/>
            <a:ext cx="403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96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35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0"/>
            <a:ext cx="4230005" cy="3843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368" y="2819400"/>
            <a:ext cx="5040633" cy="402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20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2895600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1" y="1600200"/>
            <a:ext cx="3428999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172200"/>
            <a:ext cx="9144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7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838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7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1"/>
            <a:ext cx="7315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3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"/>
            <a:ext cx="8229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0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6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2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0"/>
            <a:ext cx="731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Digestive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System</dc:title>
  <dc:creator>Dr. Imtiaz Hussain</dc:creator>
  <cp:lastModifiedBy>Dr. Imtiaz Hussain</cp:lastModifiedBy>
  <cp:revision>1</cp:revision>
  <dcterms:created xsi:type="dcterms:W3CDTF">2020-05-03T15:12:16Z</dcterms:created>
  <dcterms:modified xsi:type="dcterms:W3CDTF">2020-05-03T15:13:11Z</dcterms:modified>
</cp:coreProperties>
</file>