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71" r:id="rId3"/>
    <p:sldId id="257" r:id="rId4"/>
    <p:sldId id="270" r:id="rId5"/>
    <p:sldId id="258" r:id="rId6"/>
    <p:sldId id="259" r:id="rId7"/>
    <p:sldId id="260" r:id="rId8"/>
    <p:sldId id="261"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72" y="7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41764638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Notes Placeholder 1048668"/>
          <p:cNvSpPr>
            <a:spLocks noGrp="1"/>
          </p:cNvSpPr>
          <p:nvPr>
            <p:ph type="body"/>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94"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dirty="0"/>
              <a:t>Click to edit Master title style</a:t>
            </a:r>
            <a:endParaRPr lang="en-US" dirty="0"/>
          </a:p>
        </p:txBody>
      </p:sp>
      <p:sp>
        <p:nvSpPr>
          <p:cNvPr id="1048595"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048596"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597" name="Footer Placeholder 4"/>
          <p:cNvSpPr>
            <a:spLocks noGrp="1"/>
          </p:cNvSpPr>
          <p:nvPr>
            <p:ph type="ftr" sz="quarter" idx="11"/>
          </p:nvPr>
        </p:nvSpPr>
        <p:spPr>
          <a:xfrm>
            <a:off x="2416500" y="329307"/>
            <a:ext cx="4973915" cy="309201"/>
          </a:xfrm>
        </p:spPr>
        <p:txBody>
          <a:bodyPr/>
          <a:lstStyle/>
          <a:p>
            <a:endParaRPr lang="en-US" dirty="0"/>
          </a:p>
        </p:txBody>
      </p:sp>
      <p:sp>
        <p:nvSpPr>
          <p:cNvPr id="1048598"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3145730" name="Straight Connector 14"/>
          <p:cNvCxnSpPr>
            <a:cxnSpLocks/>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0" name="Title 1"/>
          <p:cNvSpPr>
            <a:spLocks noGrp="1"/>
          </p:cNvSpPr>
          <p:nvPr>
            <p:ph type="title"/>
          </p:nvPr>
        </p:nvSpPr>
        <p:spPr/>
        <p:txBody>
          <a:bodyPr/>
          <a:lstStyle/>
          <a:p>
            <a:r>
              <a:rPr lang="en-GB" dirty="0"/>
              <a:t>Click to edit Master title style</a:t>
            </a:r>
            <a:endParaRPr lang="en-US" dirty="0"/>
          </a:p>
        </p:txBody>
      </p:sp>
      <p:sp>
        <p:nvSpPr>
          <p:cNvPr id="1048631" name="Vertical Text Placeholder 2"/>
          <p:cNvSpPr>
            <a:spLocks noGrp="1"/>
          </p:cNvSpPr>
          <p:nvPr>
            <p:ph type="body" orient="vert" idx="1"/>
          </p:nvPr>
        </p:nvSpPr>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48632"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633" name="Footer Placeholder 4"/>
          <p:cNvSpPr>
            <a:spLocks noGrp="1"/>
          </p:cNvSpPr>
          <p:nvPr>
            <p:ph type="ftr" sz="quarter" idx="11"/>
          </p:nvPr>
        </p:nvSpPr>
        <p:spPr/>
        <p:txBody>
          <a:bodyPr/>
          <a:lstStyle/>
          <a:p>
            <a:endParaRPr lang="en-US" dirty="0"/>
          </a:p>
        </p:txBody>
      </p:sp>
      <p:sp>
        <p:nvSpPr>
          <p:cNvPr id="1048634"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4" name="Straight Connector 25"/>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17" name="Vertical Title 1"/>
          <p:cNvSpPr>
            <a:spLocks noGrp="1"/>
          </p:cNvSpPr>
          <p:nvPr>
            <p:ph type="title" orient="vert"/>
          </p:nvPr>
        </p:nvSpPr>
        <p:spPr>
          <a:xfrm>
            <a:off x="9439111" y="798973"/>
            <a:ext cx="1615742" cy="4659889"/>
          </a:xfrm>
        </p:spPr>
        <p:txBody>
          <a:bodyPr vert="eaVert"/>
          <a:lstStyle>
            <a:lvl1pPr algn="l"/>
          </a:lstStyle>
          <a:p>
            <a:r>
              <a:rPr lang="en-GB" dirty="0"/>
              <a:t>Click to edit Master title style</a:t>
            </a:r>
            <a:endParaRPr lang="en-US" dirty="0"/>
          </a:p>
        </p:txBody>
      </p:sp>
      <p:sp>
        <p:nvSpPr>
          <p:cNvPr id="1048618" name="Vertical Text Placeholder 2"/>
          <p:cNvSpPr>
            <a:spLocks noGrp="1"/>
          </p:cNvSpPr>
          <p:nvPr>
            <p:ph type="body" orient="vert" idx="1"/>
          </p:nvPr>
        </p:nvSpPr>
        <p:spPr>
          <a:xfrm>
            <a:off x="1444672" y="798973"/>
            <a:ext cx="7828830" cy="4659889"/>
          </a:xfrm>
        </p:spPr>
        <p:txBody>
          <a:bodyPr vert="eaVe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48619"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620" name="Footer Placeholder 4"/>
          <p:cNvSpPr>
            <a:spLocks noGrp="1"/>
          </p:cNvSpPr>
          <p:nvPr>
            <p:ph type="ftr" sz="quarter" idx="11"/>
          </p:nvPr>
        </p:nvSpPr>
        <p:spPr/>
        <p:txBody>
          <a:bodyPr/>
          <a:lstStyle/>
          <a:p>
            <a:endParaRPr lang="en-US" dirty="0"/>
          </a:p>
        </p:txBody>
      </p:sp>
      <p:sp>
        <p:nvSpPr>
          <p:cNvPr id="1048621"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2" name="Straight Connector 14"/>
          <p:cNvCxnSpPr>
            <a:cxnSpLocks/>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2" name="Title 1"/>
          <p:cNvSpPr>
            <a:spLocks noGrp="1"/>
          </p:cNvSpPr>
          <p:nvPr>
            <p:ph type="title"/>
          </p:nvPr>
        </p:nvSpPr>
        <p:spPr/>
        <p:txBody>
          <a:bodyPr/>
          <a:lstStyle/>
          <a:p>
            <a:r>
              <a:rPr lang="en-GB" dirty="0"/>
              <a:t>Click to edit Master title style</a:t>
            </a:r>
            <a:endParaRPr lang="en-US" dirty="0"/>
          </a:p>
        </p:txBody>
      </p:sp>
      <p:sp>
        <p:nvSpPr>
          <p:cNvPr id="1048583" name="Content Placeholder 2"/>
          <p:cNvSpPr>
            <a:spLocks noGrp="1"/>
          </p:cNvSpPr>
          <p:nvPr>
            <p:ph idx="1"/>
          </p:nvPr>
        </p:nvSpPr>
        <p:spPr/>
        <p:txBody>
          <a:bodyPr anchor="t"/>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48584"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585" name="Footer Placeholder 4"/>
          <p:cNvSpPr>
            <a:spLocks noGrp="1"/>
          </p:cNvSpPr>
          <p:nvPr>
            <p:ph type="ftr" sz="quarter" idx="11"/>
          </p:nvPr>
        </p:nvSpPr>
        <p:spPr/>
        <p:txBody>
          <a:bodyPr/>
          <a:lstStyle/>
          <a:p>
            <a:endParaRPr lang="en-US" dirty="0"/>
          </a:p>
        </p:txBody>
      </p:sp>
      <p:sp>
        <p:nvSpPr>
          <p:cNvPr id="104858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29" name="Straight Connector 32"/>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35" name="Title 1"/>
          <p:cNvSpPr>
            <a:spLocks noGrp="1"/>
          </p:cNvSpPr>
          <p:nvPr>
            <p:ph type="title"/>
          </p:nvPr>
        </p:nvSpPr>
        <p:spPr>
          <a:xfrm>
            <a:off x="1454239" y="1756130"/>
            <a:ext cx="8643154" cy="1887950"/>
          </a:xfrm>
        </p:spPr>
        <p:txBody>
          <a:bodyPr anchor="b">
            <a:normAutofit/>
          </a:bodyPr>
          <a:lstStyle>
            <a:lvl1pPr algn="l">
              <a:defRPr sz="3600"/>
            </a:lvl1pPr>
          </a:lstStyle>
          <a:p>
            <a:r>
              <a:rPr lang="en-GB" dirty="0"/>
              <a:t>Click to edit Master title style</a:t>
            </a:r>
            <a:endParaRPr lang="en-US" dirty="0"/>
          </a:p>
        </p:txBody>
      </p:sp>
      <p:sp>
        <p:nvSpPr>
          <p:cNvPr id="1048636"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Click to edit Master text styles</a:t>
            </a:r>
          </a:p>
        </p:txBody>
      </p:sp>
      <p:sp>
        <p:nvSpPr>
          <p:cNvPr id="1048637" name="Date Placeholder 3"/>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638" name="Footer Placeholder 4"/>
          <p:cNvSpPr>
            <a:spLocks noGrp="1"/>
          </p:cNvSpPr>
          <p:nvPr>
            <p:ph type="ftr" sz="quarter" idx="11"/>
          </p:nvPr>
        </p:nvSpPr>
        <p:spPr/>
        <p:txBody>
          <a:bodyPr/>
          <a:lstStyle/>
          <a:p>
            <a:endParaRPr lang="en-US" dirty="0"/>
          </a:p>
        </p:txBody>
      </p:sp>
      <p:sp>
        <p:nvSpPr>
          <p:cNvPr id="1048639"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5" name="Straight Connector 14"/>
          <p:cNvCxnSpPr>
            <a:cxnSpLocks/>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40" name="Title 1"/>
          <p:cNvSpPr>
            <a:spLocks noGrp="1"/>
          </p:cNvSpPr>
          <p:nvPr>
            <p:ph type="title"/>
          </p:nvPr>
        </p:nvSpPr>
        <p:spPr>
          <a:xfrm>
            <a:off x="1449217" y="804889"/>
            <a:ext cx="9605635" cy="1059305"/>
          </a:xfrm>
        </p:spPr>
        <p:txBody>
          <a:bodyPr/>
          <a:lstStyle/>
          <a:p>
            <a:r>
              <a:rPr lang="en-GB" dirty="0"/>
              <a:t>Click to edit Master title style</a:t>
            </a:r>
            <a:endParaRPr lang="en-US" dirty="0"/>
          </a:p>
        </p:txBody>
      </p:sp>
      <p:sp>
        <p:nvSpPr>
          <p:cNvPr id="1048641" name="Content Placeholder 2"/>
          <p:cNvSpPr>
            <a:spLocks noGrp="1"/>
          </p:cNvSpPr>
          <p:nvPr>
            <p:ph sz="half" idx="1"/>
          </p:nvPr>
        </p:nvSpPr>
        <p:spPr>
          <a:xfrm>
            <a:off x="1447331" y="2010878"/>
            <a:ext cx="4645152" cy="3448595"/>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48642" name="Content Placeholder 3"/>
          <p:cNvSpPr>
            <a:spLocks noGrp="1"/>
          </p:cNvSpPr>
          <p:nvPr>
            <p:ph sz="half" idx="2"/>
          </p:nvPr>
        </p:nvSpPr>
        <p:spPr>
          <a:xfrm>
            <a:off x="6413771" y="2017343"/>
            <a:ext cx="4645152" cy="344152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48643" name="Date Placeholder 4"/>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644" name="Footer Placeholder 5"/>
          <p:cNvSpPr>
            <a:spLocks noGrp="1"/>
          </p:cNvSpPr>
          <p:nvPr>
            <p:ph type="ftr" sz="quarter" idx="11"/>
          </p:nvPr>
        </p:nvSpPr>
        <p:spPr/>
        <p:txBody>
          <a:bodyPr/>
          <a:lstStyle/>
          <a:p>
            <a:endParaRPr lang="en-US" dirty="0"/>
          </a:p>
        </p:txBody>
      </p:sp>
      <p:sp>
        <p:nvSpPr>
          <p:cNvPr id="1048645"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6" name="Straight Connector 34"/>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46" name="Title 1"/>
          <p:cNvSpPr>
            <a:spLocks noGrp="1"/>
          </p:cNvSpPr>
          <p:nvPr>
            <p:ph type="title"/>
          </p:nvPr>
        </p:nvSpPr>
        <p:spPr>
          <a:xfrm>
            <a:off x="1447191" y="804163"/>
            <a:ext cx="9607661" cy="1056319"/>
          </a:xfrm>
        </p:spPr>
        <p:txBody>
          <a:bodyPr/>
          <a:lstStyle/>
          <a:p>
            <a:r>
              <a:rPr lang="en-GB" dirty="0"/>
              <a:t>Click to edit Master title style</a:t>
            </a:r>
            <a:endParaRPr lang="en-US" dirty="0"/>
          </a:p>
        </p:txBody>
      </p:sp>
      <p:sp>
        <p:nvSpPr>
          <p:cNvPr id="1048647"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048648" name="Content Placeholder 3"/>
          <p:cNvSpPr>
            <a:spLocks noGrp="1"/>
          </p:cNvSpPr>
          <p:nvPr>
            <p:ph sz="half" idx="2"/>
          </p:nvPr>
        </p:nvSpPr>
        <p:spPr>
          <a:xfrm>
            <a:off x="1447191" y="2824269"/>
            <a:ext cx="4645152" cy="264445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48649"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048650" name="Content Placeholder 5"/>
          <p:cNvSpPr>
            <a:spLocks noGrp="1"/>
          </p:cNvSpPr>
          <p:nvPr>
            <p:ph sz="quarter" idx="4"/>
          </p:nvPr>
        </p:nvSpPr>
        <p:spPr>
          <a:xfrm>
            <a:off x="6412362" y="2821491"/>
            <a:ext cx="4645152" cy="263737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48651" name="Date Placeholder 6"/>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652" name="Footer Placeholder 7"/>
          <p:cNvSpPr>
            <a:spLocks noGrp="1"/>
          </p:cNvSpPr>
          <p:nvPr>
            <p:ph type="ftr" sz="quarter" idx="11"/>
          </p:nvPr>
        </p:nvSpPr>
        <p:spPr/>
        <p:txBody>
          <a:bodyPr/>
          <a:lstStyle/>
          <a:p>
            <a:endParaRPr lang="en-US" dirty="0"/>
          </a:p>
        </p:txBody>
      </p:sp>
      <p:sp>
        <p:nvSpPr>
          <p:cNvPr id="1048653"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7" name="Straight Connector 28"/>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3" name="Title 1"/>
          <p:cNvSpPr>
            <a:spLocks noGrp="1"/>
          </p:cNvSpPr>
          <p:nvPr>
            <p:ph type="title"/>
          </p:nvPr>
        </p:nvSpPr>
        <p:spPr/>
        <p:txBody>
          <a:bodyPr/>
          <a:lstStyle/>
          <a:p>
            <a:r>
              <a:rPr lang="en-GB" dirty="0"/>
              <a:t>Click to edit Master title style</a:t>
            </a:r>
            <a:endParaRPr lang="en-US" dirty="0"/>
          </a:p>
        </p:txBody>
      </p:sp>
      <p:sp>
        <p:nvSpPr>
          <p:cNvPr id="1048614" name="Date Placeholder 2"/>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615" name="Footer Placeholder 3"/>
          <p:cNvSpPr>
            <a:spLocks noGrp="1"/>
          </p:cNvSpPr>
          <p:nvPr>
            <p:ph type="ftr" sz="quarter" idx="11"/>
          </p:nvPr>
        </p:nvSpPr>
        <p:spPr/>
        <p:txBody>
          <a:bodyPr/>
          <a:lstStyle/>
          <a:p>
            <a:endParaRPr lang="en-US" dirty="0"/>
          </a:p>
        </p:txBody>
      </p:sp>
      <p:sp>
        <p:nvSpPr>
          <p:cNvPr id="1048616"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1" name="Straight Connector 24"/>
          <p:cNvCxnSpPr>
            <a:cxnSpLocks/>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54" name="Date Placeholder 1"/>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655" name="Footer Placeholder 2"/>
          <p:cNvSpPr>
            <a:spLocks noGrp="1"/>
          </p:cNvSpPr>
          <p:nvPr>
            <p:ph type="ftr" sz="quarter" idx="11"/>
          </p:nvPr>
        </p:nvSpPr>
        <p:spPr/>
        <p:txBody>
          <a:bodyPr/>
          <a:lstStyle/>
          <a:p>
            <a:endParaRPr lang="en-US" dirty="0"/>
          </a:p>
        </p:txBody>
      </p:sp>
      <p:sp>
        <p:nvSpPr>
          <p:cNvPr id="1048656"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57" name="Title 1"/>
          <p:cNvSpPr>
            <a:spLocks noGrp="1"/>
          </p:cNvSpPr>
          <p:nvPr>
            <p:ph type="title"/>
          </p:nvPr>
        </p:nvSpPr>
        <p:spPr>
          <a:xfrm>
            <a:off x="1444671" y="798973"/>
            <a:ext cx="3273099" cy="2247117"/>
          </a:xfrm>
        </p:spPr>
        <p:txBody>
          <a:bodyPr anchor="b">
            <a:normAutofit/>
          </a:bodyPr>
          <a:lstStyle>
            <a:lvl1pPr algn="l">
              <a:defRPr sz="2400"/>
            </a:lvl1pPr>
          </a:lstStyle>
          <a:p>
            <a:r>
              <a:rPr lang="en-GB" dirty="0"/>
              <a:t>Click to edit Master title style</a:t>
            </a:r>
            <a:endParaRPr lang="en-US" dirty="0"/>
          </a:p>
        </p:txBody>
      </p:sp>
      <p:sp>
        <p:nvSpPr>
          <p:cNvPr id="1048658" name="Content Placeholder 2"/>
          <p:cNvSpPr>
            <a:spLocks noGrp="1"/>
          </p:cNvSpPr>
          <p:nvPr>
            <p:ph idx="1"/>
          </p:nvPr>
        </p:nvSpPr>
        <p:spPr>
          <a:xfrm>
            <a:off x="5043714" y="798974"/>
            <a:ext cx="6012470" cy="4658826"/>
          </a:xfrm>
        </p:spPr>
        <p:txBody>
          <a:bodyPr anchor="ct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48659"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1048660" name="Date Placeholder 4"/>
          <p:cNvSpPr>
            <a:spLocks noGrp="1"/>
          </p:cNvSpPr>
          <p:nvPr>
            <p:ph type="dt" sz="half" idx="10"/>
          </p:nvPr>
        </p:nvSpPr>
        <p:spPr/>
        <p:txBody>
          <a:bodyPr/>
          <a:lstStyle/>
          <a:p>
            <a:fld id="{48A87A34-81AB-432B-8DAE-1953F412C126}" type="datetimeFigureOut">
              <a:rPr lang="en-US" dirty="0"/>
              <a:t>3/21/2021</a:t>
            </a:fld>
            <a:endParaRPr lang="en-US" dirty="0"/>
          </a:p>
        </p:txBody>
      </p:sp>
      <p:sp>
        <p:nvSpPr>
          <p:cNvPr id="1048661" name="Footer Placeholder 5"/>
          <p:cNvSpPr>
            <a:spLocks noGrp="1"/>
          </p:cNvSpPr>
          <p:nvPr>
            <p:ph type="ftr" sz="quarter" idx="11"/>
          </p:nvPr>
        </p:nvSpPr>
        <p:spPr/>
        <p:txBody>
          <a:bodyPr/>
          <a:lstStyle/>
          <a:p>
            <a:endParaRPr lang="en-US" dirty="0"/>
          </a:p>
        </p:txBody>
      </p:sp>
      <p:sp>
        <p:nvSpPr>
          <p:cNvPr id="1048662"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8" name="Straight Connector 16"/>
          <p:cNvCxnSpPr>
            <a:cxnSpLocks/>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2" name="Group 7"/>
          <p:cNvGrpSpPr/>
          <p:nvPr/>
        </p:nvGrpSpPr>
        <p:grpSpPr>
          <a:xfrm>
            <a:off x="7477387" y="482170"/>
            <a:ext cx="4074533" cy="5149101"/>
            <a:chOff x="7477387" y="482170"/>
            <a:chExt cx="4074533" cy="5149101"/>
          </a:xfrm>
        </p:grpSpPr>
        <p:sp>
          <p:nvSpPr>
            <p:cNvPr id="1048622"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048623"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1048624" name="Title 1"/>
          <p:cNvSpPr>
            <a:spLocks noGrp="1"/>
          </p:cNvSpPr>
          <p:nvPr>
            <p:ph type="title"/>
          </p:nvPr>
        </p:nvSpPr>
        <p:spPr>
          <a:xfrm>
            <a:off x="1451206" y="1129513"/>
            <a:ext cx="5532328" cy="1830584"/>
          </a:xfrm>
        </p:spPr>
        <p:txBody>
          <a:bodyPr anchor="b">
            <a:normAutofit/>
          </a:bodyPr>
          <a:lstStyle>
            <a:lvl1pPr>
              <a:defRPr sz="3200"/>
            </a:lvl1pPr>
          </a:lstStyle>
          <a:p>
            <a:r>
              <a:rPr lang="en-GB" dirty="0"/>
              <a:t>Click to edit Master title style</a:t>
            </a:r>
            <a:endParaRPr lang="en-US" dirty="0"/>
          </a:p>
        </p:txBody>
      </p:sp>
      <p:sp>
        <p:nvSpPr>
          <p:cNvPr id="1048625"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Click icon to add picture</a:t>
            </a:r>
            <a:endParaRPr lang="en-US" dirty="0"/>
          </a:p>
        </p:txBody>
      </p:sp>
      <p:sp>
        <p:nvSpPr>
          <p:cNvPr id="1048626"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1048627" name="Date Placeholder 4"/>
          <p:cNvSpPr>
            <a:spLocks noGrp="1"/>
          </p:cNvSpPr>
          <p:nvPr>
            <p:ph type="dt" sz="half" idx="10"/>
          </p:nvPr>
        </p:nvSpPr>
        <p:spPr>
          <a:xfrm>
            <a:off x="1447382" y="5469856"/>
            <a:ext cx="5527351" cy="320123"/>
          </a:xfrm>
        </p:spPr>
        <p:txBody>
          <a:bodyPr/>
          <a:lstStyle>
            <a:lvl1pPr algn="l"/>
          </a:lstStyle>
          <a:p>
            <a:fld id="{48A87A34-81AB-432B-8DAE-1953F412C126}" type="datetimeFigureOut">
              <a:rPr lang="en-US" dirty="0"/>
              <a:t>3/21/2021</a:t>
            </a:fld>
            <a:endParaRPr lang="en-US" dirty="0"/>
          </a:p>
        </p:txBody>
      </p:sp>
      <p:sp>
        <p:nvSpPr>
          <p:cNvPr id="1048628" name="Footer Placeholder 5"/>
          <p:cNvSpPr>
            <a:spLocks noGrp="1"/>
          </p:cNvSpPr>
          <p:nvPr>
            <p:ph type="ftr" sz="quarter" idx="11"/>
          </p:nvPr>
        </p:nvSpPr>
        <p:spPr>
          <a:xfrm>
            <a:off x="1447382" y="318640"/>
            <a:ext cx="5541004" cy="320931"/>
          </a:xfrm>
        </p:spPr>
        <p:txBody>
          <a:bodyPr/>
          <a:lstStyle/>
          <a:p>
            <a:endParaRPr lang="en-US" dirty="0"/>
          </a:p>
        </p:txBody>
      </p:sp>
      <p:sp>
        <p:nvSpPr>
          <p:cNvPr id="1048629"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45733" name="Straight Connector 30"/>
          <p:cNvCxnSpPr>
            <a:cxnSpLocks/>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48576"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097152" name="Picture 6"/>
          <p:cNvPicPr>
            <a:picLocks noChangeAspect="1"/>
          </p:cNvPicPr>
          <p:nvPr/>
        </p:nvPicPr>
        <p:blipFill rotWithShape="1">
          <a:blip r:embed="rId13"/>
          <a:srcRect t="1538" b="-1538"/>
          <a:stretch>
            <a:fillRect/>
          </a:stretch>
        </p:blipFill>
        <p:spPr bwMode="black">
          <a:xfrm>
            <a:off x="0" y="6126480"/>
            <a:ext cx="12192000" cy="742950"/>
          </a:xfrm>
          <a:prstGeom prst="rect">
            <a:avLst/>
          </a:prstGeom>
        </p:spPr>
      </p:pic>
      <p:sp>
        <p:nvSpPr>
          <p:cNvPr id="1048577"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1048578"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48579"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t>3/21/2021</a:t>
            </a:fld>
            <a:endParaRPr lang="en-US" dirty="0"/>
          </a:p>
        </p:txBody>
      </p:sp>
      <p:sp>
        <p:nvSpPr>
          <p:cNvPr id="1048580"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1048581"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t>‹#›</a:t>
            </a:fld>
            <a:endParaRPr lang="en-US" dirty="0"/>
          </a:p>
        </p:txBody>
      </p:sp>
      <p:cxnSp>
        <p:nvCxnSpPr>
          <p:cNvPr id="3145728" name="Straight Connector 9"/>
          <p:cNvCxnSpPr>
            <a:cxnSpLocks/>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ctrTitle"/>
          </p:nvPr>
        </p:nvSpPr>
        <p:spPr>
          <a:xfrm>
            <a:off x="2417779" y="802298"/>
            <a:ext cx="8637073" cy="3693502"/>
          </a:xfrm>
        </p:spPr>
        <p:txBody>
          <a:bodyPr>
            <a:normAutofit/>
          </a:bodyPr>
          <a:lstStyle/>
          <a:p>
            <a:r>
              <a:rPr lang="en-US" sz="4000" dirty="0" smtClean="0"/>
              <a:t>Lecture 13</a:t>
            </a:r>
            <a:br>
              <a:rPr lang="en-US" sz="4000" dirty="0" smtClean="0"/>
            </a:br>
            <a:r>
              <a:rPr lang="en-US" sz="4000" dirty="0" smtClean="0"/>
              <a:t>decision </a:t>
            </a:r>
            <a:r>
              <a:rPr lang="en-US" sz="4000" dirty="0"/>
              <a:t>making in genetic improvement </a:t>
            </a:r>
            <a:r>
              <a:rPr lang="en-US" sz="4000" dirty="0" err="1"/>
              <a:t>stratigies</a:t>
            </a:r>
            <a:r>
              <a:rPr lang="en-US" sz="4000" dirty="0"/>
              <a:t> in </a:t>
            </a:r>
            <a:r>
              <a:rPr lang="en-US" sz="4000" dirty="0" err="1"/>
              <a:t>reletion</a:t>
            </a:r>
            <a:r>
              <a:rPr lang="en-US" sz="4000" dirty="0"/>
              <a:t> to socio cultural aspect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p:txBody>
          <a:bodyPr/>
          <a:lstStyle/>
          <a:p>
            <a:r>
              <a:rPr lang="en-GB"/>
              <a:t>Functional traits genetics</a:t>
            </a:r>
            <a:endParaRPr lang="en-US"/>
          </a:p>
        </p:txBody>
      </p:sp>
      <p:sp>
        <p:nvSpPr>
          <p:cNvPr id="1048612" name="Content Placeholder 2"/>
          <p:cNvSpPr>
            <a:spLocks noGrp="1"/>
          </p:cNvSpPr>
          <p:nvPr>
            <p:ph idx="1"/>
          </p:nvPr>
        </p:nvSpPr>
        <p:spPr/>
        <p:txBody>
          <a:bodyPr>
            <a:normAutofit fontScale="90000" lnSpcReduction="10000"/>
          </a:bodyPr>
          <a:lstStyle/>
          <a:p>
            <a:r>
              <a:rPr lang="en-GB"/>
              <a:t>Functional traits are those traits that increase biological and economic efficiency not by higher outputs of products, but by reduced costs of production. Functional traits have become important for efficient breeding schemes in the dairy industries, due to increased costs of production relative to milk prices and consumers demand for safe, quality food and attention to animal welfare. Since dairy animals are bred in a wide range of local production conditions, the list of candidate functional traits may be large, including components of milk feed efficiency (body weight, feed intake and body reserves), reproduction traits (sexual precocity, out-of-season calving/lambing/kidding ability, female fertility), calf/lamb/kid meat production (suckling ability, prolificacy), milking ability (udder morphology, milking speed), resistance to disease (mastitis, scrapie, internal parasites), adaptation to local breeding conditions (fitness, wool, longevity), and others </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p:txBody>
          <a:bodyPr/>
          <a:lstStyle/>
          <a:p>
            <a:r>
              <a:rPr lang="en-GB"/>
              <a:t>Genetic marker technologies applied in animal breeding</a:t>
            </a:r>
            <a:endParaRPr lang="en-US"/>
          </a:p>
        </p:txBody>
      </p:sp>
      <p:sp>
        <p:nvSpPr>
          <p:cNvPr id="1048593" name="Content Placeholder 2"/>
          <p:cNvSpPr>
            <a:spLocks noGrp="1"/>
          </p:cNvSpPr>
          <p:nvPr>
            <p:ph idx="1"/>
          </p:nvPr>
        </p:nvSpPr>
        <p:spPr>
          <a:xfrm>
            <a:off x="1376148" y="1949175"/>
            <a:ext cx="9603275" cy="3450613"/>
          </a:xfrm>
        </p:spPr>
        <p:txBody>
          <a:bodyPr/>
          <a:lstStyle/>
          <a:p>
            <a:r>
              <a:rPr lang="en-GB"/>
              <a:t>Genetic marker technologies, like MAS, parentage identification, and gene introgression can be applied to livestock selection programmes. Highly saturated genetic maps are now available for cattle, swine and sheep to provide the genetic framework for developing MAS programmes</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1"/>
          <p:cNvSpPr>
            <a:spLocks noGrp="1"/>
          </p:cNvSpPr>
          <p:nvPr>
            <p:ph type="title"/>
          </p:nvPr>
        </p:nvSpPr>
        <p:spPr/>
        <p:txBody>
          <a:bodyPr/>
          <a:lstStyle/>
          <a:p>
            <a:endParaRPr lang="en-US"/>
          </a:p>
        </p:txBody>
      </p:sp>
      <p:pic>
        <p:nvPicPr>
          <p:cNvPr id="2097153" name="Picture 4"/>
          <p:cNvPicPr>
            <a:picLocks noGrp="1" noChangeAspect="1"/>
          </p:cNvPicPr>
          <p:nvPr>
            <p:ph idx="1"/>
          </p:nvPr>
        </p:nvPicPr>
        <p:blipFill>
          <a:blip r:embed="rId2"/>
          <a:stretch>
            <a:fillRect/>
          </a:stretch>
        </p:blipFill>
        <p:spPr>
          <a:xfrm>
            <a:off x="1313385" y="1064907"/>
            <a:ext cx="10081117" cy="4400856"/>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GB"/>
              <a:t/>
            </a:r>
            <a:br>
              <a:rPr lang="en-GB"/>
            </a:br>
            <a:r>
              <a:rPr lang="en-GB"/>
              <a:t>Genotype by environment interactions</a:t>
            </a:r>
            <a:endParaRPr lang="en-US"/>
          </a:p>
        </p:txBody>
      </p:sp>
      <p:sp>
        <p:nvSpPr>
          <p:cNvPr id="1048590" name="Content Placeholder 2"/>
          <p:cNvSpPr>
            <a:spLocks noGrp="1"/>
          </p:cNvSpPr>
          <p:nvPr>
            <p:ph idx="1"/>
          </p:nvPr>
        </p:nvSpPr>
        <p:spPr/>
        <p:txBody>
          <a:bodyPr/>
          <a:lstStyle/>
          <a:p>
            <a:r>
              <a:rPr lang="en-GB"/>
              <a:t>Genetic improvement involves selection of outstanding individuals from a population to produce better yields in future generations. For a long time, dairy breeders have used genetic evaluations to identify superior animals. Selective use of these animals improved phenotypic measures for milk production and milk components,  </a:t>
            </a:r>
            <a:br>
              <a:rPr lang="en-GB"/>
            </a:b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Title 1"/>
          <p:cNvSpPr>
            <a:spLocks noGrp="1"/>
          </p:cNvSpPr>
          <p:nvPr>
            <p:ph type="title"/>
          </p:nvPr>
        </p:nvSpPr>
        <p:spPr/>
        <p:txBody>
          <a:bodyPr/>
          <a:lstStyle/>
          <a:p>
            <a:r>
              <a:rPr lang="en-GB"/>
              <a:t>Conclusions</a:t>
            </a:r>
            <a:endParaRPr lang="en-US"/>
          </a:p>
        </p:txBody>
      </p:sp>
      <p:sp>
        <p:nvSpPr>
          <p:cNvPr id="1048588" name="Content Placeholder 2"/>
          <p:cNvSpPr>
            <a:spLocks noGrp="1"/>
          </p:cNvSpPr>
          <p:nvPr>
            <p:ph idx="1"/>
          </p:nvPr>
        </p:nvSpPr>
        <p:spPr/>
        <p:txBody>
          <a:bodyPr/>
          <a:lstStyle/>
          <a:p>
            <a:r>
              <a:rPr lang="en-GB"/>
              <a:t>In livestock, knowledge of effects of specific genes and gene combinations on important traits could lead to their enhanced control to create new, more useful populations. The use of specific gene information could help to increase rates of genetic improvement, and open opportunities for using additive and non-additive genetic effects of domestic species, provided wise improvement goals are used and this new technology is optimally used together with the so called ‘traditional&amp;apos; or ‘conventional&amp;apos; methods</a:t>
            </a:r>
            <a:br>
              <a:rPr lang="en-GB"/>
            </a:b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Content Placeholder 1048672"/>
          <p:cNvSpPr>
            <a:spLocks noGrp="1"/>
          </p:cNvSpPr>
          <p:nvPr>
            <p:ph idx="1"/>
          </p:nvPr>
        </p:nvSpPr>
        <p:spPr>
          <a:prstGeom prst="rect">
            <a:avLst/>
          </a:prstGeom>
        </p:spPr>
        <p:txBody>
          <a:bodyPr/>
          <a:lstStyle/>
          <a:p>
            <a:r>
              <a:rPr lang="x-none"/>
              <a:t>Health is determined by several factors including genetic inheritance, personal behaviors, access to quality health care, and the general external environment (such as the quality of air, water, and housing conditions).</a:t>
            </a:r>
            <a:r>
              <a:rPr lang="en-US"/>
              <a:t>   </a:t>
            </a:r>
            <a:endParaRPr lang="x-none"/>
          </a:p>
          <a:p>
            <a:r>
              <a:rPr lang="en-US"/>
              <a:t>In addition to its intrinsic value, culture provides important social and economic benefits. With improved learning and health, increased tolerance, and opportunities to come together with others, culture enhances our quality of life and increases overall well-being for both individuals and communities.</a:t>
            </a:r>
            <a:r>
              <a:rPr lang="x-none"/>
              <a:t> </a:t>
            </a:r>
          </a:p>
        </p:txBody>
      </p:sp>
      <p:sp>
        <p:nvSpPr>
          <p:cNvPr id="1048674" name="Title 1048673"/>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r>
              <a:rPr lang="en-US"/>
              <a:t>Social cultural aspect</a:t>
            </a:r>
            <a:endParaRPr lang="x-non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normAutofit/>
          </a:bodyPr>
          <a:lstStyle/>
          <a:p>
            <a:r>
              <a:rPr lang="en-GB" sz="2000"/>
              <a:t>Prospects and strategies for genetic improvement </a:t>
            </a:r>
            <a:br>
              <a:rPr lang="en-GB" sz="2000"/>
            </a:br>
            <a:r>
              <a:rPr lang="en-GB" sz="2000"/>
              <a:t>Abstract</a:t>
            </a:r>
            <a:endParaRPr lang="en-US" sz="2000"/>
          </a:p>
        </p:txBody>
      </p:sp>
      <p:sp>
        <p:nvSpPr>
          <p:cNvPr id="1048602" name="Content Placeholder 2"/>
          <p:cNvSpPr>
            <a:spLocks noGrp="1"/>
          </p:cNvSpPr>
          <p:nvPr>
            <p:ph idx="1"/>
          </p:nvPr>
        </p:nvSpPr>
        <p:spPr/>
        <p:txBody>
          <a:bodyPr>
            <a:normAutofit fontScale="97500" lnSpcReduction="10000"/>
          </a:bodyPr>
          <a:lstStyle/>
          <a:p>
            <a:r>
              <a:rPr lang="en-GB"/>
              <a:t>Abstract</a:t>
            </a:r>
            <a:br>
              <a:rPr lang="en-GB"/>
            </a:br>
            <a:r>
              <a:rPr lang="en-GB"/>
              <a:t/>
            </a:r>
            <a:br>
              <a:rPr lang="en-GB"/>
            </a:br>
            <a:r>
              <a:rPr lang="en-GB"/>
              <a:t>The import of genetic material and the use of crossbreeding to improve the dairy merit of tropical cattle has been criticized for eroding the livestock genetic resources of the tropics. An alternative is genetic improvement of the indigenous cattle through selection</a:t>
            </a:r>
            <a:br>
              <a:rPr lang="en-GB"/>
            </a:br>
            <a:r>
              <a:rPr lang="en-GB"/>
              <a:t/>
            </a:r>
            <a:br>
              <a:rPr lang="en-GB"/>
            </a:br>
            <a:r>
              <a:rPr lang="en-GB"/>
              <a:t>Genetics is the science of heredity which is concerned with physical and chemical properties of the hereditary material, how the material is transmitted from one generation to the next and how the information it contains is expressed in the development of an individual.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endParaRPr lang="en-US"/>
          </a:p>
        </p:txBody>
      </p:sp>
      <p:sp>
        <p:nvSpPr>
          <p:cNvPr id="1048604" name="Content Placeholder 2"/>
          <p:cNvSpPr>
            <a:spLocks noGrp="1"/>
          </p:cNvSpPr>
          <p:nvPr>
            <p:ph idx="1"/>
          </p:nvPr>
        </p:nvSpPr>
        <p:spPr/>
        <p:txBody>
          <a:bodyPr/>
          <a:lstStyle/>
          <a:p>
            <a:r>
              <a:rPr lang="en-GB"/>
              <a:t>Genetic make-up of animals control their structural configuration and productive abilities either via single genes or by multiple genes situated in different loci. Genes are compost of nucleotide sequences packaged into chromosomes in the nucleus. Milk production is largely affected by a combination of factors namely; genetic make-up in terms of the use of improved breeds selected for milk production, a favourable nutritional environment and improved managerial practices. Consequently, genetic make-up of dairy animals plays a great role in the variation of milk yield and composition.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p:txBody>
          <a:bodyPr/>
          <a:lstStyle/>
          <a:p>
            <a:endParaRPr lang="en-US"/>
          </a:p>
        </p:txBody>
      </p:sp>
      <p:sp>
        <p:nvSpPr>
          <p:cNvPr id="1048606" name="Content Placeholder 2"/>
          <p:cNvSpPr>
            <a:spLocks noGrp="1"/>
          </p:cNvSpPr>
          <p:nvPr>
            <p:ph idx="1"/>
          </p:nvPr>
        </p:nvSpPr>
        <p:spPr/>
        <p:txBody>
          <a:bodyPr/>
          <a:lstStyle/>
          <a:p>
            <a:r>
              <a:rPr lang="en-GB"/>
              <a:t>Milk production is, therefore, a factor of genotype-environment interactions. It is important to balance selection for both production (e.g., milk yield and composition) and functional (e.g., fertility, disease resistance, feed intake and body weight) traits. </a:t>
            </a:r>
            <a:br>
              <a:rPr lang="en-GB"/>
            </a:br>
            <a:r>
              <a:rPr lang="en-GB"/>
              <a:t>genetic improvement of livestock for production.</a:t>
            </a:r>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lstStyle/>
          <a:p>
            <a:endParaRPr lang="en-US"/>
          </a:p>
        </p:txBody>
      </p:sp>
      <p:pic>
        <p:nvPicPr>
          <p:cNvPr id="2097154" name="Picture 4"/>
          <p:cNvPicPr>
            <a:picLocks noGrp="1" noChangeAspect="1"/>
          </p:cNvPicPr>
          <p:nvPr>
            <p:ph idx="1"/>
          </p:nvPr>
        </p:nvPicPr>
        <p:blipFill>
          <a:blip r:embed="rId2"/>
          <a:stretch>
            <a:fillRect/>
          </a:stretch>
        </p:blipFill>
        <p:spPr>
          <a:xfrm>
            <a:off x="807554" y="665567"/>
            <a:ext cx="10870924" cy="554639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r>
              <a:rPr lang="en-GB"/>
              <a:t>genetic improvement of livestock for production.</a:t>
            </a:r>
            <a:endParaRPr lang="en-US"/>
          </a:p>
        </p:txBody>
      </p:sp>
      <p:sp>
        <p:nvSpPr>
          <p:cNvPr id="1048609" name="Content Placeholder 2"/>
          <p:cNvSpPr>
            <a:spLocks noGrp="1"/>
          </p:cNvSpPr>
          <p:nvPr>
            <p:ph idx="1"/>
          </p:nvPr>
        </p:nvSpPr>
        <p:spPr>
          <a:xfrm>
            <a:off x="1451578" y="1958050"/>
            <a:ext cx="9603275" cy="3450613"/>
          </a:xfrm>
        </p:spPr>
        <p:txBody>
          <a:bodyPr>
            <a:normAutofit fontScale="95000"/>
          </a:bodyPr>
          <a:lstStyle/>
          <a:p>
            <a:r>
              <a:rPr lang="en-GB"/>
              <a:t>Techniques applied in molecular genetics in conjunction with conventional animal breeding techniques could be used to optimize animal breeding programmes, resulting in higher yields (i.e., greater genetic gains), as it is possible to determine the potential of an animal, even before the trait is expressed phenotypically. A genetic marker serves to favourably relate alleles for quantitative characteristics with information about the individual mode of action and their interaction of genes, helping to understand the quantitative variations and their practical use in animal husbandry. DNA markers present two possible future applications in animal selection; the combination of the best alleles of two or more breeds, and the selection of the best alleles within a breed or lineage. </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
          <p:cNvSpPr>
            <a:spLocks noGrp="1"/>
          </p:cNvSpPr>
          <p:nvPr>
            <p:ph type="title"/>
          </p:nvPr>
        </p:nvSpPr>
        <p:spPr/>
        <p:txBody>
          <a:bodyPr/>
          <a:lstStyle/>
          <a:p>
            <a:endParaRPr lang="en-US"/>
          </a:p>
        </p:txBody>
      </p:sp>
      <p:pic>
        <p:nvPicPr>
          <p:cNvPr id="2097155" name="Picture 4"/>
          <p:cNvPicPr>
            <a:picLocks noGrp="1" noChangeAspect="1"/>
          </p:cNvPicPr>
          <p:nvPr>
            <p:ph idx="1"/>
          </p:nvPr>
        </p:nvPicPr>
        <p:blipFill>
          <a:blip r:embed="rId2"/>
          <a:stretch>
            <a:fillRect/>
          </a:stretch>
        </p:blipFill>
        <p:spPr>
          <a:xfrm>
            <a:off x="1002788" y="701064"/>
            <a:ext cx="10052066" cy="5352417"/>
          </a:xfrm>
        </p:spPr>
      </p:pic>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718</Words>
  <Application>Microsoft Office PowerPoint</Application>
  <PresentationFormat>Custom</PresentationFormat>
  <Paragraphs>18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Gallery</vt:lpstr>
      <vt:lpstr>Lecture 13 decision making in genetic improvement stratigies in reletion to socio cultural aspect</vt:lpstr>
      <vt:lpstr>Social cultural aspect</vt:lpstr>
      <vt:lpstr>Prospects and strategies for genetic improvement  Abstract</vt:lpstr>
      <vt:lpstr>PowerPoint Presentation</vt:lpstr>
      <vt:lpstr>PowerPoint Presentation</vt:lpstr>
      <vt:lpstr>PowerPoint Presentation</vt:lpstr>
      <vt:lpstr>PowerPoint Presentation</vt:lpstr>
      <vt:lpstr>genetic improvement of livestock for production.</vt:lpstr>
      <vt:lpstr>PowerPoint Presentation</vt:lpstr>
      <vt:lpstr>Functional traits genetics</vt:lpstr>
      <vt:lpstr>Genetic marker technologies applied in animal breeding</vt:lpstr>
      <vt:lpstr>PowerPoint Presentation</vt:lpstr>
      <vt:lpstr> Genotype by environment interactions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making in genetic improvement stratigies in reletion to socio cultural aspect</dc:title>
  <dc:creator>Unknown User</dc:creator>
  <cp:lastModifiedBy>3Star</cp:lastModifiedBy>
  <cp:revision>1</cp:revision>
  <dcterms:created xsi:type="dcterms:W3CDTF">2021-03-17T10:59:09Z</dcterms:created>
  <dcterms:modified xsi:type="dcterms:W3CDTF">2021-03-21T05:37:14Z</dcterms:modified>
</cp:coreProperties>
</file>