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b="1" dirty="0" smtClean="0"/>
              <a:t>Glycolysis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266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• Thus the first phase results in cleavage of the&#10;hexose chain.&#10;• This cleavage requires an investment of 2 ATP&#10;molecu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1" y="15231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2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YOFF PHASE&#10;• This phase constitutes the last 5 reactions of&#10;Glycolysis.&#10;• This phase marks the release of ATP molecule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0" y="90494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0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EPWISE EXPLAINATION OF&#10;GLYCOLYS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9" y="118827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2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EP 1: PHOSPHORYLATION&#10;• Glucose is phosphorylated by ATP to form sugar&#10;phosphate.&#10;• This is an irreversible reaction &amp;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3" y="90494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6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EP 2: ISOMERIZATION&#10;• It is a reversible rearrangement of chemical structure of&#10;carbonyl oxygen from C1 to C2, forming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6" y="108524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TEP 3: PHOPHORYLATION&#10;• Here the Fructose-6-phosphate is phosphorylated&#10;by ATP to fructose-1,6-bisphosphate.&#10;• This is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4" y="130418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6" y="145873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1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6" y="12011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4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6" y="117539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7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8" y="10981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1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00425" y="1122363"/>
            <a:ext cx="8791575" cy="2387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8" name="Picture 4" descr="METABOLIC&#10;PATHWAYS&#10;CATABOLIC PATHWAYS&#10;Are involved in oxidative&#10;breakdown of larger&#10;complexes.&#10;They are usually&#10;exergon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98" y="112236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5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4" y="125267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9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114964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8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1" y="117539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4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ARACTERISTICS OF METABOLISM&#10;1. Metabolic pathways are mostly irreversible&#10;2. Every metabolic pathway has a committed&#10;fi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0" y="10723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4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YCOLYSIS&#10;Glycolysis comes from a merger of two Greek words:&#10;Glykys = sweet&#10;Lysis = breakdown/ splitting&#10;It is also k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0" y="127842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4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RODUCTION&#10;• GLYCOLYSIS is the sequence of 10 enzyme-catalyzed&#10;reactions that converts glucose into pyruvate with&#10;simul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8" y="113676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0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It also includes formation of Lactate from Pyruvate.&#10;• The glycolytic sequence of reactions differ from&#10;species to spe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5" y="66024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8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ucose&#10;Extracellular&#10;matrix &amp; cell wall&#10;polysachharide.&#10;Glycogen,&#10;Starch,&#10;Sucrose&#10;Pyruvate&#10;Ribose-5-&#10;phosphat&#10;e&#10;Oxida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49" y="87918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7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WO PHASES OF GLYCOLYSIS&#10;• Glycolysis leads to breakdown of 6-C glucose&#10;into two molecules of 3-C pyruvate with the&#10;enzy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60" y="113676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PARATORY PHASE&#10;• It consists of the 1st 5 steps of glycolysis in which&#10;the glucose is enzymatically phosphorylated by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99" y="98221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16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</TotalTime>
  <Words>1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Glycolysis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iftikhar</dc:creator>
  <cp:lastModifiedBy>iftikhar</cp:lastModifiedBy>
  <cp:revision>2</cp:revision>
  <dcterms:created xsi:type="dcterms:W3CDTF">2020-05-09T15:31:03Z</dcterms:created>
  <dcterms:modified xsi:type="dcterms:W3CDTF">2020-05-09T15:45:04Z</dcterms:modified>
</cp:coreProperties>
</file>