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6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7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9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2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6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0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5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9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9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9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C6E67-2F0B-4024-8BBF-9C9857DBAC2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C9A9-D5ED-4ADD-8AB2-0C6C7C71B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8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6" y="1893195"/>
            <a:ext cx="115008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Subject:	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Statistics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Class: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BS 3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(Food Science)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Lecture: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week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Presentation of Data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613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77" y="437882"/>
            <a:ext cx="11243257" cy="6212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Data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have discussed the collection of data in the last chapter. Collected data are usually available in a form which is not easy to comprehend e.g. marks of 1000 college students at their Matriculation Examination. So to get a clear picture of the situation, the data must be presented in a form which is easy to understand. So following are the tools which are used to present the data in a form which is easy to understand and can be used in a more précised way: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Tabulation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Graphical Representation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892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180305"/>
            <a:ext cx="1178416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first step, we may arrange the data into classes or categories having similar characteristics. For example the marks into groups of 50 marks each e.g. 300-349, 350-399 and so on.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arranging data into classes or categories according to some common characteristics present in the data is called classification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L.R.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classification is the process of arranging things in groups or classes according to their resemblances and affinities.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Sorting of letters in post offices according to different cities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of a country classified according to religion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cold drinks according to brand quality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3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77" y="347730"/>
            <a:ext cx="1165538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Bases of Classification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data can be classified by many characteristics, there are four important bases for classification of data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hese are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Classification: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are classified by attributes, e.g. sex, religion, marital status, 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Classification: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 data are classified by quantities e.g. height, weight, income etc.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 Classification: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are classified by geographical regions or locations. For example, the population of a country may be classified by Provinces, Divisions, Districts or Towns.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Chronological Classification: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are arranged by their time of occurrence. For example daily prices of fruits, vegies and chicken products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yearly productions of wheat, rice grams etc.</a:t>
            </a:r>
          </a:p>
        </p:txBody>
      </p:sp>
    </p:spTree>
    <p:extLst>
      <p:ext uri="{BB962C8B-B14F-4D97-AF65-F5344CB8AC3E}">
        <p14:creationId xmlns:p14="http://schemas.microsoft.com/office/powerpoint/2010/main" val="99591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214" y="244699"/>
            <a:ext cx="116167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Classification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may be classified by one, two, three or more characteristics at a time. So the types of classification can be defined as follows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One-Way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lassification: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are classified by one characteristics, classification is said to be one-way. For example population of country is classified by religion as Muslim, Hindu and Christians etc.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Two-Way classification: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we classify the data by two characteristics at a time, classification is said to be two-way. For example division of population according to religion and marital status.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Many-Way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lassification: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is classified by many characteristics it will be known as many-way classification.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78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459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9</cp:revision>
  <dcterms:created xsi:type="dcterms:W3CDTF">2020-10-27T17:14:02Z</dcterms:created>
  <dcterms:modified xsi:type="dcterms:W3CDTF">2020-10-31T08:06:12Z</dcterms:modified>
</cp:coreProperties>
</file>