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9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311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549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7864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690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936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07831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9971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5245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77795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5118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2247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233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5528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2857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0416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5638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0488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2005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3449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1420621" y="536248"/>
            <a:ext cx="5917679" cy="2026843"/>
          </a:xfrm>
        </p:spPr>
        <p:txBody>
          <a:bodyPr anchor="ctr"/>
          <a:lstStyle/>
          <a:p>
            <a:pPr algn="ctr"/>
            <a:r>
              <a:rPr lang="en-US" altLang="zh-CN" sz="7200" b="1" u="sng" dirty="0">
                <a:latin typeface="Algerian" panose="04020705040A02060702" pitchFamily="82" charset="0"/>
              </a:rPr>
              <a:t>URBAN POLLUTION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82D2A3-0511-40C4-A1C6-8B234D2D203F}"/>
              </a:ext>
            </a:extLst>
          </p:cNvPr>
          <p:cNvSpPr txBox="1"/>
          <p:nvPr/>
        </p:nvSpPr>
        <p:spPr>
          <a:xfrm>
            <a:off x="2079605" y="2740638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r>
              <a:rPr lang="en-US" sz="2800" b="1" u="sng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SARGODHA, SARGODHA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048606"/>
          <p:cNvSpPr>
            <a:spLocks noGrp="1"/>
          </p:cNvSpPr>
          <p:nvPr>
            <p:ph type="title"/>
          </p:nvPr>
        </p:nvSpPr>
        <p:spPr>
          <a:xfrm>
            <a:off x="865969" y="484910"/>
            <a:ext cx="6892575" cy="1717964"/>
          </a:xfrm>
        </p:spPr>
        <p:txBody>
          <a:bodyPr/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EFFECTS OF AIR POLLUTION</a:t>
            </a:r>
          </a:p>
        </p:txBody>
      </p:sp>
      <p:sp>
        <p:nvSpPr>
          <p:cNvPr id="1048608" name="Content Placeholder 1048607"/>
          <p:cNvSpPr>
            <a:spLocks noGrp="1"/>
          </p:cNvSpPr>
          <p:nvPr>
            <p:ph idx="1"/>
          </p:nvPr>
        </p:nvSpPr>
        <p:spPr>
          <a:xfrm>
            <a:off x="865969" y="2410690"/>
            <a:ext cx="7516031" cy="4100945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health effects from air pollution include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disease,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lung cancer,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diseases such as emphysema.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pollution can also cause long-term damage to people's nerves, brain, kidneys, liver, and other organs.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scientists suspect air pollutants cause birth defects.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048608"/>
          <p:cNvSpPr>
            <a:spLocks noGrp="1"/>
          </p:cNvSpPr>
          <p:nvPr>
            <p:ph type="title"/>
          </p:nvPr>
        </p:nvSpPr>
        <p:spPr>
          <a:xfrm>
            <a:off x="1059934" y="651165"/>
            <a:ext cx="6795594" cy="1413164"/>
          </a:xfrm>
        </p:spPr>
        <p:txBody>
          <a:bodyPr/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WATER POLLUTION</a:t>
            </a:r>
          </a:p>
        </p:txBody>
      </p:sp>
      <p:sp>
        <p:nvSpPr>
          <p:cNvPr id="1048610" name="Content Placeholder 1048609"/>
          <p:cNvSpPr>
            <a:spLocks noGrp="1"/>
          </p:cNvSpPr>
          <p:nvPr>
            <p:ph idx="1"/>
          </p:nvPr>
        </p:nvSpPr>
        <p:spPr>
          <a:xfrm>
            <a:off x="864381" y="2489199"/>
            <a:ext cx="7600745" cy="39808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pollution is the contamination of water bodies, usually as a result of human activities.</a:t>
            </a:r>
          </a:p>
          <a:p>
            <a:pPr marL="0" indent="0">
              <a:buNone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lakes, rivers, oceans, aquifers and groundwater. Water pollution results when contaminants are introduced into the natural environment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048610"/>
          <p:cNvSpPr>
            <a:spLocks noGrp="1"/>
          </p:cNvSpPr>
          <p:nvPr>
            <p:ph type="title"/>
          </p:nvPr>
        </p:nvSpPr>
        <p:spPr>
          <a:xfrm>
            <a:off x="865970" y="540327"/>
            <a:ext cx="7155812" cy="1551709"/>
          </a:xfrm>
        </p:spPr>
        <p:txBody>
          <a:bodyPr/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 OF WATER POLLUTION</a:t>
            </a:r>
          </a:p>
        </p:txBody>
      </p:sp>
      <p:sp>
        <p:nvSpPr>
          <p:cNvPr id="1048612" name="Content Placeholder 1048611"/>
          <p:cNvSpPr>
            <a:spLocks noGrp="1"/>
          </p:cNvSpPr>
          <p:nvPr>
            <p:ph idx="1"/>
          </p:nvPr>
        </p:nvSpPr>
        <p:spPr>
          <a:xfrm>
            <a:off x="864382" y="2489199"/>
            <a:ext cx="7309800" cy="3828473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 of domestic and industrial effluent wastes, leakage from water tanks, marine dumping, radioactive waste and atmospheric deposition are major causes of water pollution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048612"/>
          <p:cNvSpPr>
            <a:spLocks noGrp="1"/>
          </p:cNvSpPr>
          <p:nvPr>
            <p:ph type="title"/>
          </p:nvPr>
        </p:nvSpPr>
        <p:spPr>
          <a:xfrm>
            <a:off x="865970" y="526474"/>
            <a:ext cx="7017266" cy="1593272"/>
          </a:xfrm>
        </p:spPr>
        <p:txBody>
          <a:bodyPr/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TYPES OF WATER POLLUTION</a:t>
            </a:r>
          </a:p>
        </p:txBody>
      </p:sp>
      <p:sp>
        <p:nvSpPr>
          <p:cNvPr id="1048614" name="Content Placeholder 1048613"/>
          <p:cNvSpPr>
            <a:spLocks noGrp="1"/>
          </p:cNvSpPr>
          <p:nvPr>
            <p:ph idx="1"/>
          </p:nvPr>
        </p:nvSpPr>
        <p:spPr>
          <a:xfrm>
            <a:off x="864382" y="2489199"/>
            <a:ext cx="7017266" cy="407785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Groundwater pollution. ...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Microbiological pollution. ...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Nutrient pollution. ...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Oxygen-depletion pollution. ...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water pollution.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pollution.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type of water pollution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048614"/>
          <p:cNvSpPr>
            <a:spLocks noGrp="1"/>
          </p:cNvSpPr>
          <p:nvPr>
            <p:ph type="title"/>
          </p:nvPr>
        </p:nvSpPr>
        <p:spPr>
          <a:xfrm>
            <a:off x="865969" y="554182"/>
            <a:ext cx="7086539" cy="1524000"/>
          </a:xfrm>
        </p:spPr>
        <p:txBody>
          <a:bodyPr/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EFFECTS OF WATER POLLUTION</a:t>
            </a:r>
          </a:p>
        </p:txBody>
      </p:sp>
      <p:sp>
        <p:nvSpPr>
          <p:cNvPr id="1048616" name="Content Placeholder 1048615"/>
          <p:cNvSpPr>
            <a:spLocks noGrp="1"/>
          </p:cNvSpPr>
          <p:nvPr>
            <p:ph idx="1"/>
          </p:nvPr>
        </p:nvSpPr>
        <p:spPr>
          <a:xfrm>
            <a:off x="865969" y="2364509"/>
            <a:ext cx="7406782" cy="3939309"/>
          </a:xfrm>
        </p:spPr>
        <p:txBody>
          <a:bodyPr anchor="ctr">
            <a:normAutofit/>
          </a:bodyPr>
          <a:lstStyle/>
          <a:p>
            <a:pPr>
              <a:buSzPct val="100000"/>
              <a:buFont typeface="Courier New" panose="02070309020205020404" pitchFamily="49" charset="0"/>
              <a:buChar char="o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pollution causes an algal bloom in a lake or marine environment, the proliferation of newly introduced nutrients stimulates plant and algae growth, which in turn reduces oxygen levels in the water.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048616"/>
          <p:cNvSpPr>
            <a:spLocks noGrp="1"/>
          </p:cNvSpPr>
          <p:nvPr>
            <p:ph type="title"/>
          </p:nvPr>
        </p:nvSpPr>
        <p:spPr>
          <a:xfrm>
            <a:off x="568036" y="651164"/>
            <a:ext cx="3643746" cy="1953491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SOIL POLLUTION</a:t>
            </a:r>
          </a:p>
        </p:txBody>
      </p:sp>
      <p:sp>
        <p:nvSpPr>
          <p:cNvPr id="1048618" name="Content Placeholder 1048617"/>
          <p:cNvSpPr>
            <a:spLocks noGrp="1"/>
          </p:cNvSpPr>
          <p:nvPr>
            <p:ph type="body" sz="half" idx="2"/>
          </p:nvPr>
        </p:nvSpPr>
        <p:spPr>
          <a:xfrm>
            <a:off x="568036" y="2493817"/>
            <a:ext cx="3754582" cy="3519055"/>
          </a:xfrm>
        </p:spPr>
        <p:txBody>
          <a:bodyPr anchor="ctr">
            <a:normAutofit fontScale="85000" lnSpcReduction="10000"/>
          </a:bodyPr>
          <a:lstStyle/>
          <a:p>
            <a:pPr algn="ctr">
              <a:buSzPct val="100000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“Soil contamination or soil pollution as part of land degradation is caused by the presence of xenobiotics (human-made) chemicals or other alteration in the natural soil environment.”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DB1E9A-9AF8-423E-A463-197BA3587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3455" y="955963"/>
            <a:ext cx="4530436" cy="5056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048618"/>
          <p:cNvSpPr>
            <a:spLocks noGrp="1"/>
          </p:cNvSpPr>
          <p:nvPr>
            <p:ph type="title"/>
          </p:nvPr>
        </p:nvSpPr>
        <p:spPr>
          <a:xfrm>
            <a:off x="1240042" y="636153"/>
            <a:ext cx="6343672" cy="1151084"/>
          </a:xfrm>
        </p:spPr>
        <p:txBody>
          <a:bodyPr/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CONTI..</a:t>
            </a:r>
          </a:p>
        </p:txBody>
      </p:sp>
      <p:sp>
        <p:nvSpPr>
          <p:cNvPr id="1048620" name="Content Placeholder 1048619"/>
          <p:cNvSpPr>
            <a:spLocks noGrp="1"/>
          </p:cNvSpPr>
          <p:nvPr>
            <p:ph idx="1"/>
          </p:nvPr>
        </p:nvSpPr>
        <p:spPr>
          <a:xfrm>
            <a:off x="864381" y="2489199"/>
            <a:ext cx="7794710" cy="395316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typically caused by industrial activity, agricultural chemicals or improper disposal of waste.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typically caused by industrial activity, agricultural chemicals or improper disposal of waste.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048620"/>
          <p:cNvSpPr>
            <a:spLocks noGrp="1"/>
          </p:cNvSpPr>
          <p:nvPr>
            <p:ph type="title"/>
          </p:nvPr>
        </p:nvSpPr>
        <p:spPr>
          <a:xfrm>
            <a:off x="1267752" y="699655"/>
            <a:ext cx="6767884" cy="1350818"/>
          </a:xfrm>
        </p:spPr>
        <p:txBody>
          <a:bodyPr/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TYPES OF SOIL POLLUTANTS</a:t>
            </a:r>
          </a:p>
        </p:txBody>
      </p:sp>
      <p:sp>
        <p:nvSpPr>
          <p:cNvPr id="1048622" name="Content Placeholder 1048621"/>
          <p:cNvSpPr>
            <a:spLocks noGrp="1"/>
          </p:cNvSpPr>
          <p:nvPr>
            <p:ph idx="1"/>
          </p:nvPr>
        </p:nvSpPr>
        <p:spPr>
          <a:xfrm>
            <a:off x="864382" y="2489200"/>
            <a:ext cx="7309800" cy="406400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waste. ...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Deforestation. ...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Excessive use of fertilizers and pesticides. ...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Garbage pollution. ...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change. ...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soil fertility. ...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on human health. ...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Reforestation.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048624"/>
          <p:cNvSpPr>
            <a:spLocks noGrp="1"/>
          </p:cNvSpPr>
          <p:nvPr>
            <p:ph type="title"/>
          </p:nvPr>
        </p:nvSpPr>
        <p:spPr>
          <a:xfrm>
            <a:off x="1032224" y="789709"/>
            <a:ext cx="6712466" cy="1054102"/>
          </a:xfrm>
        </p:spPr>
        <p:txBody>
          <a:bodyPr/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CONTI..</a:t>
            </a:r>
          </a:p>
        </p:txBody>
      </p:sp>
      <p:sp>
        <p:nvSpPr>
          <p:cNvPr id="1048626" name="Content Placeholder 1048625"/>
          <p:cNvSpPr>
            <a:spLocks noGrp="1"/>
          </p:cNvSpPr>
          <p:nvPr>
            <p:ph idx="1"/>
          </p:nvPr>
        </p:nvSpPr>
        <p:spPr>
          <a:xfrm>
            <a:off x="864381" y="2489199"/>
            <a:ext cx="7074273" cy="373149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Practices. ...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Pollutants. ...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Urban Waste. ...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Waste.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A471E7-D6CF-4624-BC0E-11D42ABDB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455901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048622"/>
          <p:cNvSpPr>
            <a:spLocks noGrp="1"/>
          </p:cNvSpPr>
          <p:nvPr>
            <p:ph type="title"/>
          </p:nvPr>
        </p:nvSpPr>
        <p:spPr>
          <a:xfrm>
            <a:off x="976806" y="748145"/>
            <a:ext cx="6781739" cy="1012538"/>
          </a:xfrm>
        </p:spPr>
        <p:txBody>
          <a:bodyPr/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BIOLOGICAL AGENTS</a:t>
            </a:r>
          </a:p>
        </p:txBody>
      </p:sp>
      <p:sp>
        <p:nvSpPr>
          <p:cNvPr id="1048624" name="Content Placeholder 1048623"/>
          <p:cNvSpPr>
            <a:spLocks noGrp="1"/>
          </p:cNvSpPr>
          <p:nvPr>
            <p:ph idx="1"/>
          </p:nvPr>
        </p:nvSpPr>
        <p:spPr>
          <a:xfrm>
            <a:off x="864381" y="2489199"/>
            <a:ext cx="7586891" cy="3620655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agents work inside the soil to introduce manures and digested sludge (coming from the human, bird and animal excreta) into the soil.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048626"/>
          <p:cNvSpPr>
            <a:spLocks noGrp="1"/>
          </p:cNvSpPr>
          <p:nvPr>
            <p:ph type="title"/>
          </p:nvPr>
        </p:nvSpPr>
        <p:spPr>
          <a:xfrm>
            <a:off x="865970" y="526473"/>
            <a:ext cx="6851012" cy="1482436"/>
          </a:xfrm>
        </p:spPr>
        <p:txBody>
          <a:bodyPr/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EFFECTS OF SOIL POLLUTION</a:t>
            </a:r>
          </a:p>
        </p:txBody>
      </p:sp>
      <p:sp>
        <p:nvSpPr>
          <p:cNvPr id="1048628" name="Content Placeholder 1048627"/>
          <p:cNvSpPr>
            <a:spLocks noGrp="1"/>
          </p:cNvSpPr>
          <p:nvPr>
            <p:ph idx="1"/>
          </p:nvPr>
        </p:nvSpPr>
        <p:spPr>
          <a:xfrm>
            <a:off x="864381" y="2489199"/>
            <a:ext cx="7753145" cy="384232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contamination also leads to an increase in algae production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fertilizers contain substances which support the growth of algae,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these chemicals eventually end up in rivers and lakes, these water environments will face an increased production of algae.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0486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CONTI..</a:t>
            </a:r>
          </a:p>
        </p:txBody>
      </p:sp>
      <p:sp>
        <p:nvSpPr>
          <p:cNvPr id="1048630" name="Content Placeholder 1048629"/>
          <p:cNvSpPr>
            <a:spLocks noGrp="1"/>
          </p:cNvSpPr>
          <p:nvPr>
            <p:ph idx="1"/>
          </p:nvPr>
        </p:nvSpPr>
        <p:spPr>
          <a:xfrm>
            <a:off x="865970" y="2281381"/>
            <a:ext cx="7780854" cy="416098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term exposure to air pollution can irritate the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throat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upper respiratory infections,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headaches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nausea and allergic reactions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048630"/>
          <p:cNvSpPr>
            <a:spLocks noGrp="1"/>
          </p:cNvSpPr>
          <p:nvPr>
            <p:ph type="title"/>
          </p:nvPr>
        </p:nvSpPr>
        <p:spPr>
          <a:xfrm>
            <a:off x="865969" y="927098"/>
            <a:ext cx="6892575" cy="901702"/>
          </a:xfrm>
        </p:spPr>
        <p:txBody>
          <a:bodyPr/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CONTI</a:t>
            </a:r>
          </a:p>
        </p:txBody>
      </p:sp>
      <p:sp>
        <p:nvSpPr>
          <p:cNvPr id="1048632" name="Content Placeholder 1048631"/>
          <p:cNvSpPr>
            <a:spLocks noGrp="1"/>
          </p:cNvSpPr>
          <p:nvPr>
            <p:ph idx="1"/>
          </p:nvPr>
        </p:nvSpPr>
        <p:spPr>
          <a:xfrm>
            <a:off x="864381" y="2489199"/>
            <a:ext cx="7282091" cy="36899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exposures can lead to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respiratory disease,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lung cancer and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disease.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048632"/>
          <p:cNvSpPr>
            <a:spLocks noGrp="1"/>
          </p:cNvSpPr>
          <p:nvPr>
            <p:ph type="title"/>
          </p:nvPr>
        </p:nvSpPr>
        <p:spPr>
          <a:xfrm>
            <a:off x="678873" y="831273"/>
            <a:ext cx="3657600" cy="2124925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NOISE POLLUTION</a:t>
            </a:r>
          </a:p>
        </p:txBody>
      </p:sp>
      <p:sp>
        <p:nvSpPr>
          <p:cNvPr id="1048634" name="Content Placeholder 1048633"/>
          <p:cNvSpPr>
            <a:spLocks noGrp="1"/>
          </p:cNvSpPr>
          <p:nvPr>
            <p:ph type="body" sz="half" idx="2"/>
          </p:nvPr>
        </p:nvSpPr>
        <p:spPr>
          <a:xfrm>
            <a:off x="678873" y="2743201"/>
            <a:ext cx="3435927" cy="318654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“Noise pollution is generally defined as regular exposure to elevated sound levels that may lead to adverse effects in humans or other living organisms”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8A61234F-AEB1-4707-A563-81D0F044C02C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/>
          <a:srcRect l="26167" r="26167"/>
          <a:stretch>
            <a:fillRect/>
          </a:stretch>
        </p:blipFill>
        <p:spPr>
          <a:xfrm>
            <a:off x="4572001" y="1011383"/>
            <a:ext cx="3893126" cy="49183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048634"/>
          <p:cNvSpPr>
            <a:spLocks noGrp="1"/>
          </p:cNvSpPr>
          <p:nvPr>
            <p:ph type="title"/>
          </p:nvPr>
        </p:nvSpPr>
        <p:spPr>
          <a:xfrm>
            <a:off x="864382" y="762000"/>
            <a:ext cx="6975703" cy="929411"/>
          </a:xfrm>
        </p:spPr>
        <p:txBody>
          <a:bodyPr/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CONTI..</a:t>
            </a:r>
          </a:p>
        </p:txBody>
      </p:sp>
      <p:sp>
        <p:nvSpPr>
          <p:cNvPr id="1048636" name="Content Placeholder 1048635"/>
          <p:cNvSpPr>
            <a:spLocks noGrp="1"/>
          </p:cNvSpPr>
          <p:nvPr>
            <p:ph idx="1"/>
          </p:nvPr>
        </p:nvSpPr>
        <p:spPr>
          <a:xfrm>
            <a:off x="864382" y="2489199"/>
            <a:ext cx="7780854" cy="374534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World Health Organization, sound levels less than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dB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not damaging to living organisms, regardless of how long or consistent the exposure is.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048636"/>
          <p:cNvSpPr>
            <a:spLocks noGrp="1"/>
          </p:cNvSpPr>
          <p:nvPr>
            <p:ph type="title"/>
          </p:nvPr>
        </p:nvSpPr>
        <p:spPr>
          <a:xfrm>
            <a:off x="865970" y="623456"/>
            <a:ext cx="7017266" cy="1343890"/>
          </a:xfrm>
        </p:spPr>
        <p:txBody>
          <a:bodyPr/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 OF NOISE POLLUTION</a:t>
            </a:r>
          </a:p>
        </p:txBody>
      </p:sp>
      <p:sp>
        <p:nvSpPr>
          <p:cNvPr id="1048638" name="Content Placeholder 1048637"/>
          <p:cNvSpPr>
            <a:spLocks noGrp="1"/>
          </p:cNvSpPr>
          <p:nvPr>
            <p:ph idx="1"/>
          </p:nvPr>
        </p:nvSpPr>
        <p:spPr>
          <a:xfrm>
            <a:off x="864381" y="2189018"/>
            <a:ext cx="7642309" cy="4516581"/>
          </a:xfrm>
        </p:spPr>
        <p:txBody>
          <a:bodyPr anchor="ctr"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 pollution impacts millions of people on a daily basis.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health problem it causes is Noise Induced Hearing Loss (NIHL).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to loud noise can also cause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blood pressure,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disease,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sleep disturbances, and stress.    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048638"/>
          <p:cNvSpPr>
            <a:spLocks noGrp="1"/>
          </p:cNvSpPr>
          <p:nvPr>
            <p:ph type="title"/>
          </p:nvPr>
        </p:nvSpPr>
        <p:spPr>
          <a:xfrm>
            <a:off x="865969" y="568036"/>
            <a:ext cx="7031121" cy="1524000"/>
          </a:xfrm>
        </p:spPr>
        <p:txBody>
          <a:bodyPr/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TYPES OF NOISE POLLUTION</a:t>
            </a:r>
          </a:p>
        </p:txBody>
      </p:sp>
      <p:sp>
        <p:nvSpPr>
          <p:cNvPr id="1048640" name="Content Placeholder 1048639"/>
          <p:cNvSpPr>
            <a:spLocks noGrp="1"/>
          </p:cNvSpPr>
          <p:nvPr>
            <p:ph idx="1"/>
          </p:nvPr>
        </p:nvSpPr>
        <p:spPr>
          <a:xfrm>
            <a:off x="864381" y="2489200"/>
            <a:ext cx="7489909" cy="38007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types of noise pollution: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Noise.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Noise.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Noise.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048640"/>
          <p:cNvSpPr>
            <a:spLocks noGrp="1"/>
          </p:cNvSpPr>
          <p:nvPr>
            <p:ph type="title"/>
          </p:nvPr>
        </p:nvSpPr>
        <p:spPr>
          <a:xfrm>
            <a:off x="865969" y="568036"/>
            <a:ext cx="7141957" cy="1551709"/>
          </a:xfrm>
        </p:spPr>
        <p:txBody>
          <a:bodyPr/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EFFECTS OF NOISE POLLUTION</a:t>
            </a:r>
          </a:p>
        </p:txBody>
      </p:sp>
      <p:sp>
        <p:nvSpPr>
          <p:cNvPr id="1048642" name="Content Placeholder 1048641"/>
          <p:cNvSpPr>
            <a:spLocks noGrp="1"/>
          </p:cNvSpPr>
          <p:nvPr>
            <p:ph idx="1"/>
          </p:nvPr>
        </p:nvSpPr>
        <p:spPr>
          <a:xfrm>
            <a:off x="864382" y="2489199"/>
            <a:ext cx="7822418" cy="409170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Agitation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Racing Pulse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Blood Pressure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Headaches </a:t>
            </a:r>
          </a:p>
          <a:p>
            <a:pPr marL="0" indent="0"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case of extremely loud, constant noise,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Gastritis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Colitis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Heart Attacks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7EAC38D-A9DC-42DF-A203-9B751E35369C}"/>
              </a:ext>
            </a:extLst>
          </p:cNvPr>
          <p:cNvSpPr/>
          <p:nvPr/>
        </p:nvSpPr>
        <p:spPr>
          <a:xfrm>
            <a:off x="1474039" y="2967335"/>
            <a:ext cx="61959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80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xmlns="" val="305694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04859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</p:txBody>
      </p:sp>
      <p:sp>
        <p:nvSpPr>
          <p:cNvPr id="1048594" name="Content Placeholder 1048593"/>
          <p:cNvSpPr>
            <a:spLocks noGrp="1"/>
          </p:cNvSpPr>
          <p:nvPr>
            <p:ph idx="1"/>
          </p:nvPr>
        </p:nvSpPr>
        <p:spPr>
          <a:xfrm>
            <a:off x="865970" y="2239818"/>
            <a:ext cx="7143545" cy="35306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“Urban pollution refers to the presence or introduction in cities and urban areas of poisonous or harmful substances”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048594"/>
          <p:cNvSpPr>
            <a:spLocks noGrp="1"/>
          </p:cNvSpPr>
          <p:nvPr>
            <p:ph type="title"/>
          </p:nvPr>
        </p:nvSpPr>
        <p:spPr>
          <a:xfrm>
            <a:off x="1156916" y="748145"/>
            <a:ext cx="6343672" cy="1012538"/>
          </a:xfrm>
        </p:spPr>
        <p:txBody>
          <a:bodyPr/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  <a:r>
              <a:rPr lang="en-US" dirty="0"/>
              <a:t> </a:t>
            </a:r>
          </a:p>
        </p:txBody>
      </p:sp>
      <p:sp>
        <p:nvSpPr>
          <p:cNvPr id="1048596" name="Content Placeholder 1048595"/>
          <p:cNvSpPr>
            <a:spLocks noGrp="1"/>
          </p:cNvSpPr>
          <p:nvPr>
            <p:ph idx="1"/>
          </p:nvPr>
        </p:nvSpPr>
        <p:spPr>
          <a:xfrm>
            <a:off x="1041790" y="2697018"/>
            <a:ext cx="7060419" cy="2608118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Urban pollution may come from natural sources, but the most detrimental are those emissions related to human activities.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048596"/>
          <p:cNvSpPr>
            <a:spLocks noGrp="1"/>
          </p:cNvSpPr>
          <p:nvPr>
            <p:ph type="title"/>
          </p:nvPr>
        </p:nvSpPr>
        <p:spPr>
          <a:xfrm>
            <a:off x="865969" y="540328"/>
            <a:ext cx="6920285" cy="1662546"/>
          </a:xfrm>
        </p:spPr>
        <p:txBody>
          <a:bodyPr/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 OF URBAN POLLUTION</a:t>
            </a:r>
          </a:p>
        </p:txBody>
      </p:sp>
      <p:sp>
        <p:nvSpPr>
          <p:cNvPr id="1048598" name="Content Placeholder 1048597"/>
          <p:cNvSpPr>
            <a:spLocks noGrp="1"/>
          </p:cNvSpPr>
          <p:nvPr>
            <p:ph idx="1"/>
          </p:nvPr>
        </p:nvSpPr>
        <p:spPr>
          <a:xfrm>
            <a:off x="864382" y="2202873"/>
            <a:ext cx="7420636" cy="4378036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main causes of pollutants in urban areas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such as the automobiles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production technologies such as industrial heating and cooling and coal-burning power plants.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Automobiles produce a large amount of carbon monoxides to the air we breathe in.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048598"/>
          <p:cNvSpPr>
            <a:spLocks noGrp="1"/>
          </p:cNvSpPr>
          <p:nvPr>
            <p:ph type="title"/>
          </p:nvPr>
        </p:nvSpPr>
        <p:spPr>
          <a:xfrm>
            <a:off x="865969" y="581891"/>
            <a:ext cx="6920285" cy="1593273"/>
          </a:xfrm>
        </p:spPr>
        <p:txBody>
          <a:bodyPr/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TYPES OF URBAN POLLUTION</a:t>
            </a:r>
          </a:p>
        </p:txBody>
      </p:sp>
      <p:sp>
        <p:nvSpPr>
          <p:cNvPr id="1048600" name="Content Placeholder 1048599"/>
          <p:cNvSpPr>
            <a:spLocks noGrp="1"/>
          </p:cNvSpPr>
          <p:nvPr>
            <p:ph idx="1"/>
          </p:nvPr>
        </p:nvSpPr>
        <p:spPr>
          <a:xfrm>
            <a:off x="1149927" y="2489199"/>
            <a:ext cx="6634739" cy="378690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Pollution.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Water/Freshwater, Marine, and Coastal Pollution.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and Land Pollution.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 Pollution.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 Pollution.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048600"/>
          <p:cNvSpPr>
            <a:spLocks noGrp="1"/>
          </p:cNvSpPr>
          <p:nvPr>
            <p:ph type="title"/>
          </p:nvPr>
        </p:nvSpPr>
        <p:spPr>
          <a:xfrm>
            <a:off x="595745" y="734291"/>
            <a:ext cx="3643745" cy="2221907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AIR POLLUTION</a:t>
            </a:r>
          </a:p>
        </p:txBody>
      </p:sp>
      <p:sp>
        <p:nvSpPr>
          <p:cNvPr id="1048602" name="Content Placeholder 1048601"/>
          <p:cNvSpPr>
            <a:spLocks noGrp="1"/>
          </p:cNvSpPr>
          <p:nvPr>
            <p:ph type="body" sz="half" idx="2"/>
          </p:nvPr>
        </p:nvSpPr>
        <p:spPr>
          <a:xfrm>
            <a:off x="595746" y="2701637"/>
            <a:ext cx="3643744" cy="342207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“The presence in or introduction into the air of a substance which has harmful or poisonous effects”</a:t>
            </a:r>
          </a:p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1B979DF8-618B-42CD-A61D-6D04F13EEB2B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/>
          <a:srcRect l="24868" r="24868"/>
          <a:stretch>
            <a:fillRect/>
          </a:stretch>
        </p:blipFill>
        <p:spPr>
          <a:xfrm>
            <a:off x="4572000" y="900545"/>
            <a:ext cx="4170217" cy="505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048602"/>
          <p:cNvSpPr>
            <a:spLocks noGrp="1"/>
          </p:cNvSpPr>
          <p:nvPr>
            <p:ph type="title"/>
          </p:nvPr>
        </p:nvSpPr>
        <p:spPr>
          <a:xfrm>
            <a:off x="865970" y="595746"/>
            <a:ext cx="6906430" cy="1468582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 OF AIR POLLUTION</a:t>
            </a:r>
          </a:p>
        </p:txBody>
      </p:sp>
      <p:sp>
        <p:nvSpPr>
          <p:cNvPr id="1048604" name="Content Placeholder 1048603"/>
          <p:cNvSpPr>
            <a:spLocks noGrp="1"/>
          </p:cNvSpPr>
          <p:nvPr>
            <p:ph idx="1"/>
          </p:nvPr>
        </p:nvSpPr>
        <p:spPr>
          <a:xfrm>
            <a:off x="864381" y="2489199"/>
            <a:ext cx="7392927" cy="3897745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pollution is caused by solid and liquid particles and certain gases that are suspended in the air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pollution is caused by solid and liquid particles and certain gases that are suspended in the air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solid and liquid particles suspended in our air are called aerosols.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048604"/>
          <p:cNvSpPr>
            <a:spLocks noGrp="1"/>
          </p:cNvSpPr>
          <p:nvPr>
            <p:ph type="title"/>
          </p:nvPr>
        </p:nvSpPr>
        <p:spPr>
          <a:xfrm>
            <a:off x="865969" y="540327"/>
            <a:ext cx="7031121" cy="1648691"/>
          </a:xfrm>
        </p:spPr>
        <p:txBody>
          <a:bodyPr/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TYPES OF AIR POLLUTION</a:t>
            </a:r>
          </a:p>
        </p:txBody>
      </p:sp>
      <p:sp>
        <p:nvSpPr>
          <p:cNvPr id="1048606" name="Content Placeholder 1048605"/>
          <p:cNvSpPr>
            <a:spLocks noGrp="1"/>
          </p:cNvSpPr>
          <p:nvPr>
            <p:ph idx="1"/>
          </p:nvPr>
        </p:nvSpPr>
        <p:spPr>
          <a:xfrm>
            <a:off x="864382" y="2489199"/>
            <a:ext cx="6866454" cy="39947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Monoxide.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Oxides.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Ozone.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Particulate Matter.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 Dioxide.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Air Pollutants.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</TotalTime>
  <Words>828</Words>
  <Application>Microsoft Office PowerPoint</Application>
  <PresentationFormat>On-screen Show (4:3)</PresentationFormat>
  <Paragraphs>119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Ion Boardroom</vt:lpstr>
      <vt:lpstr>URBAN POLLUTION</vt:lpstr>
      <vt:lpstr>Slide 2</vt:lpstr>
      <vt:lpstr>DEFINITION</vt:lpstr>
      <vt:lpstr>CAUSE </vt:lpstr>
      <vt:lpstr>CAUSE OF URBAN POLLUTION</vt:lpstr>
      <vt:lpstr>TYPES OF URBAN POLLUTION</vt:lpstr>
      <vt:lpstr> AIR POLLUTION</vt:lpstr>
      <vt:lpstr> CAUSE OF AIR POLLUTION</vt:lpstr>
      <vt:lpstr>TYPES OF AIR POLLUTION</vt:lpstr>
      <vt:lpstr>EFFECTS OF AIR POLLUTION</vt:lpstr>
      <vt:lpstr>Slide 11</vt:lpstr>
      <vt:lpstr>WATER POLLUTION</vt:lpstr>
      <vt:lpstr>CAUSE OF WATER POLLUTION</vt:lpstr>
      <vt:lpstr> TYPES OF WATER POLLUTION</vt:lpstr>
      <vt:lpstr> EFFECTS OF WATER POLLUTION</vt:lpstr>
      <vt:lpstr> SOIL POLLUTION</vt:lpstr>
      <vt:lpstr>CONTI..</vt:lpstr>
      <vt:lpstr>TYPES OF SOIL POLLUTANTS</vt:lpstr>
      <vt:lpstr>CONTI..</vt:lpstr>
      <vt:lpstr>BIOLOGICAL AGENTS</vt:lpstr>
      <vt:lpstr>EFFECTS OF SOIL POLLUTION</vt:lpstr>
      <vt:lpstr>CONTI..</vt:lpstr>
      <vt:lpstr>CONTI</vt:lpstr>
      <vt:lpstr>NOISE POLLUTION</vt:lpstr>
      <vt:lpstr>CONTI..</vt:lpstr>
      <vt:lpstr>CAUSE OF NOISE POLLUTION</vt:lpstr>
      <vt:lpstr>TYPES OF NOISE POLLUTION</vt:lpstr>
      <vt:lpstr>EFFECTS OF NOISE POLLUTION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POLLUTION</dc:title>
  <dc:creator>CPH1909</dc:creator>
  <cp:lastModifiedBy>KAWISH COMPUTERS</cp:lastModifiedBy>
  <cp:revision>8</cp:revision>
  <dcterms:created xsi:type="dcterms:W3CDTF">2015-05-11T13:30:45Z</dcterms:created>
  <dcterms:modified xsi:type="dcterms:W3CDTF">2021-04-23T07:18:28Z</dcterms:modified>
</cp:coreProperties>
</file>