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0030" y="745333"/>
            <a:ext cx="6065520" cy="22647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00"/>
              </a:spcBef>
            </a:pPr>
            <a:r>
              <a:rPr sz="4800" i="1" spc="-150" dirty="0">
                <a:solidFill>
                  <a:srgbClr val="FF3300"/>
                </a:solidFill>
                <a:latin typeface="Arial"/>
                <a:cs typeface="Arial"/>
              </a:rPr>
              <a:t>PROJECT</a:t>
            </a:r>
            <a:endParaRPr sz="4800" dirty="0">
              <a:latin typeface="Arial"/>
              <a:cs typeface="Arial"/>
            </a:endParaRPr>
          </a:p>
          <a:p>
            <a:pPr marL="12065" marR="5080" algn="ctr">
              <a:lnSpc>
                <a:spcPts val="5750"/>
              </a:lnSpc>
              <a:spcBef>
                <a:spcPts val="200"/>
              </a:spcBef>
              <a:tabLst>
                <a:tab pos="4824095" algn="l"/>
              </a:tabLst>
            </a:pPr>
            <a:r>
              <a:rPr sz="4800" i="1" spc="160" dirty="0" smtClean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4800" i="1" spc="-605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4800" i="1" spc="65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4800" i="1" spc="395" dirty="0" smtClean="0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sz="4800" i="1" spc="-90" dirty="0" smtClean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sz="4800" i="1" spc="310" dirty="0" smtClean="0">
                <a:solidFill>
                  <a:srgbClr val="FF3300"/>
                </a:solidFill>
                <a:latin typeface="Arial"/>
                <a:cs typeface="Arial"/>
              </a:rPr>
              <a:t>L</a:t>
            </a:r>
            <a:r>
              <a:rPr sz="4800" i="1" spc="-2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lang="en-US" sz="4800" i="1" spc="195" dirty="0" smtClean="0">
                <a:solidFill>
                  <a:srgbClr val="FF3300"/>
                </a:solidFill>
                <a:latin typeface="Arial"/>
                <a:cs typeface="Arial"/>
              </a:rPr>
              <a:t>TI</a:t>
            </a:r>
            <a:r>
              <a:rPr sz="4800" i="1" spc="-605" dirty="0" smtClean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4800" i="1" spc="-71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lang="en-US" sz="4800" i="1" dirty="0">
                <a:solidFill>
                  <a:srgbClr val="FF3300"/>
                </a:solidFill>
                <a:latin typeface="Arial"/>
                <a:cs typeface="Arial"/>
              </a:rPr>
              <a:t/>
            </a:r>
            <a:br>
              <a:rPr lang="en-US" sz="4800" i="1" dirty="0">
                <a:solidFill>
                  <a:srgbClr val="FF3300"/>
                </a:solidFill>
                <a:latin typeface="Arial"/>
                <a:cs typeface="Arial"/>
              </a:rPr>
            </a:br>
            <a:r>
              <a:rPr sz="4800" i="1" spc="-35" dirty="0" smtClean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4800" i="1" spc="-335" dirty="0" smtClean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4800" i="1" spc="-254" dirty="0" smtClean="0">
                <a:solidFill>
                  <a:srgbClr val="FF3300"/>
                </a:solidFill>
                <a:latin typeface="Arial"/>
                <a:cs typeface="Arial"/>
              </a:rPr>
              <a:t>D </a:t>
            </a:r>
            <a:r>
              <a:rPr sz="4800" i="1" spc="-145" dirty="0" smtClean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4800" i="1" spc="-50" dirty="0">
                <a:solidFill>
                  <a:srgbClr val="FF3300"/>
                </a:solidFill>
                <a:latin typeface="Arial"/>
                <a:cs typeface="Arial"/>
              </a:rPr>
              <a:t>MANAGEMENT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779" y="285410"/>
            <a:ext cx="503618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Project</a:t>
            </a:r>
            <a:r>
              <a:rPr sz="3600" spc="-5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Management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371715" cy="203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999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300" dirty="0">
                <a:latin typeface="Times New Roman"/>
                <a:cs typeface="Times New Roman"/>
              </a:rPr>
              <a:t>Project </a:t>
            </a:r>
            <a:r>
              <a:rPr sz="3300" spc="-5" dirty="0">
                <a:latin typeface="Times New Roman"/>
                <a:cs typeface="Times New Roman"/>
              </a:rPr>
              <a:t>Management is the </a:t>
            </a:r>
            <a:r>
              <a:rPr sz="3300" spc="-5" dirty="0">
                <a:solidFill>
                  <a:srgbClr val="FF3300"/>
                </a:solidFill>
                <a:latin typeface="Times New Roman"/>
                <a:cs typeface="Times New Roman"/>
              </a:rPr>
              <a:t>application </a:t>
            </a:r>
            <a:r>
              <a:rPr sz="3300" dirty="0">
                <a:solidFill>
                  <a:srgbClr val="FF3300"/>
                </a:solidFill>
                <a:latin typeface="Times New Roman"/>
                <a:cs typeface="Times New Roman"/>
              </a:rPr>
              <a:t>of  </a:t>
            </a:r>
            <a:r>
              <a:rPr sz="3300" spc="-5" dirty="0">
                <a:solidFill>
                  <a:srgbClr val="FF3300"/>
                </a:solidFill>
                <a:latin typeface="Times New Roman"/>
                <a:cs typeface="Times New Roman"/>
              </a:rPr>
              <a:t>skills, knowledge, tools and techniques to  meet the </a:t>
            </a:r>
            <a:r>
              <a:rPr sz="3300" dirty="0">
                <a:solidFill>
                  <a:srgbClr val="FF3300"/>
                </a:solidFill>
                <a:latin typeface="Times New Roman"/>
                <a:cs typeface="Times New Roman"/>
              </a:rPr>
              <a:t>needs </a:t>
            </a:r>
            <a:r>
              <a:rPr sz="3300" spc="-5" dirty="0">
                <a:solidFill>
                  <a:srgbClr val="FF3300"/>
                </a:solidFill>
                <a:latin typeface="Times New Roman"/>
                <a:cs typeface="Times New Roman"/>
              </a:rPr>
              <a:t>and expectations </a:t>
            </a:r>
            <a:r>
              <a:rPr sz="3300" dirty="0">
                <a:solidFill>
                  <a:srgbClr val="FF3300"/>
                </a:solidFill>
                <a:latin typeface="Times New Roman"/>
                <a:cs typeface="Times New Roman"/>
              </a:rPr>
              <a:t>of  </a:t>
            </a:r>
            <a:r>
              <a:rPr sz="3300" spc="-5" dirty="0">
                <a:solidFill>
                  <a:srgbClr val="FF3300"/>
                </a:solidFill>
                <a:latin typeface="Times New Roman"/>
                <a:cs typeface="Times New Roman"/>
              </a:rPr>
              <a:t>stakeholders </a:t>
            </a:r>
            <a:r>
              <a:rPr sz="3300" spc="-5" dirty="0">
                <a:latin typeface="Times New Roman"/>
                <a:cs typeface="Times New Roman"/>
              </a:rPr>
              <a:t>for </a:t>
            </a:r>
            <a:r>
              <a:rPr sz="3300" dirty="0">
                <a:latin typeface="Times New Roman"/>
                <a:cs typeface="Times New Roman"/>
              </a:rPr>
              <a:t>a</a:t>
            </a:r>
            <a:r>
              <a:rPr sz="3300" spc="15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Times New Roman"/>
                <a:cs typeface="Times New Roman"/>
              </a:rPr>
              <a:t>project.</a:t>
            </a:r>
            <a:endParaRPr sz="33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86400" y="3886200"/>
            <a:ext cx="2891790" cy="2359660"/>
            <a:chOff x="5486400" y="3886200"/>
            <a:chExt cx="2891790" cy="2359660"/>
          </a:xfrm>
        </p:grpSpPr>
        <p:sp>
          <p:nvSpPr>
            <p:cNvPr id="5" name="object 5"/>
            <p:cNvSpPr/>
            <p:nvPr/>
          </p:nvSpPr>
          <p:spPr>
            <a:xfrm>
              <a:off x="5486400" y="5247639"/>
              <a:ext cx="474980" cy="998219"/>
            </a:xfrm>
            <a:custGeom>
              <a:avLst/>
              <a:gdLst/>
              <a:ahLst/>
              <a:cxnLst/>
              <a:rect l="l" t="t" r="r" b="b"/>
              <a:pathLst>
                <a:path w="474979" h="998220">
                  <a:moveTo>
                    <a:pt x="368300" y="0"/>
                  </a:moveTo>
                  <a:lnTo>
                    <a:pt x="0" y="54610"/>
                  </a:lnTo>
                  <a:lnTo>
                    <a:pt x="0" y="998220"/>
                  </a:lnTo>
                  <a:lnTo>
                    <a:pt x="335279" y="998220"/>
                  </a:lnTo>
                  <a:lnTo>
                    <a:pt x="474979" y="339090"/>
                  </a:lnTo>
                  <a:lnTo>
                    <a:pt x="368300" y="0"/>
                  </a:lnTo>
                  <a:close/>
                </a:path>
              </a:pathLst>
            </a:custGeom>
            <a:solidFill>
              <a:srgbClr val="9F3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96560" y="5279389"/>
              <a:ext cx="421640" cy="966469"/>
            </a:xfrm>
            <a:custGeom>
              <a:avLst/>
              <a:gdLst/>
              <a:ahLst/>
              <a:cxnLst/>
              <a:rect l="l" t="t" r="r" b="b"/>
              <a:pathLst>
                <a:path w="421639" h="966470">
                  <a:moveTo>
                    <a:pt x="83820" y="81280"/>
                  </a:moveTo>
                  <a:lnTo>
                    <a:pt x="73660" y="0"/>
                  </a:lnTo>
                  <a:lnTo>
                    <a:pt x="12700" y="430530"/>
                  </a:lnTo>
                  <a:lnTo>
                    <a:pt x="83820" y="81280"/>
                  </a:lnTo>
                  <a:close/>
                </a:path>
                <a:path w="421639" h="966470">
                  <a:moveTo>
                    <a:pt x="125730" y="353060"/>
                  </a:moveTo>
                  <a:lnTo>
                    <a:pt x="120650" y="240030"/>
                  </a:lnTo>
                  <a:lnTo>
                    <a:pt x="110490" y="57150"/>
                  </a:lnTo>
                  <a:lnTo>
                    <a:pt x="81280" y="300990"/>
                  </a:lnTo>
                  <a:lnTo>
                    <a:pt x="62230" y="469900"/>
                  </a:lnTo>
                  <a:lnTo>
                    <a:pt x="39370" y="513080"/>
                  </a:lnTo>
                  <a:lnTo>
                    <a:pt x="15240" y="580390"/>
                  </a:lnTo>
                  <a:lnTo>
                    <a:pt x="0" y="722630"/>
                  </a:lnTo>
                  <a:lnTo>
                    <a:pt x="10160" y="840740"/>
                  </a:lnTo>
                  <a:lnTo>
                    <a:pt x="11430" y="966470"/>
                  </a:lnTo>
                  <a:lnTo>
                    <a:pt x="34290" y="966470"/>
                  </a:lnTo>
                  <a:lnTo>
                    <a:pt x="50800" y="848360"/>
                  </a:lnTo>
                  <a:lnTo>
                    <a:pt x="92710" y="618490"/>
                  </a:lnTo>
                  <a:lnTo>
                    <a:pt x="101600" y="369570"/>
                  </a:lnTo>
                  <a:lnTo>
                    <a:pt x="125730" y="353060"/>
                  </a:lnTo>
                  <a:close/>
                </a:path>
                <a:path w="421639" h="966470">
                  <a:moveTo>
                    <a:pt x="190500" y="515620"/>
                  </a:moveTo>
                  <a:lnTo>
                    <a:pt x="185420" y="266700"/>
                  </a:lnTo>
                  <a:lnTo>
                    <a:pt x="175260" y="81280"/>
                  </a:lnTo>
                  <a:lnTo>
                    <a:pt x="162560" y="321310"/>
                  </a:lnTo>
                  <a:lnTo>
                    <a:pt x="154940" y="458470"/>
                  </a:lnTo>
                  <a:lnTo>
                    <a:pt x="128270" y="495300"/>
                  </a:lnTo>
                  <a:lnTo>
                    <a:pt x="116840" y="556260"/>
                  </a:lnTo>
                  <a:lnTo>
                    <a:pt x="73660" y="966470"/>
                  </a:lnTo>
                  <a:lnTo>
                    <a:pt x="160020" y="962660"/>
                  </a:lnTo>
                  <a:lnTo>
                    <a:pt x="190500" y="515620"/>
                  </a:lnTo>
                  <a:close/>
                </a:path>
                <a:path w="421639" h="966470">
                  <a:moveTo>
                    <a:pt x="421640" y="444500"/>
                  </a:moveTo>
                  <a:lnTo>
                    <a:pt x="374650" y="195580"/>
                  </a:lnTo>
                  <a:lnTo>
                    <a:pt x="316230" y="264160"/>
                  </a:lnTo>
                  <a:lnTo>
                    <a:pt x="294640" y="287020"/>
                  </a:lnTo>
                  <a:lnTo>
                    <a:pt x="262890" y="48260"/>
                  </a:lnTo>
                  <a:lnTo>
                    <a:pt x="267970" y="313690"/>
                  </a:lnTo>
                  <a:lnTo>
                    <a:pt x="209550" y="420370"/>
                  </a:lnTo>
                  <a:lnTo>
                    <a:pt x="217170" y="754380"/>
                  </a:lnTo>
                  <a:lnTo>
                    <a:pt x="200660" y="966470"/>
                  </a:lnTo>
                  <a:lnTo>
                    <a:pt x="389890" y="966470"/>
                  </a:lnTo>
                  <a:lnTo>
                    <a:pt x="421640" y="444500"/>
                  </a:lnTo>
                  <a:close/>
                </a:path>
              </a:pathLst>
            </a:custGeom>
            <a:solidFill>
              <a:srgbClr val="5F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96560" y="5323839"/>
              <a:ext cx="68580" cy="410209"/>
            </a:xfrm>
            <a:custGeom>
              <a:avLst/>
              <a:gdLst/>
              <a:ahLst/>
              <a:cxnLst/>
              <a:rect l="l" t="t" r="r" b="b"/>
              <a:pathLst>
                <a:path w="68579" h="410210">
                  <a:moveTo>
                    <a:pt x="13969" y="0"/>
                  </a:moveTo>
                  <a:lnTo>
                    <a:pt x="0" y="410210"/>
                  </a:lnTo>
                  <a:lnTo>
                    <a:pt x="33019" y="218440"/>
                  </a:lnTo>
                  <a:lnTo>
                    <a:pt x="68579" y="1524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BF5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06720" y="5347969"/>
              <a:ext cx="308610" cy="897890"/>
            </a:xfrm>
            <a:custGeom>
              <a:avLst/>
              <a:gdLst/>
              <a:ahLst/>
              <a:cxnLst/>
              <a:rect l="l" t="t" r="r" b="b"/>
              <a:pathLst>
                <a:path w="308610" h="897889">
                  <a:moveTo>
                    <a:pt x="48260" y="461010"/>
                  </a:moveTo>
                  <a:lnTo>
                    <a:pt x="19050" y="551180"/>
                  </a:lnTo>
                  <a:lnTo>
                    <a:pt x="5080" y="638810"/>
                  </a:lnTo>
                  <a:lnTo>
                    <a:pt x="0" y="759460"/>
                  </a:lnTo>
                  <a:lnTo>
                    <a:pt x="0" y="897890"/>
                  </a:lnTo>
                  <a:lnTo>
                    <a:pt x="10160" y="858520"/>
                  </a:lnTo>
                  <a:lnTo>
                    <a:pt x="29210" y="648970"/>
                  </a:lnTo>
                  <a:lnTo>
                    <a:pt x="48260" y="461010"/>
                  </a:lnTo>
                  <a:close/>
                </a:path>
                <a:path w="308610" h="897889">
                  <a:moveTo>
                    <a:pt x="185420" y="563880"/>
                  </a:moveTo>
                  <a:lnTo>
                    <a:pt x="175260" y="443230"/>
                  </a:lnTo>
                  <a:lnTo>
                    <a:pt x="161290" y="626110"/>
                  </a:lnTo>
                  <a:lnTo>
                    <a:pt x="149860" y="755650"/>
                  </a:lnTo>
                  <a:lnTo>
                    <a:pt x="127000" y="897890"/>
                  </a:lnTo>
                  <a:lnTo>
                    <a:pt x="156210" y="897890"/>
                  </a:lnTo>
                  <a:lnTo>
                    <a:pt x="180340" y="699770"/>
                  </a:lnTo>
                  <a:lnTo>
                    <a:pt x="185420" y="563880"/>
                  </a:lnTo>
                  <a:close/>
                </a:path>
                <a:path w="308610" h="897889">
                  <a:moveTo>
                    <a:pt x="194310" y="262890"/>
                  </a:moveTo>
                  <a:lnTo>
                    <a:pt x="170180" y="0"/>
                  </a:lnTo>
                  <a:lnTo>
                    <a:pt x="179070" y="205740"/>
                  </a:lnTo>
                  <a:lnTo>
                    <a:pt x="179070" y="372110"/>
                  </a:lnTo>
                  <a:lnTo>
                    <a:pt x="194310" y="262890"/>
                  </a:lnTo>
                  <a:close/>
                </a:path>
                <a:path w="308610" h="897889">
                  <a:moveTo>
                    <a:pt x="308610" y="533400"/>
                  </a:moveTo>
                  <a:lnTo>
                    <a:pt x="262890" y="755650"/>
                  </a:lnTo>
                  <a:lnTo>
                    <a:pt x="243840" y="895350"/>
                  </a:lnTo>
                  <a:lnTo>
                    <a:pt x="308610" y="533400"/>
                  </a:lnTo>
                  <a:close/>
                </a:path>
              </a:pathLst>
            </a:custGeom>
            <a:solidFill>
              <a:srgbClr val="DF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54980" y="5347969"/>
              <a:ext cx="266700" cy="452120"/>
            </a:xfrm>
            <a:custGeom>
              <a:avLst/>
              <a:gdLst/>
              <a:ahLst/>
              <a:cxnLst/>
              <a:rect l="l" t="t" r="r" b="b"/>
              <a:pathLst>
                <a:path w="266700" h="452120">
                  <a:moveTo>
                    <a:pt x="43180" y="43180"/>
                  </a:moveTo>
                  <a:lnTo>
                    <a:pt x="15240" y="170180"/>
                  </a:lnTo>
                  <a:lnTo>
                    <a:pt x="5080" y="262890"/>
                  </a:lnTo>
                  <a:lnTo>
                    <a:pt x="0" y="436880"/>
                  </a:lnTo>
                  <a:lnTo>
                    <a:pt x="15240" y="337820"/>
                  </a:lnTo>
                  <a:lnTo>
                    <a:pt x="34290" y="208280"/>
                  </a:lnTo>
                  <a:lnTo>
                    <a:pt x="43180" y="43180"/>
                  </a:lnTo>
                  <a:close/>
                </a:path>
                <a:path w="266700" h="452120">
                  <a:moveTo>
                    <a:pt x="266700" y="280670"/>
                  </a:moveTo>
                  <a:lnTo>
                    <a:pt x="256540" y="153670"/>
                  </a:lnTo>
                  <a:lnTo>
                    <a:pt x="213360" y="0"/>
                  </a:lnTo>
                  <a:lnTo>
                    <a:pt x="227330" y="133350"/>
                  </a:lnTo>
                  <a:lnTo>
                    <a:pt x="232410" y="250190"/>
                  </a:lnTo>
                  <a:lnTo>
                    <a:pt x="241300" y="373380"/>
                  </a:lnTo>
                  <a:lnTo>
                    <a:pt x="241300" y="452120"/>
                  </a:lnTo>
                  <a:lnTo>
                    <a:pt x="266700" y="280670"/>
                  </a:lnTo>
                  <a:close/>
                </a:path>
              </a:pathLst>
            </a:custGeom>
            <a:solidFill>
              <a:srgbClr val="BF5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56909" y="4888230"/>
              <a:ext cx="2344420" cy="1356360"/>
            </a:xfrm>
            <a:custGeom>
              <a:avLst/>
              <a:gdLst/>
              <a:ahLst/>
              <a:cxnLst/>
              <a:rect l="l" t="t" r="r" b="b"/>
              <a:pathLst>
                <a:path w="2344420" h="1356360">
                  <a:moveTo>
                    <a:pt x="1353819" y="0"/>
                  </a:moveTo>
                  <a:lnTo>
                    <a:pt x="228600" y="0"/>
                  </a:lnTo>
                  <a:lnTo>
                    <a:pt x="0" y="1356360"/>
                  </a:lnTo>
                  <a:lnTo>
                    <a:pt x="2344419" y="1356360"/>
                  </a:lnTo>
                  <a:lnTo>
                    <a:pt x="1353819" y="0"/>
                  </a:lnTo>
                  <a:close/>
                </a:path>
              </a:pathLst>
            </a:custGeom>
            <a:solidFill>
              <a:srgbClr val="9F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6400" y="3886200"/>
              <a:ext cx="2891790" cy="2358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9779" y="223855"/>
            <a:ext cx="50361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0000"/>
                </a:solidFill>
              </a:rPr>
              <a:t>Project</a:t>
            </a:r>
            <a:r>
              <a:rPr sz="4000" spc="-5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Management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30845" cy="402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969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management is the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discipline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of 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organizing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and managing resources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such a  way that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project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is completed within  defined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scope, quality, </a:t>
            </a:r>
            <a:r>
              <a:rPr sz="3200" spc="-10" dirty="0">
                <a:solidFill>
                  <a:srgbClr val="FF3300"/>
                </a:solidFill>
                <a:latin typeface="Times New Roman"/>
                <a:cs typeface="Times New Roman"/>
              </a:rPr>
              <a:t>time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3200" spc="20" dirty="0">
                <a:solidFill>
                  <a:srgbClr val="FF3300"/>
                </a:solidFill>
                <a:latin typeface="Times New Roman"/>
                <a:cs typeface="Times New Roman"/>
              </a:rPr>
              <a:t>cost</a:t>
            </a:r>
            <a:r>
              <a:rPr sz="3200" spc="20" dirty="0">
                <a:latin typeface="Times New Roman"/>
                <a:cs typeface="Times New Roman"/>
              </a:rPr>
              <a:t>. </a:t>
            </a:r>
            <a:r>
              <a:rPr sz="3200" dirty="0">
                <a:latin typeface="Times New Roman"/>
                <a:cs typeface="Times New Roman"/>
              </a:rPr>
              <a:t>It should  be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unique and</a:t>
            </a:r>
            <a:r>
              <a:rPr sz="3200" spc="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Temporary.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management is </a:t>
            </a:r>
            <a:r>
              <a:rPr sz="3200" spc="10" dirty="0">
                <a:latin typeface="Times New Roman"/>
                <a:cs typeface="Times New Roman"/>
              </a:rPr>
              <a:t>“</a:t>
            </a:r>
            <a:r>
              <a:rPr sz="3200" spc="10" dirty="0">
                <a:solidFill>
                  <a:srgbClr val="FF3300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application of  knowledge,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skills, tools and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techniques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to 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project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activities to meet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project</a:t>
            </a:r>
            <a:r>
              <a:rPr sz="3200" spc="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3300"/>
                </a:solidFill>
                <a:latin typeface="Times New Roman"/>
                <a:cs typeface="Times New Roman"/>
              </a:rPr>
              <a:t>requirements</a:t>
            </a:r>
            <a:r>
              <a:rPr sz="3200" spc="5" dirty="0">
                <a:latin typeface="Times New Roman"/>
                <a:cs typeface="Times New Roman"/>
              </a:rPr>
              <a:t>”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59" y="528320"/>
            <a:ext cx="84016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Triple constraints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project</a:t>
            </a: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management</a:t>
            </a:r>
          </a:p>
        </p:txBody>
      </p:sp>
      <p:sp>
        <p:nvSpPr>
          <p:cNvPr id="3" name="object 3"/>
          <p:cNvSpPr/>
          <p:nvPr/>
        </p:nvSpPr>
        <p:spPr>
          <a:xfrm>
            <a:off x="726022" y="1848137"/>
            <a:ext cx="3424755" cy="437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4409" y="2741929"/>
            <a:ext cx="3766820" cy="2780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2670" y="4561840"/>
            <a:ext cx="1059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9670" y="2018029"/>
            <a:ext cx="735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32140" y="5447029"/>
            <a:ext cx="70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1009" y="5523229"/>
            <a:ext cx="9378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-10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680" y="589279"/>
            <a:ext cx="7113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</a:rPr>
              <a:t>Triple </a:t>
            </a:r>
            <a:r>
              <a:rPr sz="3200" dirty="0">
                <a:solidFill>
                  <a:srgbClr val="000000"/>
                </a:solidFill>
              </a:rPr>
              <a:t>constraint of project</a:t>
            </a:r>
            <a:r>
              <a:rPr sz="3200" spc="5" dirty="0">
                <a:solidFill>
                  <a:srgbClr val="000000"/>
                </a:solidFill>
              </a:rPr>
              <a:t> management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140" y="2014220"/>
            <a:ext cx="7717155" cy="266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0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managers strive to </a:t>
            </a:r>
            <a:r>
              <a:rPr sz="3200" spc="-10" dirty="0">
                <a:latin typeface="Times New Roman"/>
                <a:cs typeface="Times New Roman"/>
              </a:rPr>
              <a:t>meet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triple  constraint </a:t>
            </a:r>
            <a:r>
              <a:rPr sz="3200" dirty="0">
                <a:latin typeface="Times New Roman"/>
                <a:cs typeface="Times New Roman"/>
              </a:rPr>
              <a:t>by balancing project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scope,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time, 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and cost</a:t>
            </a:r>
            <a:r>
              <a:rPr sz="3200" spc="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goals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However,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quality </a:t>
            </a:r>
            <a:r>
              <a:rPr sz="3200" spc="-5" dirty="0">
                <a:latin typeface="Times New Roman"/>
                <a:cs typeface="Times New Roman"/>
              </a:rPr>
              <a:t>is the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quadruple</a:t>
            </a:r>
            <a:r>
              <a:rPr sz="3200" spc="14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constraint.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8320"/>
            <a:ext cx="77095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Importance </a:t>
            </a:r>
            <a:r>
              <a:rPr dirty="0">
                <a:solidFill>
                  <a:srgbClr val="000000"/>
                </a:solidFill>
              </a:rPr>
              <a:t>of </a:t>
            </a:r>
            <a:r>
              <a:rPr spc="-5" dirty="0">
                <a:solidFill>
                  <a:srgbClr val="000000"/>
                </a:solidFill>
              </a:rPr>
              <a:t>project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258809" cy="443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64869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Enables us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map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out a course of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action </a:t>
            </a:r>
            <a:r>
              <a:rPr sz="3200" dirty="0">
                <a:latin typeface="Times New Roman"/>
                <a:cs typeface="Times New Roman"/>
              </a:rPr>
              <a:t>or  </a:t>
            </a:r>
            <a:r>
              <a:rPr sz="3200" spc="-5" dirty="0">
                <a:latin typeface="Times New Roman"/>
                <a:cs typeface="Times New Roman"/>
              </a:rPr>
              <a:t>work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plan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  <a:tab pos="3331210" algn="l"/>
              </a:tabLst>
            </a:pPr>
            <a:r>
              <a:rPr sz="3200" spc="-5" dirty="0">
                <a:latin typeface="Times New Roman"/>
                <a:cs typeface="Times New Roman"/>
              </a:rPr>
              <a:t>Helps </a:t>
            </a:r>
            <a:r>
              <a:rPr sz="3200" dirty="0">
                <a:latin typeface="Times New Roman"/>
                <a:cs typeface="Times New Roman"/>
              </a:rPr>
              <a:t>us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to</a:t>
            </a:r>
            <a:r>
              <a:rPr sz="3200" spc="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think	systematically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thoroughly 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and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 logically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Unique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Task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Specific</a:t>
            </a:r>
            <a:r>
              <a:rPr sz="3200" dirty="0">
                <a:latin typeface="Times New Roman"/>
                <a:cs typeface="Times New Roman"/>
              </a:rPr>
              <a:t> Objective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Variety of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Resources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Times New Roman"/>
                <a:cs typeface="Times New Roman"/>
              </a:rPr>
              <a:t>Time</a:t>
            </a:r>
            <a:r>
              <a:rPr sz="3200" dirty="0">
                <a:latin typeface="Times New Roman"/>
                <a:cs typeface="Times New Roman"/>
              </a:rPr>
              <a:t> bound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28320"/>
            <a:ext cx="77095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Importance </a:t>
            </a:r>
            <a:r>
              <a:rPr dirty="0">
                <a:solidFill>
                  <a:srgbClr val="000000"/>
                </a:solidFill>
              </a:rPr>
              <a:t>of </a:t>
            </a:r>
            <a:r>
              <a:rPr spc="-5" dirty="0">
                <a:solidFill>
                  <a:srgbClr val="000000"/>
                </a:solidFill>
              </a:rPr>
              <a:t>project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5429"/>
            <a:ext cx="7966709" cy="375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Activity </a:t>
            </a:r>
            <a:r>
              <a:rPr sz="3200" dirty="0">
                <a:latin typeface="Times New Roman"/>
                <a:cs typeface="Times New Roman"/>
              </a:rPr>
              <a:t>based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costing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Easy </a:t>
            </a:r>
            <a:r>
              <a:rPr sz="3200" dirty="0">
                <a:latin typeface="Times New Roman"/>
                <a:cs typeface="Times New Roman"/>
              </a:rPr>
              <a:t>and early </a:t>
            </a:r>
            <a:r>
              <a:rPr sz="3200" spc="-5" dirty="0">
                <a:latin typeface="Times New Roman"/>
                <a:cs typeface="Times New Roman"/>
              </a:rPr>
              <a:t>identification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114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Bottlenecks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9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Identification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addition of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missing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and new 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activities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Preempting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unnecessary</a:t>
            </a:r>
            <a:r>
              <a:rPr sz="3200" spc="7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activity/expenditure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Assigning</a:t>
            </a:r>
            <a:r>
              <a:rPr sz="3200" dirty="0">
                <a:latin typeface="Times New Roman"/>
                <a:cs typeface="Times New Roman"/>
              </a:rPr>
              <a:t> tasks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Reporting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3740" y="528320"/>
            <a:ext cx="77101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Importance </a:t>
            </a:r>
            <a:r>
              <a:rPr dirty="0">
                <a:solidFill>
                  <a:srgbClr val="000000"/>
                </a:solidFill>
              </a:rPr>
              <a:t>of </a:t>
            </a:r>
            <a:r>
              <a:rPr spc="-5" dirty="0">
                <a:solidFill>
                  <a:srgbClr val="000000"/>
                </a:solidFill>
              </a:rPr>
              <a:t>project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3690"/>
            <a:ext cx="6932295" cy="31127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2900">
              <a:lnSpc>
                <a:spcPts val="346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Better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control of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financial,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physical, and 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human</a:t>
            </a:r>
            <a:r>
              <a:rPr sz="3200" spc="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resources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Improved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customer</a:t>
            </a:r>
            <a:r>
              <a:rPr sz="3200" spc="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relations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Better internal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coordination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Higher worker </a:t>
            </a:r>
            <a:r>
              <a:rPr sz="3200" spc="-5" dirty="0">
                <a:latin typeface="Times New Roman"/>
                <a:cs typeface="Times New Roman"/>
              </a:rPr>
              <a:t>morale </a:t>
            </a:r>
            <a:r>
              <a:rPr sz="3200" dirty="0">
                <a:latin typeface="Times New Roman"/>
                <a:cs typeface="Times New Roman"/>
              </a:rPr>
              <a:t>(less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stress)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Satisfaction </a:t>
            </a:r>
            <a:r>
              <a:rPr sz="3200" spc="-5" dirty="0">
                <a:latin typeface="Times New Roman"/>
                <a:cs typeface="Times New Roman"/>
              </a:rPr>
              <a:t>to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stakeholders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886459"/>
            <a:ext cx="72669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Project Management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Framework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828800"/>
            <a:ext cx="879475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719" y="528320"/>
            <a:ext cx="72669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Project Management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Framework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44320"/>
            <a:ext cx="4859020" cy="38049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Times New Roman"/>
                <a:cs typeface="Times New Roman"/>
              </a:rPr>
              <a:t>Scope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Time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Times New Roman"/>
                <a:cs typeface="Times New Roman"/>
              </a:rPr>
              <a:t>Cost </a:t>
            </a:r>
            <a:r>
              <a:rPr sz="2800" spc="-10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Times New Roman"/>
                <a:cs typeface="Times New Roman"/>
              </a:rPr>
              <a:t>Quality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HR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Communication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Times New Roman"/>
                <a:cs typeface="Times New Roman"/>
              </a:rPr>
              <a:t>Risk </a:t>
            </a:r>
            <a:r>
              <a:rPr sz="2800" spc="-10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5" dirty="0">
                <a:latin typeface="Times New Roman"/>
                <a:cs typeface="Times New Roman"/>
              </a:rPr>
              <a:t>Procurement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Management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49670" y="1755139"/>
            <a:ext cx="2570480" cy="2176780"/>
            <a:chOff x="6249670" y="1755139"/>
            <a:chExt cx="2570480" cy="2176780"/>
          </a:xfrm>
        </p:grpSpPr>
        <p:sp>
          <p:nvSpPr>
            <p:cNvPr id="5" name="object 5"/>
            <p:cNvSpPr/>
            <p:nvPr/>
          </p:nvSpPr>
          <p:spPr>
            <a:xfrm>
              <a:off x="6861810" y="2423159"/>
              <a:ext cx="1954530" cy="589280"/>
            </a:xfrm>
            <a:custGeom>
              <a:avLst/>
              <a:gdLst/>
              <a:ahLst/>
              <a:cxnLst/>
              <a:rect l="l" t="t" r="r" b="b"/>
              <a:pathLst>
                <a:path w="1954529" h="589280">
                  <a:moveTo>
                    <a:pt x="615950" y="0"/>
                  </a:moveTo>
                  <a:lnTo>
                    <a:pt x="473710" y="82550"/>
                  </a:lnTo>
                  <a:lnTo>
                    <a:pt x="0" y="213360"/>
                  </a:lnTo>
                  <a:lnTo>
                    <a:pt x="1473200" y="589279"/>
                  </a:lnTo>
                  <a:lnTo>
                    <a:pt x="1840230" y="427989"/>
                  </a:lnTo>
                  <a:lnTo>
                    <a:pt x="1954530" y="33401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61810" y="2423159"/>
              <a:ext cx="1954530" cy="589280"/>
            </a:xfrm>
            <a:custGeom>
              <a:avLst/>
              <a:gdLst/>
              <a:ahLst/>
              <a:cxnLst/>
              <a:rect l="l" t="t" r="r" b="b"/>
              <a:pathLst>
                <a:path w="1954529" h="589280">
                  <a:moveTo>
                    <a:pt x="0" y="213360"/>
                  </a:moveTo>
                  <a:lnTo>
                    <a:pt x="1473200" y="589279"/>
                  </a:lnTo>
                  <a:lnTo>
                    <a:pt x="1840230" y="427989"/>
                  </a:lnTo>
                  <a:lnTo>
                    <a:pt x="1954530" y="334010"/>
                  </a:lnTo>
                  <a:lnTo>
                    <a:pt x="615950" y="0"/>
                  </a:lnTo>
                  <a:lnTo>
                    <a:pt x="473710" y="82550"/>
                  </a:lnTo>
                  <a:lnTo>
                    <a:pt x="0" y="21336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86370" y="2760979"/>
              <a:ext cx="1029969" cy="1163320"/>
            </a:xfrm>
            <a:custGeom>
              <a:avLst/>
              <a:gdLst/>
              <a:ahLst/>
              <a:cxnLst/>
              <a:rect l="l" t="t" r="r" b="b"/>
              <a:pathLst>
                <a:path w="1029970" h="1163320">
                  <a:moveTo>
                    <a:pt x="1029970" y="0"/>
                  </a:moveTo>
                  <a:lnTo>
                    <a:pt x="924559" y="86360"/>
                  </a:lnTo>
                  <a:lnTo>
                    <a:pt x="553720" y="250190"/>
                  </a:lnTo>
                  <a:lnTo>
                    <a:pt x="501650" y="485140"/>
                  </a:lnTo>
                  <a:lnTo>
                    <a:pt x="474979" y="514350"/>
                  </a:lnTo>
                  <a:lnTo>
                    <a:pt x="0" y="957580"/>
                  </a:lnTo>
                  <a:lnTo>
                    <a:pt x="0" y="1163320"/>
                  </a:lnTo>
                  <a:lnTo>
                    <a:pt x="1029970" y="290830"/>
                  </a:lnTo>
                  <a:lnTo>
                    <a:pt x="102997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86370" y="2760979"/>
              <a:ext cx="1029969" cy="1163320"/>
            </a:xfrm>
            <a:custGeom>
              <a:avLst/>
              <a:gdLst/>
              <a:ahLst/>
              <a:cxnLst/>
              <a:rect l="l" t="t" r="r" b="b"/>
              <a:pathLst>
                <a:path w="1029970" h="1163320">
                  <a:moveTo>
                    <a:pt x="553720" y="250190"/>
                  </a:moveTo>
                  <a:lnTo>
                    <a:pt x="924559" y="86360"/>
                  </a:lnTo>
                  <a:lnTo>
                    <a:pt x="1029970" y="0"/>
                  </a:lnTo>
                  <a:lnTo>
                    <a:pt x="1029970" y="290830"/>
                  </a:lnTo>
                  <a:lnTo>
                    <a:pt x="0" y="1163320"/>
                  </a:lnTo>
                  <a:lnTo>
                    <a:pt x="0" y="957580"/>
                  </a:lnTo>
                  <a:lnTo>
                    <a:pt x="474979" y="514350"/>
                  </a:lnTo>
                  <a:lnTo>
                    <a:pt x="501650" y="485140"/>
                  </a:lnTo>
                  <a:lnTo>
                    <a:pt x="553720" y="25019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57540" y="2759709"/>
              <a:ext cx="558800" cy="603250"/>
            </a:xfrm>
            <a:custGeom>
              <a:avLst/>
              <a:gdLst/>
              <a:ahLst/>
              <a:cxnLst/>
              <a:rect l="l" t="t" r="r" b="b"/>
              <a:pathLst>
                <a:path w="558800" h="603250">
                  <a:moveTo>
                    <a:pt x="558800" y="0"/>
                  </a:moveTo>
                  <a:lnTo>
                    <a:pt x="450850" y="87629"/>
                  </a:lnTo>
                  <a:lnTo>
                    <a:pt x="431800" y="246379"/>
                  </a:lnTo>
                  <a:lnTo>
                    <a:pt x="0" y="603250"/>
                  </a:lnTo>
                  <a:lnTo>
                    <a:pt x="31750" y="603250"/>
                  </a:lnTo>
                  <a:lnTo>
                    <a:pt x="558800" y="16891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57540" y="2759709"/>
              <a:ext cx="558800" cy="603250"/>
            </a:xfrm>
            <a:custGeom>
              <a:avLst/>
              <a:gdLst/>
              <a:ahLst/>
              <a:cxnLst/>
              <a:rect l="l" t="t" r="r" b="b"/>
              <a:pathLst>
                <a:path w="558800" h="603250">
                  <a:moveTo>
                    <a:pt x="558800" y="0"/>
                  </a:moveTo>
                  <a:lnTo>
                    <a:pt x="450850" y="87629"/>
                  </a:lnTo>
                  <a:lnTo>
                    <a:pt x="431800" y="246379"/>
                  </a:lnTo>
                  <a:lnTo>
                    <a:pt x="0" y="603250"/>
                  </a:lnTo>
                  <a:lnTo>
                    <a:pt x="31750" y="603250"/>
                  </a:lnTo>
                  <a:lnTo>
                    <a:pt x="558800" y="168910"/>
                  </a:lnTo>
                  <a:lnTo>
                    <a:pt x="558800" y="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11010" y="2636519"/>
              <a:ext cx="1529080" cy="614680"/>
            </a:xfrm>
            <a:custGeom>
              <a:avLst/>
              <a:gdLst/>
              <a:ahLst/>
              <a:cxnLst/>
              <a:rect l="l" t="t" r="r" b="b"/>
              <a:pathLst>
                <a:path w="1529079" h="614680">
                  <a:moveTo>
                    <a:pt x="50800" y="0"/>
                  </a:moveTo>
                  <a:lnTo>
                    <a:pt x="0" y="208279"/>
                  </a:lnTo>
                  <a:lnTo>
                    <a:pt x="1474470" y="614679"/>
                  </a:lnTo>
                  <a:lnTo>
                    <a:pt x="1529080" y="375919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11010" y="2636519"/>
              <a:ext cx="1529080" cy="614680"/>
            </a:xfrm>
            <a:custGeom>
              <a:avLst/>
              <a:gdLst/>
              <a:ahLst/>
              <a:cxnLst/>
              <a:rect l="l" t="t" r="r" b="b"/>
              <a:pathLst>
                <a:path w="1529079" h="614680">
                  <a:moveTo>
                    <a:pt x="50800" y="0"/>
                  </a:moveTo>
                  <a:lnTo>
                    <a:pt x="1529080" y="375919"/>
                  </a:lnTo>
                  <a:lnTo>
                    <a:pt x="1474470" y="614679"/>
                  </a:lnTo>
                  <a:lnTo>
                    <a:pt x="0" y="208279"/>
                  </a:lnTo>
                  <a:lnTo>
                    <a:pt x="50800" y="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11010" y="2844800"/>
              <a:ext cx="1477010" cy="537210"/>
            </a:xfrm>
            <a:custGeom>
              <a:avLst/>
              <a:gdLst/>
              <a:ahLst/>
              <a:cxnLst/>
              <a:rect l="l" t="t" r="r" b="b"/>
              <a:pathLst>
                <a:path w="1477009" h="537210">
                  <a:moveTo>
                    <a:pt x="0" y="0"/>
                  </a:moveTo>
                  <a:lnTo>
                    <a:pt x="0" y="113029"/>
                  </a:lnTo>
                  <a:lnTo>
                    <a:pt x="1477010" y="537210"/>
                  </a:lnTo>
                  <a:lnTo>
                    <a:pt x="1477010" y="405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11010" y="2844800"/>
              <a:ext cx="1477010" cy="537210"/>
            </a:xfrm>
            <a:custGeom>
              <a:avLst/>
              <a:gdLst/>
              <a:ahLst/>
              <a:cxnLst/>
              <a:rect l="l" t="t" r="r" b="b"/>
              <a:pathLst>
                <a:path w="1477009" h="537210">
                  <a:moveTo>
                    <a:pt x="0" y="0"/>
                  </a:moveTo>
                  <a:lnTo>
                    <a:pt x="0" y="113029"/>
                  </a:lnTo>
                  <a:lnTo>
                    <a:pt x="1477010" y="537210"/>
                  </a:lnTo>
                  <a:lnTo>
                    <a:pt x="1477010" y="405129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53480" y="2877819"/>
              <a:ext cx="2006600" cy="915669"/>
            </a:xfrm>
            <a:custGeom>
              <a:avLst/>
              <a:gdLst/>
              <a:ahLst/>
              <a:cxnLst/>
              <a:rect l="l" t="t" r="r" b="b"/>
              <a:pathLst>
                <a:path w="2006600" h="915670">
                  <a:moveTo>
                    <a:pt x="566420" y="0"/>
                  </a:moveTo>
                  <a:lnTo>
                    <a:pt x="0" y="353059"/>
                  </a:lnTo>
                  <a:lnTo>
                    <a:pt x="1546860" y="915669"/>
                  </a:lnTo>
                  <a:lnTo>
                    <a:pt x="2006600" y="521969"/>
                  </a:lnTo>
                  <a:lnTo>
                    <a:pt x="2006600" y="393700"/>
                  </a:lnTo>
                  <a:lnTo>
                    <a:pt x="56642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53480" y="2877819"/>
              <a:ext cx="2006600" cy="915669"/>
            </a:xfrm>
            <a:custGeom>
              <a:avLst/>
              <a:gdLst/>
              <a:ahLst/>
              <a:cxnLst/>
              <a:rect l="l" t="t" r="r" b="b"/>
              <a:pathLst>
                <a:path w="2006600" h="915670">
                  <a:moveTo>
                    <a:pt x="0" y="353059"/>
                  </a:moveTo>
                  <a:lnTo>
                    <a:pt x="1546860" y="915669"/>
                  </a:lnTo>
                  <a:lnTo>
                    <a:pt x="2006600" y="521969"/>
                  </a:lnTo>
                  <a:lnTo>
                    <a:pt x="2006600" y="393700"/>
                  </a:lnTo>
                  <a:lnTo>
                    <a:pt x="566420" y="0"/>
                  </a:lnTo>
                  <a:lnTo>
                    <a:pt x="0" y="353059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53480" y="3275329"/>
              <a:ext cx="1530350" cy="652780"/>
            </a:xfrm>
            <a:custGeom>
              <a:avLst/>
              <a:gdLst/>
              <a:ahLst/>
              <a:cxnLst/>
              <a:rect l="l" t="t" r="r" b="b"/>
              <a:pathLst>
                <a:path w="1530350" h="652779">
                  <a:moveTo>
                    <a:pt x="0" y="0"/>
                  </a:moveTo>
                  <a:lnTo>
                    <a:pt x="0" y="120650"/>
                  </a:lnTo>
                  <a:lnTo>
                    <a:pt x="1530350" y="652780"/>
                  </a:lnTo>
                  <a:lnTo>
                    <a:pt x="1530350" y="5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53480" y="3275329"/>
              <a:ext cx="1530350" cy="652780"/>
            </a:xfrm>
            <a:custGeom>
              <a:avLst/>
              <a:gdLst/>
              <a:ahLst/>
              <a:cxnLst/>
              <a:rect l="l" t="t" r="r" b="b"/>
              <a:pathLst>
                <a:path w="1530350" h="652779">
                  <a:moveTo>
                    <a:pt x="1530350" y="652780"/>
                  </a:moveTo>
                  <a:lnTo>
                    <a:pt x="0" y="120650"/>
                  </a:lnTo>
                  <a:lnTo>
                    <a:pt x="0" y="0"/>
                  </a:lnTo>
                  <a:lnTo>
                    <a:pt x="1530350" y="508000"/>
                  </a:lnTo>
                  <a:lnTo>
                    <a:pt x="1530350" y="65278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53480" y="3248659"/>
              <a:ext cx="2034539" cy="570230"/>
            </a:xfrm>
            <a:custGeom>
              <a:avLst/>
              <a:gdLst/>
              <a:ahLst/>
              <a:cxnLst/>
              <a:rect l="l" t="t" r="r" b="b"/>
              <a:pathLst>
                <a:path w="2034540" h="570229">
                  <a:moveTo>
                    <a:pt x="0" y="0"/>
                  </a:moveTo>
                  <a:lnTo>
                    <a:pt x="0" y="58419"/>
                  </a:lnTo>
                  <a:lnTo>
                    <a:pt x="1537970" y="570229"/>
                  </a:lnTo>
                  <a:lnTo>
                    <a:pt x="2034540" y="153669"/>
                  </a:lnTo>
                  <a:lnTo>
                    <a:pt x="2034540" y="88900"/>
                  </a:lnTo>
                  <a:lnTo>
                    <a:pt x="1530350" y="497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53480" y="3248659"/>
              <a:ext cx="2034539" cy="570230"/>
            </a:xfrm>
            <a:custGeom>
              <a:avLst/>
              <a:gdLst/>
              <a:ahLst/>
              <a:cxnLst/>
              <a:rect l="l" t="t" r="r" b="b"/>
              <a:pathLst>
                <a:path w="2034540" h="570229">
                  <a:moveTo>
                    <a:pt x="2034540" y="88900"/>
                  </a:moveTo>
                  <a:lnTo>
                    <a:pt x="2034540" y="153669"/>
                  </a:lnTo>
                  <a:lnTo>
                    <a:pt x="1537970" y="570229"/>
                  </a:lnTo>
                  <a:lnTo>
                    <a:pt x="0" y="58419"/>
                  </a:lnTo>
                  <a:lnTo>
                    <a:pt x="0" y="0"/>
                  </a:lnTo>
                  <a:lnTo>
                    <a:pt x="1530350" y="497839"/>
                  </a:lnTo>
                  <a:lnTo>
                    <a:pt x="2034540" y="8890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49670" y="1755139"/>
              <a:ext cx="2324099" cy="19964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8229" y="436879"/>
            <a:ext cx="50463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4055" marR="5080" indent="-681990">
              <a:lnSpc>
                <a:spcPct val="100000"/>
              </a:lnSpc>
              <a:spcBef>
                <a:spcPts val="100"/>
              </a:spcBef>
            </a:pPr>
            <a:r>
              <a:rPr sz="2800" b="0" i="1" spc="-5" dirty="0">
                <a:solidFill>
                  <a:srgbClr val="0000FF"/>
                </a:solidFill>
                <a:latin typeface="Chancery Uralic"/>
                <a:cs typeface="Chancery Uralic"/>
              </a:rPr>
              <a:t>Winners </a:t>
            </a:r>
            <a:r>
              <a:rPr sz="2800" b="0" i="1" spc="-10" dirty="0">
                <a:solidFill>
                  <a:srgbClr val="0000FF"/>
                </a:solidFill>
                <a:latin typeface="Chancery Uralic"/>
                <a:cs typeface="Chancery Uralic"/>
              </a:rPr>
              <a:t>do not </a:t>
            </a:r>
            <a:r>
              <a:rPr sz="2800" b="0" i="1" dirty="0">
                <a:solidFill>
                  <a:srgbClr val="0000FF"/>
                </a:solidFill>
                <a:latin typeface="Chancery Uralic"/>
                <a:cs typeface="Chancery Uralic"/>
              </a:rPr>
              <a:t>do </a:t>
            </a:r>
            <a:r>
              <a:rPr sz="2800" b="0" i="1" spc="-5" dirty="0">
                <a:solidFill>
                  <a:srgbClr val="0000FF"/>
                </a:solidFill>
                <a:latin typeface="Chancery Uralic"/>
                <a:cs typeface="Chancery Uralic"/>
              </a:rPr>
              <a:t>different things, </a:t>
            </a:r>
            <a:r>
              <a:rPr sz="2800" b="0" i="1" spc="-10" dirty="0">
                <a:solidFill>
                  <a:srgbClr val="0000FF"/>
                </a:solidFill>
                <a:latin typeface="Chancery Uralic"/>
                <a:cs typeface="Chancery Uralic"/>
              </a:rPr>
              <a:t>they  just </a:t>
            </a:r>
            <a:r>
              <a:rPr sz="2800" b="0" i="1" dirty="0">
                <a:solidFill>
                  <a:srgbClr val="0000FF"/>
                </a:solidFill>
                <a:latin typeface="Chancery Uralic"/>
                <a:cs typeface="Chancery Uralic"/>
              </a:rPr>
              <a:t>do </a:t>
            </a:r>
            <a:r>
              <a:rPr sz="2800" b="0" i="1" spc="-10" dirty="0">
                <a:solidFill>
                  <a:srgbClr val="0000FF"/>
                </a:solidFill>
                <a:latin typeface="Chancery Uralic"/>
                <a:cs typeface="Chancery Uralic"/>
              </a:rPr>
              <a:t>same </a:t>
            </a:r>
            <a:r>
              <a:rPr sz="2800" b="0" i="1" spc="-5" dirty="0">
                <a:solidFill>
                  <a:srgbClr val="0000FF"/>
                </a:solidFill>
                <a:latin typeface="Chancery Uralic"/>
                <a:cs typeface="Chancery Uralic"/>
              </a:rPr>
              <a:t>thing</a:t>
            </a:r>
            <a:r>
              <a:rPr sz="2800" b="0" i="1" spc="-45" dirty="0">
                <a:solidFill>
                  <a:srgbClr val="0000FF"/>
                </a:solidFill>
                <a:latin typeface="Chancery Uralic"/>
                <a:cs typeface="Chancery Uralic"/>
              </a:rPr>
              <a:t> </a:t>
            </a:r>
            <a:r>
              <a:rPr sz="2800" b="0" i="1" spc="-5" dirty="0">
                <a:solidFill>
                  <a:srgbClr val="0000FF"/>
                </a:solidFill>
                <a:latin typeface="Chancery Uralic"/>
                <a:cs typeface="Chancery Uralic"/>
              </a:rPr>
              <a:t>differently.</a:t>
            </a:r>
            <a:endParaRPr sz="2800">
              <a:latin typeface="Chancery Uralic"/>
              <a:cs typeface="Chancery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35350" y="1777576"/>
            <a:ext cx="2014220" cy="3249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0896" y="1595119"/>
            <a:ext cx="42545" cy="61594"/>
          </a:xfrm>
          <a:custGeom>
            <a:avLst/>
            <a:gdLst/>
            <a:ahLst/>
            <a:cxnLst/>
            <a:rect l="l" t="t" r="r" b="b"/>
            <a:pathLst>
              <a:path w="42545" h="61594">
                <a:moveTo>
                  <a:pt x="0" y="0"/>
                </a:moveTo>
                <a:lnTo>
                  <a:pt x="42333" y="61359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0420" y="1616710"/>
            <a:ext cx="36195" cy="52705"/>
          </a:xfrm>
          <a:custGeom>
            <a:avLst/>
            <a:gdLst/>
            <a:ahLst/>
            <a:cxnLst/>
            <a:rect l="l" t="t" r="r" b="b"/>
            <a:pathLst>
              <a:path w="36195" h="52705">
                <a:moveTo>
                  <a:pt x="35695" y="0"/>
                </a:moveTo>
                <a:lnTo>
                  <a:pt x="0" y="52467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2901" y="1529080"/>
            <a:ext cx="1905" cy="86360"/>
          </a:xfrm>
          <a:custGeom>
            <a:avLst/>
            <a:gdLst/>
            <a:ahLst/>
            <a:cxnLst/>
            <a:rect l="l" t="t" r="r" b="b"/>
            <a:pathLst>
              <a:path w="1904" h="86359">
                <a:moveTo>
                  <a:pt x="923" y="-3810"/>
                </a:moveTo>
                <a:lnTo>
                  <a:pt x="923" y="90170"/>
                </a:lnTo>
              </a:path>
            </a:pathLst>
          </a:custGeom>
          <a:ln w="94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11070" y="4806950"/>
            <a:ext cx="3685540" cy="1341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3030">
              <a:lnSpc>
                <a:spcPct val="1542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FF3300"/>
                </a:solidFill>
                <a:latin typeface="Chancery Uralic"/>
                <a:cs typeface="Chancery Uralic"/>
              </a:rPr>
              <a:t>Work smart not </a:t>
            </a:r>
            <a:r>
              <a:rPr sz="2800" i="1" spc="-5" dirty="0">
                <a:solidFill>
                  <a:srgbClr val="FF3300"/>
                </a:solidFill>
                <a:latin typeface="Chancery Uralic"/>
                <a:cs typeface="Chancery Uralic"/>
              </a:rPr>
              <a:t>hard to </a:t>
            </a:r>
            <a:r>
              <a:rPr sz="2800" i="1" spc="-10" dirty="0">
                <a:solidFill>
                  <a:srgbClr val="FF3300"/>
                </a:solidFill>
                <a:latin typeface="Chancery Uralic"/>
                <a:cs typeface="Chancery Uralic"/>
              </a:rPr>
              <a:t>be </a:t>
            </a:r>
            <a:r>
              <a:rPr sz="2800" i="1" spc="-5" dirty="0">
                <a:solidFill>
                  <a:srgbClr val="FF3300"/>
                </a:solidFill>
                <a:latin typeface="Chancery Uralic"/>
                <a:cs typeface="Chancery Uralic"/>
              </a:rPr>
              <a:t>a  successful </a:t>
            </a:r>
            <a:r>
              <a:rPr sz="2800" i="1" spc="-10" dirty="0">
                <a:solidFill>
                  <a:srgbClr val="FF3300"/>
                </a:solidFill>
                <a:latin typeface="Chancery Uralic"/>
                <a:cs typeface="Chancery Uralic"/>
              </a:rPr>
              <a:t>project manager</a:t>
            </a:r>
            <a:r>
              <a:rPr sz="2800" i="1" spc="-40" dirty="0">
                <a:solidFill>
                  <a:srgbClr val="FF3300"/>
                </a:solidFill>
                <a:latin typeface="Chancery Uralic"/>
                <a:cs typeface="Chancery Uralic"/>
              </a:rPr>
              <a:t> </a:t>
            </a:r>
            <a:r>
              <a:rPr sz="2800" i="1" spc="-10" dirty="0">
                <a:solidFill>
                  <a:srgbClr val="FF3300"/>
                </a:solidFill>
                <a:latin typeface="Chancery Uralic"/>
                <a:cs typeface="Chancery Uralic"/>
              </a:rPr>
              <a:t>!!!</a:t>
            </a:r>
            <a:endParaRPr sz="2800">
              <a:latin typeface="Chancery Uralic"/>
              <a:cs typeface="Chancery Ural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9359" y="528320"/>
            <a:ext cx="1603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P</a:t>
            </a:r>
            <a:r>
              <a:rPr dirty="0">
                <a:solidFill>
                  <a:srgbClr val="000000"/>
                </a:solidFill>
              </a:rPr>
              <a:t>ro</a:t>
            </a:r>
            <a:r>
              <a:rPr spc="-5" dirty="0">
                <a:solidFill>
                  <a:srgbClr val="000000"/>
                </a:solidFill>
              </a:rPr>
              <a:t>j</a:t>
            </a:r>
            <a:r>
              <a:rPr dirty="0">
                <a:solidFill>
                  <a:srgbClr val="000000"/>
                </a:solidFill>
              </a:rPr>
              <a:t>e</a:t>
            </a:r>
            <a:r>
              <a:rPr spc="-10" dirty="0">
                <a:solidFill>
                  <a:srgbClr val="000000"/>
                </a:solidFill>
              </a:rPr>
              <a:t>c</a:t>
            </a:r>
            <a:r>
              <a:rPr dirty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33220"/>
            <a:ext cx="7745095" cy="364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2484755" algn="l"/>
              </a:tabLst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Project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	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 group of </a:t>
            </a:r>
            <a:r>
              <a:rPr sz="3200" spc="-5" dirty="0">
                <a:latin typeface="Times New Roman"/>
                <a:cs typeface="Times New Roman"/>
              </a:rPr>
              <a:t>milestones </a:t>
            </a:r>
            <a:r>
              <a:rPr sz="3200" dirty="0">
                <a:latin typeface="Times New Roman"/>
                <a:cs typeface="Times New Roman"/>
              </a:rPr>
              <a:t>or phases,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activities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or tasks </a:t>
            </a:r>
            <a:r>
              <a:rPr sz="3200" dirty="0">
                <a:latin typeface="Times New Roman"/>
                <a:cs typeface="Times New Roman"/>
              </a:rPr>
              <a:t>that support an </a:t>
            </a:r>
            <a:r>
              <a:rPr sz="3200" spc="-5" dirty="0">
                <a:latin typeface="Times New Roman"/>
                <a:cs typeface="Times New Roman"/>
              </a:rPr>
              <a:t>effort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to  accomplish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something.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236854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 project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temporary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endeavor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(attempt) 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undertaken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produce a unique product or 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service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result.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0480" y="1606550"/>
            <a:ext cx="60775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  <a:latin typeface="Arial"/>
                <a:cs typeface="Arial"/>
              </a:rPr>
              <a:t>PROJECT LIFE</a:t>
            </a:r>
            <a:r>
              <a:rPr sz="44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Arial"/>
                <a:cs typeface="Arial"/>
              </a:rPr>
              <a:t>CYCLE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66920" y="2407920"/>
            <a:ext cx="4547870" cy="4352290"/>
            <a:chOff x="4566920" y="2407920"/>
            <a:chExt cx="4547870" cy="4352290"/>
          </a:xfrm>
        </p:grpSpPr>
        <p:sp>
          <p:nvSpPr>
            <p:cNvPr id="4" name="object 4"/>
            <p:cNvSpPr/>
            <p:nvPr/>
          </p:nvSpPr>
          <p:spPr>
            <a:xfrm>
              <a:off x="4566920" y="2407920"/>
              <a:ext cx="4547869" cy="43522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55920" y="2476500"/>
              <a:ext cx="81280" cy="44450"/>
            </a:xfrm>
            <a:custGeom>
              <a:avLst/>
              <a:gdLst/>
              <a:ahLst/>
              <a:cxnLst/>
              <a:rect l="l" t="t" r="r" b="b"/>
              <a:pathLst>
                <a:path w="81279" h="44450">
                  <a:moveTo>
                    <a:pt x="81279" y="0"/>
                  </a:moveTo>
                  <a:lnTo>
                    <a:pt x="25400" y="6350"/>
                  </a:lnTo>
                  <a:lnTo>
                    <a:pt x="0" y="26670"/>
                  </a:lnTo>
                  <a:lnTo>
                    <a:pt x="0" y="33020"/>
                  </a:lnTo>
                  <a:lnTo>
                    <a:pt x="2539" y="36829"/>
                  </a:lnTo>
                  <a:lnTo>
                    <a:pt x="7619" y="41910"/>
                  </a:lnTo>
                  <a:lnTo>
                    <a:pt x="13969" y="43179"/>
                  </a:lnTo>
                  <a:lnTo>
                    <a:pt x="22859" y="44450"/>
                  </a:lnTo>
                  <a:lnTo>
                    <a:pt x="35559" y="40639"/>
                  </a:lnTo>
                  <a:lnTo>
                    <a:pt x="43179" y="34289"/>
                  </a:lnTo>
                  <a:lnTo>
                    <a:pt x="49529" y="26670"/>
                  </a:lnTo>
                  <a:lnTo>
                    <a:pt x="54609" y="15239"/>
                  </a:lnTo>
                  <a:lnTo>
                    <a:pt x="59689" y="10160"/>
                  </a:lnTo>
                  <a:lnTo>
                    <a:pt x="67309" y="5079"/>
                  </a:lnTo>
                  <a:lnTo>
                    <a:pt x="81279" y="0"/>
                  </a:lnTo>
                  <a:close/>
                </a:path>
              </a:pathLst>
            </a:custGeom>
            <a:solidFill>
              <a:srgbClr val="B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55920" y="2476500"/>
              <a:ext cx="81280" cy="44450"/>
            </a:xfrm>
            <a:custGeom>
              <a:avLst/>
              <a:gdLst/>
              <a:ahLst/>
              <a:cxnLst/>
              <a:rect l="l" t="t" r="r" b="b"/>
              <a:pathLst>
                <a:path w="81279" h="44450">
                  <a:moveTo>
                    <a:pt x="57150" y="1270"/>
                  </a:moveTo>
                  <a:lnTo>
                    <a:pt x="15239" y="11429"/>
                  </a:lnTo>
                  <a:lnTo>
                    <a:pt x="0" y="26670"/>
                  </a:lnTo>
                  <a:lnTo>
                    <a:pt x="0" y="33020"/>
                  </a:lnTo>
                  <a:lnTo>
                    <a:pt x="2539" y="36829"/>
                  </a:lnTo>
                  <a:lnTo>
                    <a:pt x="7619" y="41910"/>
                  </a:lnTo>
                  <a:lnTo>
                    <a:pt x="13969" y="43179"/>
                  </a:lnTo>
                  <a:lnTo>
                    <a:pt x="22859" y="44450"/>
                  </a:lnTo>
                  <a:lnTo>
                    <a:pt x="35559" y="40639"/>
                  </a:lnTo>
                  <a:lnTo>
                    <a:pt x="43179" y="34289"/>
                  </a:lnTo>
                  <a:lnTo>
                    <a:pt x="49529" y="26670"/>
                  </a:lnTo>
                  <a:lnTo>
                    <a:pt x="54609" y="15239"/>
                  </a:lnTo>
                  <a:lnTo>
                    <a:pt x="59689" y="10160"/>
                  </a:lnTo>
                  <a:lnTo>
                    <a:pt x="67309" y="5079"/>
                  </a:lnTo>
                  <a:lnTo>
                    <a:pt x="81279" y="0"/>
                  </a:lnTo>
                  <a:lnTo>
                    <a:pt x="57150" y="127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2980" y="2458720"/>
              <a:ext cx="81280" cy="49530"/>
            </a:xfrm>
            <a:custGeom>
              <a:avLst/>
              <a:gdLst/>
              <a:ahLst/>
              <a:cxnLst/>
              <a:rect l="l" t="t" r="r" b="b"/>
              <a:pathLst>
                <a:path w="81279" h="49530">
                  <a:moveTo>
                    <a:pt x="0" y="0"/>
                  </a:moveTo>
                  <a:lnTo>
                    <a:pt x="13970" y="5079"/>
                  </a:lnTo>
                  <a:lnTo>
                    <a:pt x="21590" y="8889"/>
                  </a:lnTo>
                  <a:lnTo>
                    <a:pt x="25400" y="16509"/>
                  </a:lnTo>
                  <a:lnTo>
                    <a:pt x="30480" y="30479"/>
                  </a:lnTo>
                  <a:lnTo>
                    <a:pt x="36830" y="38100"/>
                  </a:lnTo>
                  <a:lnTo>
                    <a:pt x="45720" y="45719"/>
                  </a:lnTo>
                  <a:lnTo>
                    <a:pt x="58420" y="49529"/>
                  </a:lnTo>
                  <a:lnTo>
                    <a:pt x="68580" y="48259"/>
                  </a:lnTo>
                  <a:lnTo>
                    <a:pt x="74930" y="46989"/>
                  </a:lnTo>
                  <a:lnTo>
                    <a:pt x="78740" y="41909"/>
                  </a:lnTo>
                  <a:lnTo>
                    <a:pt x="81280" y="38100"/>
                  </a:lnTo>
                  <a:lnTo>
                    <a:pt x="81280" y="30479"/>
                  </a:lnTo>
                  <a:lnTo>
                    <a:pt x="74930" y="17779"/>
                  </a:lnTo>
                  <a:lnTo>
                    <a:pt x="66040" y="10159"/>
                  </a:lnTo>
                  <a:lnTo>
                    <a:pt x="40640" y="3809"/>
                  </a:lnTo>
                  <a:lnTo>
                    <a:pt x="24130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62980" y="2458720"/>
              <a:ext cx="81280" cy="49530"/>
            </a:xfrm>
            <a:custGeom>
              <a:avLst/>
              <a:gdLst/>
              <a:ahLst/>
              <a:cxnLst/>
              <a:rect l="l" t="t" r="r" b="b"/>
              <a:pathLst>
                <a:path w="81279" h="49530">
                  <a:moveTo>
                    <a:pt x="24130" y="1269"/>
                  </a:moveTo>
                  <a:lnTo>
                    <a:pt x="40640" y="3809"/>
                  </a:lnTo>
                  <a:lnTo>
                    <a:pt x="55880" y="7619"/>
                  </a:lnTo>
                  <a:lnTo>
                    <a:pt x="66040" y="10159"/>
                  </a:lnTo>
                  <a:lnTo>
                    <a:pt x="74930" y="17779"/>
                  </a:lnTo>
                  <a:lnTo>
                    <a:pt x="77470" y="22859"/>
                  </a:lnTo>
                  <a:lnTo>
                    <a:pt x="81280" y="30479"/>
                  </a:lnTo>
                  <a:lnTo>
                    <a:pt x="81280" y="38100"/>
                  </a:lnTo>
                  <a:lnTo>
                    <a:pt x="78740" y="41909"/>
                  </a:lnTo>
                  <a:lnTo>
                    <a:pt x="74930" y="46989"/>
                  </a:lnTo>
                  <a:lnTo>
                    <a:pt x="68580" y="48259"/>
                  </a:lnTo>
                  <a:lnTo>
                    <a:pt x="58420" y="49529"/>
                  </a:lnTo>
                  <a:lnTo>
                    <a:pt x="45720" y="45719"/>
                  </a:lnTo>
                  <a:lnTo>
                    <a:pt x="36830" y="38100"/>
                  </a:lnTo>
                  <a:lnTo>
                    <a:pt x="30480" y="30479"/>
                  </a:lnTo>
                  <a:lnTo>
                    <a:pt x="25400" y="16509"/>
                  </a:lnTo>
                  <a:lnTo>
                    <a:pt x="21590" y="8889"/>
                  </a:lnTo>
                  <a:lnTo>
                    <a:pt x="13970" y="5079"/>
                  </a:lnTo>
                  <a:lnTo>
                    <a:pt x="0" y="0"/>
                  </a:lnTo>
                  <a:lnTo>
                    <a:pt x="24130" y="1269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963920" y="2296160"/>
            <a:ext cx="86360" cy="49530"/>
            <a:chOff x="5963920" y="2296160"/>
            <a:chExt cx="86360" cy="49530"/>
          </a:xfrm>
        </p:grpSpPr>
        <p:sp>
          <p:nvSpPr>
            <p:cNvPr id="10" name="object 10"/>
            <p:cNvSpPr/>
            <p:nvPr/>
          </p:nvSpPr>
          <p:spPr>
            <a:xfrm>
              <a:off x="5969000" y="2301240"/>
              <a:ext cx="76200" cy="39370"/>
            </a:xfrm>
            <a:custGeom>
              <a:avLst/>
              <a:gdLst/>
              <a:ahLst/>
              <a:cxnLst/>
              <a:rect l="l" t="t" r="r" b="b"/>
              <a:pathLst>
                <a:path w="76200" h="39369">
                  <a:moveTo>
                    <a:pt x="68579" y="0"/>
                  </a:moveTo>
                  <a:lnTo>
                    <a:pt x="45720" y="0"/>
                  </a:lnTo>
                  <a:lnTo>
                    <a:pt x="38100" y="1270"/>
                  </a:lnTo>
                  <a:lnTo>
                    <a:pt x="33020" y="2539"/>
                  </a:lnTo>
                  <a:lnTo>
                    <a:pt x="20320" y="7620"/>
                  </a:lnTo>
                  <a:lnTo>
                    <a:pt x="16510" y="15239"/>
                  </a:lnTo>
                  <a:lnTo>
                    <a:pt x="8889" y="19050"/>
                  </a:lnTo>
                  <a:lnTo>
                    <a:pt x="5079" y="25400"/>
                  </a:lnTo>
                  <a:lnTo>
                    <a:pt x="3810" y="34289"/>
                  </a:lnTo>
                  <a:lnTo>
                    <a:pt x="0" y="39370"/>
                  </a:lnTo>
                  <a:lnTo>
                    <a:pt x="5079" y="35560"/>
                  </a:lnTo>
                  <a:lnTo>
                    <a:pt x="7620" y="31750"/>
                  </a:lnTo>
                  <a:lnTo>
                    <a:pt x="13970" y="30480"/>
                  </a:lnTo>
                  <a:lnTo>
                    <a:pt x="19050" y="25400"/>
                  </a:lnTo>
                  <a:lnTo>
                    <a:pt x="24129" y="22860"/>
                  </a:lnTo>
                  <a:lnTo>
                    <a:pt x="29210" y="22860"/>
                  </a:lnTo>
                  <a:lnTo>
                    <a:pt x="34289" y="21589"/>
                  </a:lnTo>
                  <a:lnTo>
                    <a:pt x="41910" y="19050"/>
                  </a:lnTo>
                  <a:lnTo>
                    <a:pt x="46989" y="21589"/>
                  </a:lnTo>
                  <a:lnTo>
                    <a:pt x="57150" y="21589"/>
                  </a:lnTo>
                  <a:lnTo>
                    <a:pt x="59689" y="19050"/>
                  </a:lnTo>
                  <a:lnTo>
                    <a:pt x="68579" y="19050"/>
                  </a:lnTo>
                  <a:lnTo>
                    <a:pt x="71120" y="17780"/>
                  </a:lnTo>
                  <a:lnTo>
                    <a:pt x="72389" y="15239"/>
                  </a:lnTo>
                  <a:lnTo>
                    <a:pt x="74929" y="15239"/>
                  </a:lnTo>
                  <a:lnTo>
                    <a:pt x="76200" y="10160"/>
                  </a:lnTo>
                  <a:lnTo>
                    <a:pt x="76200" y="6350"/>
                  </a:lnTo>
                  <a:lnTo>
                    <a:pt x="74929" y="3810"/>
                  </a:lnTo>
                  <a:lnTo>
                    <a:pt x="74929" y="2539"/>
                  </a:lnTo>
                  <a:lnTo>
                    <a:pt x="71120" y="1270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B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69000" y="2301240"/>
              <a:ext cx="76200" cy="39370"/>
            </a:xfrm>
            <a:custGeom>
              <a:avLst/>
              <a:gdLst/>
              <a:ahLst/>
              <a:cxnLst/>
              <a:rect l="l" t="t" r="r" b="b"/>
              <a:pathLst>
                <a:path w="76200" h="39369">
                  <a:moveTo>
                    <a:pt x="0" y="39370"/>
                  </a:moveTo>
                  <a:lnTo>
                    <a:pt x="3810" y="34289"/>
                  </a:lnTo>
                  <a:lnTo>
                    <a:pt x="5079" y="25400"/>
                  </a:lnTo>
                  <a:lnTo>
                    <a:pt x="8889" y="19050"/>
                  </a:lnTo>
                  <a:lnTo>
                    <a:pt x="16510" y="15239"/>
                  </a:lnTo>
                  <a:lnTo>
                    <a:pt x="20320" y="7620"/>
                  </a:lnTo>
                  <a:lnTo>
                    <a:pt x="26670" y="5080"/>
                  </a:lnTo>
                  <a:lnTo>
                    <a:pt x="33020" y="2539"/>
                  </a:lnTo>
                  <a:lnTo>
                    <a:pt x="38100" y="1270"/>
                  </a:lnTo>
                  <a:lnTo>
                    <a:pt x="45720" y="0"/>
                  </a:lnTo>
                  <a:lnTo>
                    <a:pt x="52070" y="0"/>
                  </a:lnTo>
                  <a:lnTo>
                    <a:pt x="60960" y="0"/>
                  </a:lnTo>
                  <a:lnTo>
                    <a:pt x="68579" y="0"/>
                  </a:lnTo>
                  <a:lnTo>
                    <a:pt x="71120" y="1270"/>
                  </a:lnTo>
                  <a:lnTo>
                    <a:pt x="74929" y="2539"/>
                  </a:lnTo>
                  <a:lnTo>
                    <a:pt x="74929" y="3810"/>
                  </a:lnTo>
                  <a:lnTo>
                    <a:pt x="76200" y="6350"/>
                  </a:lnTo>
                  <a:lnTo>
                    <a:pt x="76200" y="7620"/>
                  </a:lnTo>
                  <a:lnTo>
                    <a:pt x="76200" y="10160"/>
                  </a:lnTo>
                  <a:lnTo>
                    <a:pt x="74929" y="15239"/>
                  </a:lnTo>
                  <a:lnTo>
                    <a:pt x="72389" y="15239"/>
                  </a:lnTo>
                  <a:lnTo>
                    <a:pt x="71120" y="17780"/>
                  </a:lnTo>
                  <a:lnTo>
                    <a:pt x="68579" y="19050"/>
                  </a:lnTo>
                  <a:lnTo>
                    <a:pt x="62229" y="19050"/>
                  </a:lnTo>
                  <a:lnTo>
                    <a:pt x="59689" y="19050"/>
                  </a:lnTo>
                  <a:lnTo>
                    <a:pt x="57150" y="21589"/>
                  </a:lnTo>
                  <a:lnTo>
                    <a:pt x="50800" y="21589"/>
                  </a:lnTo>
                  <a:lnTo>
                    <a:pt x="46989" y="21589"/>
                  </a:lnTo>
                  <a:lnTo>
                    <a:pt x="41910" y="19050"/>
                  </a:lnTo>
                  <a:lnTo>
                    <a:pt x="34289" y="21589"/>
                  </a:lnTo>
                  <a:lnTo>
                    <a:pt x="29210" y="22860"/>
                  </a:lnTo>
                  <a:lnTo>
                    <a:pt x="24129" y="22860"/>
                  </a:lnTo>
                  <a:lnTo>
                    <a:pt x="19050" y="25400"/>
                  </a:lnTo>
                  <a:lnTo>
                    <a:pt x="13970" y="30480"/>
                  </a:lnTo>
                  <a:lnTo>
                    <a:pt x="7620" y="31750"/>
                  </a:lnTo>
                  <a:lnTo>
                    <a:pt x="5079" y="35560"/>
                  </a:lnTo>
                  <a:lnTo>
                    <a:pt x="0" y="39370"/>
                  </a:lnTo>
                  <a:close/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579" y="162300"/>
            <a:ext cx="44323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00000"/>
                </a:solidFill>
                <a:latin typeface="Arial"/>
                <a:cs typeface="Arial"/>
              </a:rPr>
              <a:t>Project</a:t>
            </a: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 life</a:t>
            </a:r>
            <a:r>
              <a:rPr sz="4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Arial"/>
                <a:cs typeface="Arial"/>
              </a:rPr>
              <a:t>cycle</a:t>
            </a:r>
            <a:endParaRPr sz="44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4837" y="1519237"/>
            <a:ext cx="8085455" cy="5343525"/>
            <a:chOff x="604837" y="1519237"/>
            <a:chExt cx="8085455" cy="5343525"/>
          </a:xfrm>
        </p:grpSpPr>
        <p:sp>
          <p:nvSpPr>
            <p:cNvPr id="4" name="object 4"/>
            <p:cNvSpPr/>
            <p:nvPr/>
          </p:nvSpPr>
          <p:spPr>
            <a:xfrm>
              <a:off x="609600" y="1524000"/>
              <a:ext cx="8075930" cy="5334000"/>
            </a:xfrm>
            <a:custGeom>
              <a:avLst/>
              <a:gdLst/>
              <a:ahLst/>
              <a:cxnLst/>
              <a:rect l="l" t="t" r="r" b="b"/>
              <a:pathLst>
                <a:path w="8075930" h="5334000">
                  <a:moveTo>
                    <a:pt x="8075930" y="0"/>
                  </a:moveTo>
                  <a:lnTo>
                    <a:pt x="0" y="0"/>
                  </a:lnTo>
                  <a:lnTo>
                    <a:pt x="0" y="5334000"/>
                  </a:lnTo>
                  <a:lnTo>
                    <a:pt x="8075930" y="533400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" y="1524000"/>
              <a:ext cx="8075930" cy="5334000"/>
            </a:xfrm>
            <a:custGeom>
              <a:avLst/>
              <a:gdLst/>
              <a:ahLst/>
              <a:cxnLst/>
              <a:rect l="l" t="t" r="r" b="b"/>
              <a:pathLst>
                <a:path w="8075930" h="5334000">
                  <a:moveTo>
                    <a:pt x="4038600" y="5334000"/>
                  </a:moveTo>
                  <a:lnTo>
                    <a:pt x="0" y="5334000"/>
                  </a:lnTo>
                  <a:lnTo>
                    <a:pt x="0" y="0"/>
                  </a:lnTo>
                  <a:lnTo>
                    <a:pt x="8075930" y="0"/>
                  </a:lnTo>
                  <a:lnTo>
                    <a:pt x="8075930" y="5334000"/>
                  </a:lnTo>
                  <a:lnTo>
                    <a:pt x="4038600" y="5334000"/>
                  </a:lnTo>
                  <a:close/>
                </a:path>
              </a:pathLst>
            </a:custGeom>
            <a:ln w="9344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45639" y="2367280"/>
              <a:ext cx="5285740" cy="3585210"/>
            </a:xfrm>
            <a:custGeom>
              <a:avLst/>
              <a:gdLst/>
              <a:ahLst/>
              <a:cxnLst/>
              <a:rect l="l" t="t" r="r" b="b"/>
              <a:pathLst>
                <a:path w="5285740" h="3585210">
                  <a:moveTo>
                    <a:pt x="2642870" y="0"/>
                  </a:moveTo>
                  <a:lnTo>
                    <a:pt x="2584664" y="391"/>
                  </a:lnTo>
                  <a:lnTo>
                    <a:pt x="2526826" y="1561"/>
                  </a:lnTo>
                  <a:lnTo>
                    <a:pt x="2469369" y="3502"/>
                  </a:lnTo>
                  <a:lnTo>
                    <a:pt x="2412301" y="6207"/>
                  </a:lnTo>
                  <a:lnTo>
                    <a:pt x="2355633" y="9669"/>
                  </a:lnTo>
                  <a:lnTo>
                    <a:pt x="2299375" y="13881"/>
                  </a:lnTo>
                  <a:lnTo>
                    <a:pt x="2243539" y="18837"/>
                  </a:lnTo>
                  <a:lnTo>
                    <a:pt x="2188134" y="24528"/>
                  </a:lnTo>
                  <a:lnTo>
                    <a:pt x="2133170" y="30949"/>
                  </a:lnTo>
                  <a:lnTo>
                    <a:pt x="2078658" y="38091"/>
                  </a:lnTo>
                  <a:lnTo>
                    <a:pt x="2024609" y="45949"/>
                  </a:lnTo>
                  <a:lnTo>
                    <a:pt x="1971033" y="54515"/>
                  </a:lnTo>
                  <a:lnTo>
                    <a:pt x="1917939" y="63781"/>
                  </a:lnTo>
                  <a:lnTo>
                    <a:pt x="1865339" y="73742"/>
                  </a:lnTo>
                  <a:lnTo>
                    <a:pt x="1813244" y="84389"/>
                  </a:lnTo>
                  <a:lnTo>
                    <a:pt x="1761662" y="95716"/>
                  </a:lnTo>
                  <a:lnTo>
                    <a:pt x="1710605" y="107716"/>
                  </a:lnTo>
                  <a:lnTo>
                    <a:pt x="1660083" y="120382"/>
                  </a:lnTo>
                  <a:lnTo>
                    <a:pt x="1610107" y="133706"/>
                  </a:lnTo>
                  <a:lnTo>
                    <a:pt x="1560686" y="147683"/>
                  </a:lnTo>
                  <a:lnTo>
                    <a:pt x="1511832" y="162304"/>
                  </a:lnTo>
                  <a:lnTo>
                    <a:pt x="1463554" y="177563"/>
                  </a:lnTo>
                  <a:lnTo>
                    <a:pt x="1415863" y="193452"/>
                  </a:lnTo>
                  <a:lnTo>
                    <a:pt x="1368770" y="209965"/>
                  </a:lnTo>
                  <a:lnTo>
                    <a:pt x="1322284" y="227095"/>
                  </a:lnTo>
                  <a:lnTo>
                    <a:pt x="1276417" y="244834"/>
                  </a:lnTo>
                  <a:lnTo>
                    <a:pt x="1231178" y="263176"/>
                  </a:lnTo>
                  <a:lnTo>
                    <a:pt x="1186577" y="282113"/>
                  </a:lnTo>
                  <a:lnTo>
                    <a:pt x="1142626" y="301639"/>
                  </a:lnTo>
                  <a:lnTo>
                    <a:pt x="1099335" y="321746"/>
                  </a:lnTo>
                  <a:lnTo>
                    <a:pt x="1056714" y="342428"/>
                  </a:lnTo>
                  <a:lnTo>
                    <a:pt x="1014773" y="363677"/>
                  </a:lnTo>
                  <a:lnTo>
                    <a:pt x="973523" y="385487"/>
                  </a:lnTo>
                  <a:lnTo>
                    <a:pt x="932974" y="407850"/>
                  </a:lnTo>
                  <a:lnTo>
                    <a:pt x="893137" y="430759"/>
                  </a:lnTo>
                  <a:lnTo>
                    <a:pt x="854021" y="454208"/>
                  </a:lnTo>
                  <a:lnTo>
                    <a:pt x="815638" y="478189"/>
                  </a:lnTo>
                  <a:lnTo>
                    <a:pt x="777998" y="502695"/>
                  </a:lnTo>
                  <a:lnTo>
                    <a:pt x="741111" y="527720"/>
                  </a:lnTo>
                  <a:lnTo>
                    <a:pt x="704987" y="553256"/>
                  </a:lnTo>
                  <a:lnTo>
                    <a:pt x="669637" y="579295"/>
                  </a:lnTo>
                  <a:lnTo>
                    <a:pt x="635071" y="605832"/>
                  </a:lnTo>
                  <a:lnTo>
                    <a:pt x="601300" y="632860"/>
                  </a:lnTo>
                  <a:lnTo>
                    <a:pt x="568334" y="660370"/>
                  </a:lnTo>
                  <a:lnTo>
                    <a:pt x="536183" y="688356"/>
                  </a:lnTo>
                  <a:lnTo>
                    <a:pt x="504858" y="716812"/>
                  </a:lnTo>
                  <a:lnTo>
                    <a:pt x="474369" y="745729"/>
                  </a:lnTo>
                  <a:lnTo>
                    <a:pt x="444727" y="775101"/>
                  </a:lnTo>
                  <a:lnTo>
                    <a:pt x="415941" y="804922"/>
                  </a:lnTo>
                  <a:lnTo>
                    <a:pt x="388023" y="835183"/>
                  </a:lnTo>
                  <a:lnTo>
                    <a:pt x="360982" y="865878"/>
                  </a:lnTo>
                  <a:lnTo>
                    <a:pt x="334830" y="897001"/>
                  </a:lnTo>
                  <a:lnTo>
                    <a:pt x="309576" y="928543"/>
                  </a:lnTo>
                  <a:lnTo>
                    <a:pt x="285231" y="960497"/>
                  </a:lnTo>
                  <a:lnTo>
                    <a:pt x="261805" y="992858"/>
                  </a:lnTo>
                  <a:lnTo>
                    <a:pt x="239308" y="1025618"/>
                  </a:lnTo>
                  <a:lnTo>
                    <a:pt x="217752" y="1058769"/>
                  </a:lnTo>
                  <a:lnTo>
                    <a:pt x="197145" y="1092305"/>
                  </a:lnTo>
                  <a:lnTo>
                    <a:pt x="177500" y="1126218"/>
                  </a:lnTo>
                  <a:lnTo>
                    <a:pt x="158826" y="1160503"/>
                  </a:lnTo>
                  <a:lnTo>
                    <a:pt x="141133" y="1195150"/>
                  </a:lnTo>
                  <a:lnTo>
                    <a:pt x="124432" y="1230155"/>
                  </a:lnTo>
                  <a:lnTo>
                    <a:pt x="108733" y="1265509"/>
                  </a:lnTo>
                  <a:lnTo>
                    <a:pt x="94047" y="1301206"/>
                  </a:lnTo>
                  <a:lnTo>
                    <a:pt x="80384" y="1337238"/>
                  </a:lnTo>
                  <a:lnTo>
                    <a:pt x="67754" y="1373599"/>
                  </a:lnTo>
                  <a:lnTo>
                    <a:pt x="56168" y="1410281"/>
                  </a:lnTo>
                  <a:lnTo>
                    <a:pt x="45636" y="1447278"/>
                  </a:lnTo>
                  <a:lnTo>
                    <a:pt x="36169" y="1484582"/>
                  </a:lnTo>
                  <a:lnTo>
                    <a:pt x="27776" y="1522187"/>
                  </a:lnTo>
                  <a:lnTo>
                    <a:pt x="20469" y="1560085"/>
                  </a:lnTo>
                  <a:lnTo>
                    <a:pt x="14258" y="1598269"/>
                  </a:lnTo>
                  <a:lnTo>
                    <a:pt x="9153" y="1636732"/>
                  </a:lnTo>
                  <a:lnTo>
                    <a:pt x="5164" y="1675468"/>
                  </a:lnTo>
                  <a:lnTo>
                    <a:pt x="2302" y="1714469"/>
                  </a:lnTo>
                  <a:lnTo>
                    <a:pt x="577" y="1753729"/>
                  </a:lnTo>
                  <a:lnTo>
                    <a:pt x="0" y="1793240"/>
                  </a:lnTo>
                  <a:lnTo>
                    <a:pt x="577" y="1832701"/>
                  </a:lnTo>
                  <a:lnTo>
                    <a:pt x="2302" y="1871913"/>
                  </a:lnTo>
                  <a:lnTo>
                    <a:pt x="5164" y="1910868"/>
                  </a:lnTo>
                  <a:lnTo>
                    <a:pt x="9153" y="1949559"/>
                  </a:lnTo>
                  <a:lnTo>
                    <a:pt x="14258" y="1987979"/>
                  </a:lnTo>
                  <a:lnTo>
                    <a:pt x="20469" y="2026120"/>
                  </a:lnTo>
                  <a:lnTo>
                    <a:pt x="27776" y="2063977"/>
                  </a:lnTo>
                  <a:lnTo>
                    <a:pt x="36169" y="2101541"/>
                  </a:lnTo>
                  <a:lnTo>
                    <a:pt x="45636" y="2138806"/>
                  </a:lnTo>
                  <a:lnTo>
                    <a:pt x="56168" y="2175765"/>
                  </a:lnTo>
                  <a:lnTo>
                    <a:pt x="67754" y="2212410"/>
                  </a:lnTo>
                  <a:lnTo>
                    <a:pt x="80384" y="2248735"/>
                  </a:lnTo>
                  <a:lnTo>
                    <a:pt x="94047" y="2284732"/>
                  </a:lnTo>
                  <a:lnTo>
                    <a:pt x="108733" y="2320395"/>
                  </a:lnTo>
                  <a:lnTo>
                    <a:pt x="124432" y="2355717"/>
                  </a:lnTo>
                  <a:lnTo>
                    <a:pt x="141133" y="2390690"/>
                  </a:lnTo>
                  <a:lnTo>
                    <a:pt x="158826" y="2425307"/>
                  </a:lnTo>
                  <a:lnTo>
                    <a:pt x="177500" y="2459562"/>
                  </a:lnTo>
                  <a:lnTo>
                    <a:pt x="197145" y="2493447"/>
                  </a:lnTo>
                  <a:lnTo>
                    <a:pt x="217752" y="2526955"/>
                  </a:lnTo>
                  <a:lnTo>
                    <a:pt x="239308" y="2560080"/>
                  </a:lnTo>
                  <a:lnTo>
                    <a:pt x="261805" y="2592814"/>
                  </a:lnTo>
                  <a:lnTo>
                    <a:pt x="285231" y="2625150"/>
                  </a:lnTo>
                  <a:lnTo>
                    <a:pt x="309576" y="2657081"/>
                  </a:lnTo>
                  <a:lnTo>
                    <a:pt x="334830" y="2688600"/>
                  </a:lnTo>
                  <a:lnTo>
                    <a:pt x="360982" y="2719700"/>
                  </a:lnTo>
                  <a:lnTo>
                    <a:pt x="388023" y="2750374"/>
                  </a:lnTo>
                  <a:lnTo>
                    <a:pt x="415941" y="2780614"/>
                  </a:lnTo>
                  <a:lnTo>
                    <a:pt x="444727" y="2810415"/>
                  </a:lnTo>
                  <a:lnTo>
                    <a:pt x="474369" y="2839769"/>
                  </a:lnTo>
                  <a:lnTo>
                    <a:pt x="504858" y="2868668"/>
                  </a:lnTo>
                  <a:lnTo>
                    <a:pt x="536183" y="2897106"/>
                  </a:lnTo>
                  <a:lnTo>
                    <a:pt x="568334" y="2925076"/>
                  </a:lnTo>
                  <a:lnTo>
                    <a:pt x="601300" y="2952571"/>
                  </a:lnTo>
                  <a:lnTo>
                    <a:pt x="635071" y="2979583"/>
                  </a:lnTo>
                  <a:lnTo>
                    <a:pt x="669637" y="3006105"/>
                  </a:lnTo>
                  <a:lnTo>
                    <a:pt x="704987" y="3032132"/>
                  </a:lnTo>
                  <a:lnTo>
                    <a:pt x="741111" y="3057654"/>
                  </a:lnTo>
                  <a:lnTo>
                    <a:pt x="777998" y="3082666"/>
                  </a:lnTo>
                  <a:lnTo>
                    <a:pt x="815638" y="3107161"/>
                  </a:lnTo>
                  <a:lnTo>
                    <a:pt x="854021" y="3131131"/>
                  </a:lnTo>
                  <a:lnTo>
                    <a:pt x="893137" y="3154569"/>
                  </a:lnTo>
                  <a:lnTo>
                    <a:pt x="932974" y="3177468"/>
                  </a:lnTo>
                  <a:lnTo>
                    <a:pt x="973523" y="3199822"/>
                  </a:lnTo>
                  <a:lnTo>
                    <a:pt x="1014773" y="3221623"/>
                  </a:lnTo>
                  <a:lnTo>
                    <a:pt x="1056714" y="3242864"/>
                  </a:lnTo>
                  <a:lnTo>
                    <a:pt x="1099335" y="3263538"/>
                  </a:lnTo>
                  <a:lnTo>
                    <a:pt x="1142626" y="3283638"/>
                  </a:lnTo>
                  <a:lnTo>
                    <a:pt x="1186577" y="3303157"/>
                  </a:lnTo>
                  <a:lnTo>
                    <a:pt x="1231178" y="3322088"/>
                  </a:lnTo>
                  <a:lnTo>
                    <a:pt x="1276417" y="3340424"/>
                  </a:lnTo>
                  <a:lnTo>
                    <a:pt x="1322284" y="3358158"/>
                  </a:lnTo>
                  <a:lnTo>
                    <a:pt x="1368770" y="3375282"/>
                  </a:lnTo>
                  <a:lnTo>
                    <a:pt x="1415863" y="3391791"/>
                  </a:lnTo>
                  <a:lnTo>
                    <a:pt x="1463554" y="3407676"/>
                  </a:lnTo>
                  <a:lnTo>
                    <a:pt x="1511832" y="3422931"/>
                  </a:lnTo>
                  <a:lnTo>
                    <a:pt x="1560686" y="3437549"/>
                  </a:lnTo>
                  <a:lnTo>
                    <a:pt x="1610107" y="3451522"/>
                  </a:lnTo>
                  <a:lnTo>
                    <a:pt x="1660083" y="3464843"/>
                  </a:lnTo>
                  <a:lnTo>
                    <a:pt x="1710605" y="3477507"/>
                  </a:lnTo>
                  <a:lnTo>
                    <a:pt x="1761662" y="3489504"/>
                  </a:lnTo>
                  <a:lnTo>
                    <a:pt x="1813244" y="3500830"/>
                  </a:lnTo>
                  <a:lnTo>
                    <a:pt x="1865339" y="3511475"/>
                  </a:lnTo>
                  <a:lnTo>
                    <a:pt x="1917939" y="3521434"/>
                  </a:lnTo>
                  <a:lnTo>
                    <a:pt x="1971033" y="3530699"/>
                  </a:lnTo>
                  <a:lnTo>
                    <a:pt x="2024609" y="3539264"/>
                  </a:lnTo>
                  <a:lnTo>
                    <a:pt x="2078658" y="3547120"/>
                  </a:lnTo>
                  <a:lnTo>
                    <a:pt x="2133170" y="3554262"/>
                  </a:lnTo>
                  <a:lnTo>
                    <a:pt x="2188134" y="3560682"/>
                  </a:lnTo>
                  <a:lnTo>
                    <a:pt x="2243539" y="3566373"/>
                  </a:lnTo>
                  <a:lnTo>
                    <a:pt x="2299375" y="3571328"/>
                  </a:lnTo>
                  <a:lnTo>
                    <a:pt x="2355633" y="3575540"/>
                  </a:lnTo>
                  <a:lnTo>
                    <a:pt x="2412301" y="3579003"/>
                  </a:lnTo>
                  <a:lnTo>
                    <a:pt x="2469369" y="3581708"/>
                  </a:lnTo>
                  <a:lnTo>
                    <a:pt x="2526826" y="3583648"/>
                  </a:lnTo>
                  <a:lnTo>
                    <a:pt x="2584664" y="3584818"/>
                  </a:lnTo>
                  <a:lnTo>
                    <a:pt x="2642870" y="3585210"/>
                  </a:lnTo>
                  <a:lnTo>
                    <a:pt x="2701075" y="3584818"/>
                  </a:lnTo>
                  <a:lnTo>
                    <a:pt x="2758913" y="3583648"/>
                  </a:lnTo>
                  <a:lnTo>
                    <a:pt x="2816370" y="3581708"/>
                  </a:lnTo>
                  <a:lnTo>
                    <a:pt x="2873438" y="3579003"/>
                  </a:lnTo>
                  <a:lnTo>
                    <a:pt x="2930106" y="3575540"/>
                  </a:lnTo>
                  <a:lnTo>
                    <a:pt x="2986364" y="3571328"/>
                  </a:lnTo>
                  <a:lnTo>
                    <a:pt x="3042200" y="3566373"/>
                  </a:lnTo>
                  <a:lnTo>
                    <a:pt x="3097605" y="3560682"/>
                  </a:lnTo>
                  <a:lnTo>
                    <a:pt x="3152569" y="3554262"/>
                  </a:lnTo>
                  <a:lnTo>
                    <a:pt x="3207081" y="3547120"/>
                  </a:lnTo>
                  <a:lnTo>
                    <a:pt x="3261130" y="3539264"/>
                  </a:lnTo>
                  <a:lnTo>
                    <a:pt x="3314706" y="3530699"/>
                  </a:lnTo>
                  <a:lnTo>
                    <a:pt x="3367800" y="3521434"/>
                  </a:lnTo>
                  <a:lnTo>
                    <a:pt x="3420400" y="3511475"/>
                  </a:lnTo>
                  <a:lnTo>
                    <a:pt x="3472495" y="3500830"/>
                  </a:lnTo>
                  <a:lnTo>
                    <a:pt x="3524077" y="3489504"/>
                  </a:lnTo>
                  <a:lnTo>
                    <a:pt x="3575134" y="3477507"/>
                  </a:lnTo>
                  <a:lnTo>
                    <a:pt x="3625656" y="3464843"/>
                  </a:lnTo>
                  <a:lnTo>
                    <a:pt x="3675632" y="3451522"/>
                  </a:lnTo>
                  <a:lnTo>
                    <a:pt x="3725053" y="3437549"/>
                  </a:lnTo>
                  <a:lnTo>
                    <a:pt x="3773907" y="3422931"/>
                  </a:lnTo>
                  <a:lnTo>
                    <a:pt x="3822185" y="3407676"/>
                  </a:lnTo>
                  <a:lnTo>
                    <a:pt x="3869876" y="3391791"/>
                  </a:lnTo>
                  <a:lnTo>
                    <a:pt x="3916969" y="3375282"/>
                  </a:lnTo>
                  <a:lnTo>
                    <a:pt x="3963455" y="3358158"/>
                  </a:lnTo>
                  <a:lnTo>
                    <a:pt x="4009322" y="3340424"/>
                  </a:lnTo>
                  <a:lnTo>
                    <a:pt x="4054561" y="3322088"/>
                  </a:lnTo>
                  <a:lnTo>
                    <a:pt x="4099162" y="3303157"/>
                  </a:lnTo>
                  <a:lnTo>
                    <a:pt x="4143113" y="3283638"/>
                  </a:lnTo>
                  <a:lnTo>
                    <a:pt x="4186404" y="3263538"/>
                  </a:lnTo>
                  <a:lnTo>
                    <a:pt x="4229025" y="3242864"/>
                  </a:lnTo>
                  <a:lnTo>
                    <a:pt x="4270966" y="3221623"/>
                  </a:lnTo>
                  <a:lnTo>
                    <a:pt x="4312216" y="3199822"/>
                  </a:lnTo>
                  <a:lnTo>
                    <a:pt x="4352765" y="3177468"/>
                  </a:lnTo>
                  <a:lnTo>
                    <a:pt x="4392602" y="3154569"/>
                  </a:lnTo>
                  <a:lnTo>
                    <a:pt x="4431718" y="3131131"/>
                  </a:lnTo>
                  <a:lnTo>
                    <a:pt x="4470101" y="3107161"/>
                  </a:lnTo>
                  <a:lnTo>
                    <a:pt x="4507741" y="3082666"/>
                  </a:lnTo>
                  <a:lnTo>
                    <a:pt x="4544628" y="3057654"/>
                  </a:lnTo>
                  <a:lnTo>
                    <a:pt x="4580752" y="3032132"/>
                  </a:lnTo>
                  <a:lnTo>
                    <a:pt x="4616102" y="3006105"/>
                  </a:lnTo>
                  <a:lnTo>
                    <a:pt x="4650668" y="2979583"/>
                  </a:lnTo>
                  <a:lnTo>
                    <a:pt x="4684439" y="2952571"/>
                  </a:lnTo>
                  <a:lnTo>
                    <a:pt x="4717405" y="2925076"/>
                  </a:lnTo>
                  <a:lnTo>
                    <a:pt x="4749556" y="2897106"/>
                  </a:lnTo>
                  <a:lnTo>
                    <a:pt x="4780881" y="2868668"/>
                  </a:lnTo>
                  <a:lnTo>
                    <a:pt x="4811370" y="2839769"/>
                  </a:lnTo>
                  <a:lnTo>
                    <a:pt x="4841012" y="2810415"/>
                  </a:lnTo>
                  <a:lnTo>
                    <a:pt x="4869798" y="2780614"/>
                  </a:lnTo>
                  <a:lnTo>
                    <a:pt x="4897716" y="2750374"/>
                  </a:lnTo>
                  <a:lnTo>
                    <a:pt x="4924757" y="2719700"/>
                  </a:lnTo>
                  <a:lnTo>
                    <a:pt x="4950909" y="2688600"/>
                  </a:lnTo>
                  <a:lnTo>
                    <a:pt x="4976163" y="2657081"/>
                  </a:lnTo>
                  <a:lnTo>
                    <a:pt x="5000508" y="2625150"/>
                  </a:lnTo>
                  <a:lnTo>
                    <a:pt x="5023934" y="2592814"/>
                  </a:lnTo>
                  <a:lnTo>
                    <a:pt x="5046431" y="2560080"/>
                  </a:lnTo>
                  <a:lnTo>
                    <a:pt x="5067987" y="2526955"/>
                  </a:lnTo>
                  <a:lnTo>
                    <a:pt x="5088594" y="2493447"/>
                  </a:lnTo>
                  <a:lnTo>
                    <a:pt x="5108239" y="2459562"/>
                  </a:lnTo>
                  <a:lnTo>
                    <a:pt x="5126913" y="2425307"/>
                  </a:lnTo>
                  <a:lnTo>
                    <a:pt x="5144606" y="2390690"/>
                  </a:lnTo>
                  <a:lnTo>
                    <a:pt x="5161307" y="2355717"/>
                  </a:lnTo>
                  <a:lnTo>
                    <a:pt x="5177006" y="2320395"/>
                  </a:lnTo>
                  <a:lnTo>
                    <a:pt x="5191692" y="2284732"/>
                  </a:lnTo>
                  <a:lnTo>
                    <a:pt x="5205355" y="2248735"/>
                  </a:lnTo>
                  <a:lnTo>
                    <a:pt x="5217985" y="2212410"/>
                  </a:lnTo>
                  <a:lnTo>
                    <a:pt x="5229571" y="2175765"/>
                  </a:lnTo>
                  <a:lnTo>
                    <a:pt x="5240103" y="2138806"/>
                  </a:lnTo>
                  <a:lnTo>
                    <a:pt x="5249570" y="2101541"/>
                  </a:lnTo>
                  <a:lnTo>
                    <a:pt x="5257963" y="2063977"/>
                  </a:lnTo>
                  <a:lnTo>
                    <a:pt x="5265270" y="2026120"/>
                  </a:lnTo>
                  <a:lnTo>
                    <a:pt x="5271481" y="1987979"/>
                  </a:lnTo>
                  <a:lnTo>
                    <a:pt x="5276586" y="1949559"/>
                  </a:lnTo>
                  <a:lnTo>
                    <a:pt x="5280575" y="1910868"/>
                  </a:lnTo>
                  <a:lnTo>
                    <a:pt x="5283437" y="1871913"/>
                  </a:lnTo>
                  <a:lnTo>
                    <a:pt x="5285162" y="1832701"/>
                  </a:lnTo>
                  <a:lnTo>
                    <a:pt x="5285740" y="1793240"/>
                  </a:lnTo>
                  <a:lnTo>
                    <a:pt x="5285162" y="1753729"/>
                  </a:lnTo>
                  <a:lnTo>
                    <a:pt x="5283437" y="1714469"/>
                  </a:lnTo>
                  <a:lnTo>
                    <a:pt x="5280575" y="1675468"/>
                  </a:lnTo>
                  <a:lnTo>
                    <a:pt x="5276586" y="1636732"/>
                  </a:lnTo>
                  <a:lnTo>
                    <a:pt x="5271481" y="1598269"/>
                  </a:lnTo>
                  <a:lnTo>
                    <a:pt x="5265270" y="1560085"/>
                  </a:lnTo>
                  <a:lnTo>
                    <a:pt x="5257963" y="1522187"/>
                  </a:lnTo>
                  <a:lnTo>
                    <a:pt x="5249570" y="1484582"/>
                  </a:lnTo>
                  <a:lnTo>
                    <a:pt x="5240103" y="1447278"/>
                  </a:lnTo>
                  <a:lnTo>
                    <a:pt x="5229571" y="1410281"/>
                  </a:lnTo>
                  <a:lnTo>
                    <a:pt x="5217985" y="1373599"/>
                  </a:lnTo>
                  <a:lnTo>
                    <a:pt x="5205355" y="1337238"/>
                  </a:lnTo>
                  <a:lnTo>
                    <a:pt x="5191692" y="1301206"/>
                  </a:lnTo>
                  <a:lnTo>
                    <a:pt x="5177006" y="1265509"/>
                  </a:lnTo>
                  <a:lnTo>
                    <a:pt x="5161307" y="1230155"/>
                  </a:lnTo>
                  <a:lnTo>
                    <a:pt x="5144606" y="1195150"/>
                  </a:lnTo>
                  <a:lnTo>
                    <a:pt x="5126913" y="1160503"/>
                  </a:lnTo>
                  <a:lnTo>
                    <a:pt x="5108239" y="1126218"/>
                  </a:lnTo>
                  <a:lnTo>
                    <a:pt x="5088594" y="1092305"/>
                  </a:lnTo>
                  <a:lnTo>
                    <a:pt x="5067987" y="1058769"/>
                  </a:lnTo>
                  <a:lnTo>
                    <a:pt x="5046431" y="1025618"/>
                  </a:lnTo>
                  <a:lnTo>
                    <a:pt x="5023934" y="992858"/>
                  </a:lnTo>
                  <a:lnTo>
                    <a:pt x="5000508" y="960497"/>
                  </a:lnTo>
                  <a:lnTo>
                    <a:pt x="4976163" y="928543"/>
                  </a:lnTo>
                  <a:lnTo>
                    <a:pt x="4950909" y="897001"/>
                  </a:lnTo>
                  <a:lnTo>
                    <a:pt x="4924757" y="865878"/>
                  </a:lnTo>
                  <a:lnTo>
                    <a:pt x="4897716" y="835183"/>
                  </a:lnTo>
                  <a:lnTo>
                    <a:pt x="4869798" y="804922"/>
                  </a:lnTo>
                  <a:lnTo>
                    <a:pt x="4841012" y="775101"/>
                  </a:lnTo>
                  <a:lnTo>
                    <a:pt x="4811370" y="745729"/>
                  </a:lnTo>
                  <a:lnTo>
                    <a:pt x="4780881" y="716812"/>
                  </a:lnTo>
                  <a:lnTo>
                    <a:pt x="4749556" y="688356"/>
                  </a:lnTo>
                  <a:lnTo>
                    <a:pt x="4717405" y="660370"/>
                  </a:lnTo>
                  <a:lnTo>
                    <a:pt x="4684439" y="632860"/>
                  </a:lnTo>
                  <a:lnTo>
                    <a:pt x="4650668" y="605832"/>
                  </a:lnTo>
                  <a:lnTo>
                    <a:pt x="4616102" y="579295"/>
                  </a:lnTo>
                  <a:lnTo>
                    <a:pt x="4580752" y="553256"/>
                  </a:lnTo>
                  <a:lnTo>
                    <a:pt x="4544628" y="527720"/>
                  </a:lnTo>
                  <a:lnTo>
                    <a:pt x="4507741" y="502695"/>
                  </a:lnTo>
                  <a:lnTo>
                    <a:pt x="4470101" y="478189"/>
                  </a:lnTo>
                  <a:lnTo>
                    <a:pt x="4431718" y="454208"/>
                  </a:lnTo>
                  <a:lnTo>
                    <a:pt x="4392602" y="430759"/>
                  </a:lnTo>
                  <a:lnTo>
                    <a:pt x="4352765" y="407850"/>
                  </a:lnTo>
                  <a:lnTo>
                    <a:pt x="4312216" y="385487"/>
                  </a:lnTo>
                  <a:lnTo>
                    <a:pt x="4270966" y="363677"/>
                  </a:lnTo>
                  <a:lnTo>
                    <a:pt x="4229025" y="342428"/>
                  </a:lnTo>
                  <a:lnTo>
                    <a:pt x="4186404" y="321746"/>
                  </a:lnTo>
                  <a:lnTo>
                    <a:pt x="4143113" y="301639"/>
                  </a:lnTo>
                  <a:lnTo>
                    <a:pt x="4099162" y="282113"/>
                  </a:lnTo>
                  <a:lnTo>
                    <a:pt x="4054561" y="263176"/>
                  </a:lnTo>
                  <a:lnTo>
                    <a:pt x="4009322" y="244834"/>
                  </a:lnTo>
                  <a:lnTo>
                    <a:pt x="3963455" y="227095"/>
                  </a:lnTo>
                  <a:lnTo>
                    <a:pt x="3916969" y="209965"/>
                  </a:lnTo>
                  <a:lnTo>
                    <a:pt x="3869876" y="193452"/>
                  </a:lnTo>
                  <a:lnTo>
                    <a:pt x="3822185" y="177563"/>
                  </a:lnTo>
                  <a:lnTo>
                    <a:pt x="3773907" y="162304"/>
                  </a:lnTo>
                  <a:lnTo>
                    <a:pt x="3725053" y="147683"/>
                  </a:lnTo>
                  <a:lnTo>
                    <a:pt x="3675632" y="133706"/>
                  </a:lnTo>
                  <a:lnTo>
                    <a:pt x="3625656" y="120382"/>
                  </a:lnTo>
                  <a:lnTo>
                    <a:pt x="3575134" y="107716"/>
                  </a:lnTo>
                  <a:lnTo>
                    <a:pt x="3524077" y="95716"/>
                  </a:lnTo>
                  <a:lnTo>
                    <a:pt x="3472495" y="84389"/>
                  </a:lnTo>
                  <a:lnTo>
                    <a:pt x="3420400" y="73742"/>
                  </a:lnTo>
                  <a:lnTo>
                    <a:pt x="3367800" y="63781"/>
                  </a:lnTo>
                  <a:lnTo>
                    <a:pt x="3314706" y="54515"/>
                  </a:lnTo>
                  <a:lnTo>
                    <a:pt x="3261130" y="45949"/>
                  </a:lnTo>
                  <a:lnTo>
                    <a:pt x="3207081" y="38091"/>
                  </a:lnTo>
                  <a:lnTo>
                    <a:pt x="3152569" y="30949"/>
                  </a:lnTo>
                  <a:lnTo>
                    <a:pt x="3097605" y="24528"/>
                  </a:lnTo>
                  <a:lnTo>
                    <a:pt x="3042200" y="18837"/>
                  </a:lnTo>
                  <a:lnTo>
                    <a:pt x="2986364" y="13881"/>
                  </a:lnTo>
                  <a:lnTo>
                    <a:pt x="2930106" y="9669"/>
                  </a:lnTo>
                  <a:lnTo>
                    <a:pt x="2873438" y="6207"/>
                  </a:lnTo>
                  <a:lnTo>
                    <a:pt x="2816370" y="3502"/>
                  </a:lnTo>
                  <a:lnTo>
                    <a:pt x="2758913" y="1561"/>
                  </a:lnTo>
                  <a:lnTo>
                    <a:pt x="2701075" y="391"/>
                  </a:lnTo>
                  <a:lnTo>
                    <a:pt x="264287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5639" y="2367280"/>
              <a:ext cx="5285740" cy="3585210"/>
            </a:xfrm>
            <a:custGeom>
              <a:avLst/>
              <a:gdLst/>
              <a:ahLst/>
              <a:cxnLst/>
              <a:rect l="l" t="t" r="r" b="b"/>
              <a:pathLst>
                <a:path w="5285740" h="3585210">
                  <a:moveTo>
                    <a:pt x="2642870" y="0"/>
                  </a:moveTo>
                  <a:lnTo>
                    <a:pt x="2657355" y="0"/>
                  </a:lnTo>
                  <a:lnTo>
                    <a:pt x="2672080" y="0"/>
                  </a:lnTo>
                  <a:lnTo>
                    <a:pt x="2686804" y="0"/>
                  </a:lnTo>
                  <a:lnTo>
                    <a:pt x="2701290" y="0"/>
                  </a:lnTo>
                </a:path>
                <a:path w="5285740" h="3585210">
                  <a:moveTo>
                    <a:pt x="2758440" y="1270"/>
                  </a:moveTo>
                  <a:lnTo>
                    <a:pt x="2772727" y="2024"/>
                  </a:lnTo>
                  <a:lnTo>
                    <a:pt x="2787015" y="2539"/>
                  </a:lnTo>
                  <a:lnTo>
                    <a:pt x="2801302" y="3055"/>
                  </a:lnTo>
                  <a:lnTo>
                    <a:pt x="2815590" y="3810"/>
                  </a:lnTo>
                </a:path>
                <a:path w="5285740" h="3585210">
                  <a:moveTo>
                    <a:pt x="2872740" y="6350"/>
                  </a:moveTo>
                  <a:lnTo>
                    <a:pt x="2887027" y="7302"/>
                  </a:lnTo>
                  <a:lnTo>
                    <a:pt x="2901315" y="8254"/>
                  </a:lnTo>
                  <a:lnTo>
                    <a:pt x="2915602" y="9207"/>
                  </a:lnTo>
                  <a:lnTo>
                    <a:pt x="2929890" y="10160"/>
                  </a:lnTo>
                </a:path>
                <a:path w="5285740" h="3585210">
                  <a:moveTo>
                    <a:pt x="2985770" y="13970"/>
                  </a:moveTo>
                  <a:lnTo>
                    <a:pt x="2999859" y="14942"/>
                  </a:lnTo>
                  <a:lnTo>
                    <a:pt x="3013710" y="16033"/>
                  </a:lnTo>
                  <a:lnTo>
                    <a:pt x="3027560" y="17363"/>
                  </a:lnTo>
                  <a:lnTo>
                    <a:pt x="3041650" y="19050"/>
                  </a:lnTo>
                </a:path>
                <a:path w="5285740" h="3585210">
                  <a:moveTo>
                    <a:pt x="3097530" y="24130"/>
                  </a:moveTo>
                  <a:lnTo>
                    <a:pt x="3111817" y="26035"/>
                  </a:lnTo>
                  <a:lnTo>
                    <a:pt x="3126105" y="27939"/>
                  </a:lnTo>
                  <a:lnTo>
                    <a:pt x="3140392" y="29844"/>
                  </a:lnTo>
                  <a:lnTo>
                    <a:pt x="3154680" y="31750"/>
                  </a:lnTo>
                </a:path>
                <a:path w="5285740" h="3585210">
                  <a:moveTo>
                    <a:pt x="3211830" y="39370"/>
                  </a:moveTo>
                  <a:lnTo>
                    <a:pt x="3226653" y="41275"/>
                  </a:lnTo>
                  <a:lnTo>
                    <a:pt x="3240881" y="43179"/>
                  </a:lnTo>
                  <a:lnTo>
                    <a:pt x="3254871" y="45085"/>
                  </a:lnTo>
                  <a:lnTo>
                    <a:pt x="3268980" y="46990"/>
                  </a:lnTo>
                </a:path>
                <a:path w="5285740" h="3585210">
                  <a:moveTo>
                    <a:pt x="3324860" y="55880"/>
                  </a:moveTo>
                  <a:lnTo>
                    <a:pt x="3339127" y="58539"/>
                  </a:lnTo>
                  <a:lnTo>
                    <a:pt x="3353276" y="60960"/>
                  </a:lnTo>
                  <a:lnTo>
                    <a:pt x="3367186" y="63380"/>
                  </a:lnTo>
                  <a:lnTo>
                    <a:pt x="3380740" y="66040"/>
                  </a:lnTo>
                </a:path>
                <a:path w="5285740" h="3585210">
                  <a:moveTo>
                    <a:pt x="3436620" y="77470"/>
                  </a:moveTo>
                  <a:lnTo>
                    <a:pt x="3449955" y="80148"/>
                  </a:lnTo>
                  <a:lnTo>
                    <a:pt x="3463290" y="82708"/>
                  </a:lnTo>
                  <a:lnTo>
                    <a:pt x="3476625" y="85506"/>
                  </a:lnTo>
                  <a:lnTo>
                    <a:pt x="3489960" y="88900"/>
                  </a:lnTo>
                </a:path>
                <a:path w="5285740" h="3585210">
                  <a:moveTo>
                    <a:pt x="3547110" y="101600"/>
                  </a:moveTo>
                  <a:lnTo>
                    <a:pt x="3561377" y="104655"/>
                  </a:lnTo>
                  <a:lnTo>
                    <a:pt x="3575526" y="107950"/>
                  </a:lnTo>
                  <a:lnTo>
                    <a:pt x="3589436" y="111244"/>
                  </a:lnTo>
                  <a:lnTo>
                    <a:pt x="3602990" y="114300"/>
                  </a:lnTo>
                </a:path>
                <a:path w="5285740" h="3585210">
                  <a:moveTo>
                    <a:pt x="3658870" y="129540"/>
                  </a:moveTo>
                  <a:lnTo>
                    <a:pt x="3672403" y="133350"/>
                  </a:lnTo>
                  <a:lnTo>
                    <a:pt x="3686175" y="137160"/>
                  </a:lnTo>
                  <a:lnTo>
                    <a:pt x="3699946" y="140970"/>
                  </a:lnTo>
                  <a:lnTo>
                    <a:pt x="3713480" y="144780"/>
                  </a:lnTo>
                </a:path>
                <a:path w="5285740" h="3585210">
                  <a:moveTo>
                    <a:pt x="3768090" y="160020"/>
                  </a:moveTo>
                  <a:lnTo>
                    <a:pt x="3781425" y="164584"/>
                  </a:lnTo>
                  <a:lnTo>
                    <a:pt x="3794760" y="168910"/>
                  </a:lnTo>
                  <a:lnTo>
                    <a:pt x="3808095" y="173235"/>
                  </a:lnTo>
                  <a:lnTo>
                    <a:pt x="3821430" y="177800"/>
                  </a:lnTo>
                </a:path>
                <a:path w="5285740" h="3585210">
                  <a:moveTo>
                    <a:pt x="3873500" y="195580"/>
                  </a:moveTo>
                  <a:lnTo>
                    <a:pt x="3887589" y="200342"/>
                  </a:lnTo>
                  <a:lnTo>
                    <a:pt x="3901440" y="205105"/>
                  </a:lnTo>
                  <a:lnTo>
                    <a:pt x="3915290" y="209867"/>
                  </a:lnTo>
                  <a:lnTo>
                    <a:pt x="3929380" y="214630"/>
                  </a:lnTo>
                </a:path>
                <a:path w="5285740" h="3585210">
                  <a:moveTo>
                    <a:pt x="3982720" y="234950"/>
                  </a:moveTo>
                  <a:lnTo>
                    <a:pt x="3996055" y="239930"/>
                  </a:lnTo>
                  <a:lnTo>
                    <a:pt x="4009390" y="245268"/>
                  </a:lnTo>
                  <a:lnTo>
                    <a:pt x="4022725" y="250844"/>
                  </a:lnTo>
                  <a:lnTo>
                    <a:pt x="4036060" y="256540"/>
                  </a:lnTo>
                </a:path>
                <a:path w="5285740" h="3585210">
                  <a:moveTo>
                    <a:pt x="4088130" y="278130"/>
                  </a:moveTo>
                  <a:lnTo>
                    <a:pt x="4101445" y="283845"/>
                  </a:lnTo>
                  <a:lnTo>
                    <a:pt x="4114641" y="289560"/>
                  </a:lnTo>
                  <a:lnTo>
                    <a:pt x="4127599" y="295275"/>
                  </a:lnTo>
                  <a:lnTo>
                    <a:pt x="4140200" y="300990"/>
                  </a:lnTo>
                </a:path>
                <a:path w="5285740" h="3585210">
                  <a:moveTo>
                    <a:pt x="4191000" y="323850"/>
                  </a:moveTo>
                  <a:lnTo>
                    <a:pt x="4203580" y="330319"/>
                  </a:lnTo>
                  <a:lnTo>
                    <a:pt x="4216400" y="336550"/>
                  </a:lnTo>
                  <a:lnTo>
                    <a:pt x="4229219" y="342780"/>
                  </a:lnTo>
                  <a:lnTo>
                    <a:pt x="4241800" y="349250"/>
                  </a:lnTo>
                </a:path>
                <a:path w="5285740" h="3585210">
                  <a:moveTo>
                    <a:pt x="4293870" y="375920"/>
                  </a:moveTo>
                  <a:lnTo>
                    <a:pt x="4306252" y="382607"/>
                  </a:lnTo>
                  <a:lnTo>
                    <a:pt x="4318635" y="389413"/>
                  </a:lnTo>
                  <a:lnTo>
                    <a:pt x="4331017" y="396458"/>
                  </a:lnTo>
                  <a:lnTo>
                    <a:pt x="4343400" y="403860"/>
                  </a:lnTo>
                </a:path>
                <a:path w="5285740" h="3585210">
                  <a:moveTo>
                    <a:pt x="4394200" y="431800"/>
                  </a:moveTo>
                  <a:lnTo>
                    <a:pt x="4405848" y="438685"/>
                  </a:lnTo>
                  <a:lnTo>
                    <a:pt x="4417853" y="445928"/>
                  </a:lnTo>
                  <a:lnTo>
                    <a:pt x="4430097" y="453409"/>
                  </a:lnTo>
                  <a:lnTo>
                    <a:pt x="4442460" y="461010"/>
                  </a:lnTo>
                </a:path>
                <a:path w="5285740" h="3585210">
                  <a:moveTo>
                    <a:pt x="4489450" y="490220"/>
                  </a:moveTo>
                  <a:lnTo>
                    <a:pt x="4500880" y="498038"/>
                  </a:lnTo>
                  <a:lnTo>
                    <a:pt x="4512310" y="506095"/>
                  </a:lnTo>
                  <a:lnTo>
                    <a:pt x="4523740" y="514151"/>
                  </a:lnTo>
                  <a:lnTo>
                    <a:pt x="4535170" y="521970"/>
                  </a:lnTo>
                </a:path>
                <a:path w="5285740" h="3585210">
                  <a:moveTo>
                    <a:pt x="4583430" y="554990"/>
                  </a:moveTo>
                  <a:lnTo>
                    <a:pt x="4594860" y="563562"/>
                  </a:lnTo>
                  <a:lnTo>
                    <a:pt x="4606290" y="572135"/>
                  </a:lnTo>
                  <a:lnTo>
                    <a:pt x="4617720" y="580707"/>
                  </a:lnTo>
                  <a:lnTo>
                    <a:pt x="4629150" y="589280"/>
                  </a:lnTo>
                </a:path>
                <a:path w="5285740" h="3585210">
                  <a:moveTo>
                    <a:pt x="4674870" y="624840"/>
                  </a:moveTo>
                  <a:lnTo>
                    <a:pt x="4685545" y="634166"/>
                  </a:lnTo>
                  <a:lnTo>
                    <a:pt x="4696460" y="643255"/>
                  </a:lnTo>
                  <a:lnTo>
                    <a:pt x="4707374" y="652343"/>
                  </a:lnTo>
                  <a:lnTo>
                    <a:pt x="4718050" y="661670"/>
                  </a:lnTo>
                </a:path>
                <a:path w="5285740" h="3585210">
                  <a:moveTo>
                    <a:pt x="4759960" y="698500"/>
                  </a:moveTo>
                  <a:lnTo>
                    <a:pt x="4770437" y="708025"/>
                  </a:lnTo>
                  <a:lnTo>
                    <a:pt x="4780915" y="717550"/>
                  </a:lnTo>
                  <a:lnTo>
                    <a:pt x="4791392" y="727075"/>
                  </a:lnTo>
                  <a:lnTo>
                    <a:pt x="4801870" y="736600"/>
                  </a:lnTo>
                </a:path>
                <a:path w="5285740" h="3585210">
                  <a:moveTo>
                    <a:pt x="4842510" y="777240"/>
                  </a:moveTo>
                  <a:lnTo>
                    <a:pt x="4852769" y="787717"/>
                  </a:lnTo>
                  <a:lnTo>
                    <a:pt x="4862671" y="798195"/>
                  </a:lnTo>
                  <a:lnTo>
                    <a:pt x="4872335" y="808672"/>
                  </a:lnTo>
                  <a:lnTo>
                    <a:pt x="4881880" y="819150"/>
                  </a:lnTo>
                </a:path>
                <a:path w="5285740" h="3585210">
                  <a:moveTo>
                    <a:pt x="4919980" y="861060"/>
                  </a:moveTo>
                  <a:lnTo>
                    <a:pt x="4929485" y="871735"/>
                  </a:lnTo>
                  <a:lnTo>
                    <a:pt x="4938871" y="882650"/>
                  </a:lnTo>
                  <a:lnTo>
                    <a:pt x="4948019" y="893564"/>
                  </a:lnTo>
                  <a:lnTo>
                    <a:pt x="4956810" y="904240"/>
                  </a:lnTo>
                </a:path>
                <a:path w="5285740" h="3585210">
                  <a:moveTo>
                    <a:pt x="4991100" y="947420"/>
                  </a:moveTo>
                  <a:lnTo>
                    <a:pt x="4999652" y="959584"/>
                  </a:lnTo>
                  <a:lnTo>
                    <a:pt x="5008086" y="971391"/>
                  </a:lnTo>
                  <a:lnTo>
                    <a:pt x="5016281" y="982960"/>
                  </a:lnTo>
                  <a:lnTo>
                    <a:pt x="5024120" y="994410"/>
                  </a:lnTo>
                </a:path>
                <a:path w="5285740" h="3585210">
                  <a:moveTo>
                    <a:pt x="5057140" y="1041400"/>
                  </a:moveTo>
                  <a:lnTo>
                    <a:pt x="5064760" y="1053782"/>
                  </a:lnTo>
                  <a:lnTo>
                    <a:pt x="5072380" y="1066165"/>
                  </a:lnTo>
                  <a:lnTo>
                    <a:pt x="5080000" y="1078547"/>
                  </a:lnTo>
                  <a:lnTo>
                    <a:pt x="5087620" y="1090930"/>
                  </a:lnTo>
                </a:path>
                <a:path w="5285740" h="3585210">
                  <a:moveTo>
                    <a:pt x="5115560" y="1139190"/>
                  </a:moveTo>
                  <a:lnTo>
                    <a:pt x="5122227" y="1151592"/>
                  </a:lnTo>
                  <a:lnTo>
                    <a:pt x="5128895" y="1164113"/>
                  </a:lnTo>
                  <a:lnTo>
                    <a:pt x="5135562" y="1176873"/>
                  </a:lnTo>
                  <a:lnTo>
                    <a:pt x="5142230" y="1189990"/>
                  </a:lnTo>
                </a:path>
                <a:path w="5285740" h="3585210">
                  <a:moveTo>
                    <a:pt x="5166360" y="1240790"/>
                  </a:moveTo>
                  <a:lnTo>
                    <a:pt x="5172055" y="1253926"/>
                  </a:lnTo>
                  <a:lnTo>
                    <a:pt x="5177631" y="1266825"/>
                  </a:lnTo>
                  <a:lnTo>
                    <a:pt x="5182969" y="1279723"/>
                  </a:lnTo>
                  <a:lnTo>
                    <a:pt x="5187950" y="1292860"/>
                  </a:lnTo>
                </a:path>
                <a:path w="5285740" h="3585210">
                  <a:moveTo>
                    <a:pt x="5208270" y="1346200"/>
                  </a:moveTo>
                  <a:lnTo>
                    <a:pt x="5213012" y="1359733"/>
                  </a:lnTo>
                  <a:lnTo>
                    <a:pt x="5217636" y="1373505"/>
                  </a:lnTo>
                  <a:lnTo>
                    <a:pt x="5222021" y="1387276"/>
                  </a:lnTo>
                  <a:lnTo>
                    <a:pt x="5226050" y="1400810"/>
                  </a:lnTo>
                </a:path>
                <a:path w="5285740" h="3585210">
                  <a:moveTo>
                    <a:pt x="5242560" y="1455420"/>
                  </a:moveTo>
                  <a:lnTo>
                    <a:pt x="5246151" y="1468953"/>
                  </a:lnTo>
                  <a:lnTo>
                    <a:pt x="5249386" y="1482725"/>
                  </a:lnTo>
                  <a:lnTo>
                    <a:pt x="5252382" y="1496496"/>
                  </a:lnTo>
                  <a:lnTo>
                    <a:pt x="5255260" y="1510030"/>
                  </a:lnTo>
                </a:path>
                <a:path w="5285740" h="3585210">
                  <a:moveTo>
                    <a:pt x="5266690" y="1565910"/>
                  </a:moveTo>
                  <a:lnTo>
                    <a:pt x="5268595" y="1579999"/>
                  </a:lnTo>
                  <a:lnTo>
                    <a:pt x="5270499" y="1593850"/>
                  </a:lnTo>
                  <a:lnTo>
                    <a:pt x="5272404" y="1607700"/>
                  </a:lnTo>
                  <a:lnTo>
                    <a:pt x="5274310" y="1621790"/>
                  </a:lnTo>
                </a:path>
                <a:path w="5285740" h="3585210">
                  <a:moveTo>
                    <a:pt x="5280660" y="1678940"/>
                  </a:moveTo>
                  <a:lnTo>
                    <a:pt x="5281612" y="1693227"/>
                  </a:lnTo>
                  <a:lnTo>
                    <a:pt x="5282565" y="1707515"/>
                  </a:lnTo>
                  <a:lnTo>
                    <a:pt x="5283517" y="1721802"/>
                  </a:lnTo>
                  <a:lnTo>
                    <a:pt x="5284470" y="1736090"/>
                  </a:lnTo>
                </a:path>
                <a:path w="5285740" h="3585210">
                  <a:moveTo>
                    <a:pt x="5285740" y="1793240"/>
                  </a:moveTo>
                  <a:lnTo>
                    <a:pt x="5285720" y="1807725"/>
                  </a:lnTo>
                  <a:lnTo>
                    <a:pt x="5285581" y="1822450"/>
                  </a:lnTo>
                  <a:lnTo>
                    <a:pt x="5285204" y="1837174"/>
                  </a:lnTo>
                  <a:lnTo>
                    <a:pt x="5284470" y="1851660"/>
                  </a:lnTo>
                </a:path>
                <a:path w="5285740" h="3585210">
                  <a:moveTo>
                    <a:pt x="5280660" y="1908810"/>
                  </a:moveTo>
                  <a:lnTo>
                    <a:pt x="5279489" y="1922363"/>
                  </a:lnTo>
                  <a:lnTo>
                    <a:pt x="5277961" y="1936273"/>
                  </a:lnTo>
                  <a:lnTo>
                    <a:pt x="5276195" y="1950422"/>
                  </a:lnTo>
                  <a:lnTo>
                    <a:pt x="5274310" y="1964690"/>
                  </a:lnTo>
                </a:path>
                <a:path w="5285740" h="3585210">
                  <a:moveTo>
                    <a:pt x="5265420" y="2020570"/>
                  </a:moveTo>
                  <a:lnTo>
                    <a:pt x="5263296" y="2034837"/>
                  </a:lnTo>
                  <a:lnTo>
                    <a:pt x="5260816" y="2048986"/>
                  </a:lnTo>
                  <a:lnTo>
                    <a:pt x="5258097" y="2062896"/>
                  </a:lnTo>
                  <a:lnTo>
                    <a:pt x="5255260" y="2076450"/>
                  </a:lnTo>
                </a:path>
                <a:path w="5285740" h="3585210">
                  <a:moveTo>
                    <a:pt x="5241290" y="2131060"/>
                  </a:moveTo>
                  <a:lnTo>
                    <a:pt x="5238015" y="2145149"/>
                  </a:lnTo>
                  <a:lnTo>
                    <a:pt x="5234146" y="2159000"/>
                  </a:lnTo>
                  <a:lnTo>
                    <a:pt x="5230038" y="2172850"/>
                  </a:lnTo>
                  <a:lnTo>
                    <a:pt x="5226050" y="2186940"/>
                  </a:lnTo>
                </a:path>
                <a:path w="5285740" h="3585210">
                  <a:moveTo>
                    <a:pt x="5208270" y="2240280"/>
                  </a:moveTo>
                  <a:lnTo>
                    <a:pt x="5203487" y="2253615"/>
                  </a:lnTo>
                  <a:lnTo>
                    <a:pt x="5198586" y="2266950"/>
                  </a:lnTo>
                  <a:lnTo>
                    <a:pt x="5193446" y="2280285"/>
                  </a:lnTo>
                  <a:lnTo>
                    <a:pt x="5187950" y="2293620"/>
                  </a:lnTo>
                </a:path>
                <a:path w="5285740" h="3585210">
                  <a:moveTo>
                    <a:pt x="5165090" y="2345690"/>
                  </a:moveTo>
                  <a:lnTo>
                    <a:pt x="5159355" y="2358826"/>
                  </a:lnTo>
                  <a:lnTo>
                    <a:pt x="5153501" y="2371725"/>
                  </a:lnTo>
                  <a:lnTo>
                    <a:pt x="5147409" y="2384623"/>
                  </a:lnTo>
                  <a:lnTo>
                    <a:pt x="5140960" y="2397760"/>
                  </a:lnTo>
                </a:path>
                <a:path w="5285740" h="3585210">
                  <a:moveTo>
                    <a:pt x="5115560" y="2447290"/>
                  </a:moveTo>
                  <a:lnTo>
                    <a:pt x="5108674" y="2459672"/>
                  </a:lnTo>
                  <a:lnTo>
                    <a:pt x="5101431" y="2472055"/>
                  </a:lnTo>
                  <a:lnTo>
                    <a:pt x="5093950" y="2484437"/>
                  </a:lnTo>
                  <a:lnTo>
                    <a:pt x="5086350" y="2496820"/>
                  </a:lnTo>
                </a:path>
                <a:path w="5285740" h="3585210">
                  <a:moveTo>
                    <a:pt x="5055870" y="2545080"/>
                  </a:moveTo>
                  <a:lnTo>
                    <a:pt x="5048230" y="2556708"/>
                  </a:lnTo>
                  <a:lnTo>
                    <a:pt x="5040471" y="2568575"/>
                  </a:lnTo>
                  <a:lnTo>
                    <a:pt x="5032474" y="2580441"/>
                  </a:lnTo>
                  <a:lnTo>
                    <a:pt x="5024120" y="2592070"/>
                  </a:lnTo>
                </a:path>
                <a:path w="5285740" h="3585210">
                  <a:moveTo>
                    <a:pt x="4991100" y="2639060"/>
                  </a:moveTo>
                  <a:lnTo>
                    <a:pt x="4981793" y="2649735"/>
                  </a:lnTo>
                  <a:lnTo>
                    <a:pt x="4972843" y="2660650"/>
                  </a:lnTo>
                  <a:lnTo>
                    <a:pt x="4964132" y="2671564"/>
                  </a:lnTo>
                  <a:lnTo>
                    <a:pt x="4955540" y="2682240"/>
                  </a:lnTo>
                </a:path>
                <a:path w="5285740" h="3585210">
                  <a:moveTo>
                    <a:pt x="4919980" y="2725420"/>
                  </a:moveTo>
                  <a:lnTo>
                    <a:pt x="4910455" y="2736631"/>
                  </a:lnTo>
                  <a:lnTo>
                    <a:pt x="4900930" y="2747486"/>
                  </a:lnTo>
                  <a:lnTo>
                    <a:pt x="4891405" y="2758102"/>
                  </a:lnTo>
                  <a:lnTo>
                    <a:pt x="4881880" y="2768600"/>
                  </a:lnTo>
                </a:path>
                <a:path w="5285740" h="3585210">
                  <a:moveTo>
                    <a:pt x="4841240" y="2809240"/>
                  </a:moveTo>
                  <a:lnTo>
                    <a:pt x="4831496" y="2819697"/>
                  </a:lnTo>
                  <a:lnTo>
                    <a:pt x="4821396" y="2830036"/>
                  </a:lnTo>
                  <a:lnTo>
                    <a:pt x="4811057" y="2840136"/>
                  </a:lnTo>
                  <a:lnTo>
                    <a:pt x="4800600" y="2849880"/>
                  </a:lnTo>
                </a:path>
                <a:path w="5285740" h="3585210">
                  <a:moveTo>
                    <a:pt x="4758690" y="2889250"/>
                  </a:moveTo>
                  <a:lnTo>
                    <a:pt x="4748212" y="2898020"/>
                  </a:lnTo>
                  <a:lnTo>
                    <a:pt x="4737735" y="2907030"/>
                  </a:lnTo>
                  <a:lnTo>
                    <a:pt x="4727257" y="2916039"/>
                  </a:lnTo>
                  <a:lnTo>
                    <a:pt x="4716780" y="2924810"/>
                  </a:lnTo>
                </a:path>
                <a:path w="5285740" h="3585210">
                  <a:moveTo>
                    <a:pt x="4673600" y="2961640"/>
                  </a:moveTo>
                  <a:lnTo>
                    <a:pt x="4662368" y="2970410"/>
                  </a:lnTo>
                  <a:lnTo>
                    <a:pt x="4651375" y="2979420"/>
                  </a:lnTo>
                  <a:lnTo>
                    <a:pt x="4640381" y="2988429"/>
                  </a:lnTo>
                  <a:lnTo>
                    <a:pt x="4629150" y="2997200"/>
                  </a:lnTo>
                </a:path>
                <a:path w="5285740" h="3585210">
                  <a:moveTo>
                    <a:pt x="4582160" y="3031490"/>
                  </a:moveTo>
                  <a:lnTo>
                    <a:pt x="4570531" y="3039864"/>
                  </a:lnTo>
                  <a:lnTo>
                    <a:pt x="4558665" y="3048000"/>
                  </a:lnTo>
                  <a:lnTo>
                    <a:pt x="4546798" y="3056135"/>
                  </a:lnTo>
                  <a:lnTo>
                    <a:pt x="4535170" y="3064510"/>
                  </a:lnTo>
                </a:path>
                <a:path w="5285740" h="3585210">
                  <a:moveTo>
                    <a:pt x="4488180" y="3096260"/>
                  </a:moveTo>
                  <a:lnTo>
                    <a:pt x="4476551" y="3103681"/>
                  </a:lnTo>
                  <a:lnTo>
                    <a:pt x="4464685" y="3110865"/>
                  </a:lnTo>
                  <a:lnTo>
                    <a:pt x="4452818" y="3118048"/>
                  </a:lnTo>
                  <a:lnTo>
                    <a:pt x="4441190" y="3125470"/>
                  </a:lnTo>
                </a:path>
                <a:path w="5285740" h="3585210">
                  <a:moveTo>
                    <a:pt x="4392930" y="3154680"/>
                  </a:moveTo>
                  <a:lnTo>
                    <a:pt x="4380547" y="3162081"/>
                  </a:lnTo>
                  <a:lnTo>
                    <a:pt x="4368165" y="3169126"/>
                  </a:lnTo>
                  <a:lnTo>
                    <a:pt x="4355782" y="3175932"/>
                  </a:lnTo>
                  <a:lnTo>
                    <a:pt x="4343400" y="3182620"/>
                  </a:lnTo>
                </a:path>
                <a:path w="5285740" h="3585210">
                  <a:moveTo>
                    <a:pt x="4292600" y="3210560"/>
                  </a:moveTo>
                  <a:lnTo>
                    <a:pt x="4279463" y="3217227"/>
                  </a:lnTo>
                  <a:lnTo>
                    <a:pt x="4266565" y="3223895"/>
                  </a:lnTo>
                  <a:lnTo>
                    <a:pt x="4253666" y="3230562"/>
                  </a:lnTo>
                  <a:lnTo>
                    <a:pt x="4240530" y="3237230"/>
                  </a:lnTo>
                </a:path>
                <a:path w="5285740" h="3585210">
                  <a:moveTo>
                    <a:pt x="4189730" y="3262630"/>
                  </a:moveTo>
                  <a:lnTo>
                    <a:pt x="4177327" y="3268345"/>
                  </a:lnTo>
                  <a:lnTo>
                    <a:pt x="4164806" y="3274060"/>
                  </a:lnTo>
                  <a:lnTo>
                    <a:pt x="4152046" y="3279775"/>
                  </a:lnTo>
                  <a:lnTo>
                    <a:pt x="4138930" y="3285490"/>
                  </a:lnTo>
                </a:path>
                <a:path w="5285740" h="3585210">
                  <a:moveTo>
                    <a:pt x="4088130" y="3308350"/>
                  </a:moveTo>
                  <a:lnTo>
                    <a:pt x="4074795" y="3314045"/>
                  </a:lnTo>
                  <a:lnTo>
                    <a:pt x="4061460" y="3319621"/>
                  </a:lnTo>
                  <a:lnTo>
                    <a:pt x="4048125" y="3324959"/>
                  </a:lnTo>
                  <a:lnTo>
                    <a:pt x="4034790" y="3329940"/>
                  </a:lnTo>
                </a:path>
                <a:path w="5285740" h="3585210">
                  <a:moveTo>
                    <a:pt x="3981450" y="3351530"/>
                  </a:moveTo>
                  <a:lnTo>
                    <a:pt x="3968115" y="3356490"/>
                  </a:lnTo>
                  <a:lnTo>
                    <a:pt x="3954779" y="3361690"/>
                  </a:lnTo>
                  <a:lnTo>
                    <a:pt x="3941444" y="3366889"/>
                  </a:lnTo>
                  <a:lnTo>
                    <a:pt x="3928110" y="3371850"/>
                  </a:lnTo>
                </a:path>
                <a:path w="5285740" h="3585210">
                  <a:moveTo>
                    <a:pt x="3873500" y="3390900"/>
                  </a:moveTo>
                  <a:lnTo>
                    <a:pt x="3860165" y="3395464"/>
                  </a:lnTo>
                  <a:lnTo>
                    <a:pt x="3846829" y="3399790"/>
                  </a:lnTo>
                  <a:lnTo>
                    <a:pt x="3833494" y="3404115"/>
                  </a:lnTo>
                  <a:lnTo>
                    <a:pt x="3820160" y="3408680"/>
                  </a:lnTo>
                </a:path>
                <a:path w="5285740" h="3585210">
                  <a:moveTo>
                    <a:pt x="3766820" y="3425190"/>
                  </a:moveTo>
                  <a:lnTo>
                    <a:pt x="3753465" y="3429198"/>
                  </a:lnTo>
                  <a:lnTo>
                    <a:pt x="3739991" y="3433445"/>
                  </a:lnTo>
                  <a:lnTo>
                    <a:pt x="3726279" y="3437691"/>
                  </a:lnTo>
                  <a:lnTo>
                    <a:pt x="3712210" y="3441700"/>
                  </a:lnTo>
                </a:path>
                <a:path w="5285740" h="3585210">
                  <a:moveTo>
                    <a:pt x="3657600" y="3456940"/>
                  </a:moveTo>
                  <a:lnTo>
                    <a:pt x="3644046" y="3460730"/>
                  </a:lnTo>
                  <a:lnTo>
                    <a:pt x="3630136" y="3464401"/>
                  </a:lnTo>
                  <a:lnTo>
                    <a:pt x="3615987" y="3467834"/>
                  </a:lnTo>
                  <a:lnTo>
                    <a:pt x="3601720" y="3470910"/>
                  </a:lnTo>
                </a:path>
                <a:path w="5285740" h="3585210">
                  <a:moveTo>
                    <a:pt x="3545840" y="3484880"/>
                  </a:moveTo>
                  <a:lnTo>
                    <a:pt x="3531552" y="3487935"/>
                  </a:lnTo>
                  <a:lnTo>
                    <a:pt x="3517265" y="3491230"/>
                  </a:lnTo>
                  <a:lnTo>
                    <a:pt x="3502977" y="3494524"/>
                  </a:lnTo>
                  <a:lnTo>
                    <a:pt x="3488690" y="3497580"/>
                  </a:lnTo>
                </a:path>
                <a:path w="5285740" h="3585210">
                  <a:moveTo>
                    <a:pt x="3435350" y="3509010"/>
                  </a:moveTo>
                  <a:lnTo>
                    <a:pt x="3421260" y="3511847"/>
                  </a:lnTo>
                  <a:lnTo>
                    <a:pt x="3407410" y="3514566"/>
                  </a:lnTo>
                  <a:lnTo>
                    <a:pt x="3393559" y="3517046"/>
                  </a:lnTo>
                  <a:lnTo>
                    <a:pt x="3379470" y="3519170"/>
                  </a:lnTo>
                </a:path>
                <a:path w="5285740" h="3585210">
                  <a:moveTo>
                    <a:pt x="3323590" y="3529330"/>
                  </a:moveTo>
                  <a:lnTo>
                    <a:pt x="3310036" y="3531969"/>
                  </a:lnTo>
                  <a:lnTo>
                    <a:pt x="3296126" y="3534251"/>
                  </a:lnTo>
                  <a:lnTo>
                    <a:pt x="3281977" y="3536295"/>
                  </a:lnTo>
                  <a:lnTo>
                    <a:pt x="3267710" y="3538220"/>
                  </a:lnTo>
                </a:path>
                <a:path w="5285740" h="3585210">
                  <a:moveTo>
                    <a:pt x="3211830" y="3547110"/>
                  </a:moveTo>
                  <a:lnTo>
                    <a:pt x="3197542" y="3549015"/>
                  </a:lnTo>
                  <a:lnTo>
                    <a:pt x="3183255" y="3550920"/>
                  </a:lnTo>
                  <a:lnTo>
                    <a:pt x="3168967" y="3552825"/>
                  </a:lnTo>
                  <a:lnTo>
                    <a:pt x="3154680" y="3554730"/>
                  </a:lnTo>
                </a:path>
                <a:path w="5285740" h="3585210">
                  <a:moveTo>
                    <a:pt x="3096260" y="3561080"/>
                  </a:moveTo>
                  <a:lnTo>
                    <a:pt x="3082170" y="3562786"/>
                  </a:lnTo>
                  <a:lnTo>
                    <a:pt x="3068320" y="3564255"/>
                  </a:lnTo>
                  <a:lnTo>
                    <a:pt x="3054469" y="3565723"/>
                  </a:lnTo>
                  <a:lnTo>
                    <a:pt x="3040380" y="3567430"/>
                  </a:lnTo>
                </a:path>
                <a:path w="5285740" h="3585210">
                  <a:moveTo>
                    <a:pt x="2984500" y="3572510"/>
                  </a:moveTo>
                  <a:lnTo>
                    <a:pt x="2970946" y="3573462"/>
                  </a:lnTo>
                  <a:lnTo>
                    <a:pt x="2957036" y="3574415"/>
                  </a:lnTo>
                  <a:lnTo>
                    <a:pt x="2942887" y="3575367"/>
                  </a:lnTo>
                  <a:lnTo>
                    <a:pt x="2928620" y="3576320"/>
                  </a:lnTo>
                </a:path>
                <a:path w="5285740" h="3585210">
                  <a:moveTo>
                    <a:pt x="2871470" y="3580130"/>
                  </a:moveTo>
                  <a:lnTo>
                    <a:pt x="2857916" y="3580348"/>
                  </a:lnTo>
                  <a:lnTo>
                    <a:pt x="2844006" y="3580923"/>
                  </a:lnTo>
                  <a:lnTo>
                    <a:pt x="2829857" y="3581737"/>
                  </a:lnTo>
                  <a:lnTo>
                    <a:pt x="2815590" y="3582670"/>
                  </a:lnTo>
                </a:path>
                <a:path w="5285740" h="3585210">
                  <a:moveTo>
                    <a:pt x="2757170" y="3583940"/>
                  </a:moveTo>
                  <a:lnTo>
                    <a:pt x="2742882" y="3584674"/>
                  </a:lnTo>
                  <a:lnTo>
                    <a:pt x="2728595" y="3585051"/>
                  </a:lnTo>
                  <a:lnTo>
                    <a:pt x="2714307" y="3585190"/>
                  </a:lnTo>
                  <a:lnTo>
                    <a:pt x="2700020" y="3585210"/>
                  </a:lnTo>
                </a:path>
                <a:path w="5285740" h="3585210">
                  <a:moveTo>
                    <a:pt x="2641600" y="3585210"/>
                  </a:moveTo>
                  <a:lnTo>
                    <a:pt x="2627292" y="3585210"/>
                  </a:lnTo>
                  <a:lnTo>
                    <a:pt x="2612866" y="3585210"/>
                  </a:lnTo>
                  <a:lnTo>
                    <a:pt x="2598201" y="3585210"/>
                  </a:lnTo>
                  <a:lnTo>
                    <a:pt x="2583180" y="3585210"/>
                  </a:lnTo>
                </a:path>
                <a:path w="5285740" h="3585210">
                  <a:moveTo>
                    <a:pt x="2526030" y="3583940"/>
                  </a:moveTo>
                  <a:lnTo>
                    <a:pt x="2511742" y="3583741"/>
                  </a:lnTo>
                  <a:lnTo>
                    <a:pt x="2497455" y="3583305"/>
                  </a:lnTo>
                  <a:lnTo>
                    <a:pt x="2483167" y="3582868"/>
                  </a:lnTo>
                  <a:lnTo>
                    <a:pt x="2468880" y="3582670"/>
                  </a:lnTo>
                </a:path>
                <a:path w="5285740" h="3585210">
                  <a:moveTo>
                    <a:pt x="2411730" y="3580130"/>
                  </a:moveTo>
                  <a:lnTo>
                    <a:pt x="2397442" y="3579177"/>
                  </a:lnTo>
                  <a:lnTo>
                    <a:pt x="2383155" y="3578225"/>
                  </a:lnTo>
                  <a:lnTo>
                    <a:pt x="2368867" y="3577272"/>
                  </a:lnTo>
                  <a:lnTo>
                    <a:pt x="2354580" y="3576320"/>
                  </a:lnTo>
                </a:path>
                <a:path w="5285740" h="3585210">
                  <a:moveTo>
                    <a:pt x="2298700" y="3571240"/>
                  </a:moveTo>
                  <a:lnTo>
                    <a:pt x="2285146" y="3570287"/>
                  </a:lnTo>
                  <a:lnTo>
                    <a:pt x="2271236" y="3569335"/>
                  </a:lnTo>
                  <a:lnTo>
                    <a:pt x="2257087" y="3568382"/>
                  </a:lnTo>
                  <a:lnTo>
                    <a:pt x="2242820" y="3567430"/>
                  </a:lnTo>
                </a:path>
                <a:path w="5285740" h="3585210">
                  <a:moveTo>
                    <a:pt x="2186940" y="3561080"/>
                  </a:moveTo>
                  <a:lnTo>
                    <a:pt x="2172652" y="3559194"/>
                  </a:lnTo>
                  <a:lnTo>
                    <a:pt x="2158365" y="3557428"/>
                  </a:lnTo>
                  <a:lnTo>
                    <a:pt x="2144077" y="3555900"/>
                  </a:lnTo>
                  <a:lnTo>
                    <a:pt x="2129790" y="3554730"/>
                  </a:lnTo>
                </a:path>
                <a:path w="5285740" h="3585210">
                  <a:moveTo>
                    <a:pt x="2072639" y="3547110"/>
                  </a:moveTo>
                  <a:lnTo>
                    <a:pt x="2058352" y="3544470"/>
                  </a:lnTo>
                  <a:lnTo>
                    <a:pt x="2044064" y="3542188"/>
                  </a:lnTo>
                  <a:lnTo>
                    <a:pt x="2029777" y="3540144"/>
                  </a:lnTo>
                  <a:lnTo>
                    <a:pt x="2015489" y="3538220"/>
                  </a:lnTo>
                </a:path>
                <a:path w="5285740" h="3585210">
                  <a:moveTo>
                    <a:pt x="1959610" y="3529330"/>
                  </a:moveTo>
                  <a:lnTo>
                    <a:pt x="1945520" y="3526670"/>
                  </a:lnTo>
                  <a:lnTo>
                    <a:pt x="1931670" y="3524250"/>
                  </a:lnTo>
                  <a:lnTo>
                    <a:pt x="1917819" y="3521829"/>
                  </a:lnTo>
                  <a:lnTo>
                    <a:pt x="1903730" y="3519170"/>
                  </a:lnTo>
                </a:path>
                <a:path w="5285740" h="3585210">
                  <a:moveTo>
                    <a:pt x="1849120" y="3509010"/>
                  </a:moveTo>
                  <a:lnTo>
                    <a:pt x="1835586" y="3506152"/>
                  </a:lnTo>
                  <a:lnTo>
                    <a:pt x="1821814" y="3503295"/>
                  </a:lnTo>
                  <a:lnTo>
                    <a:pt x="1808043" y="3500437"/>
                  </a:lnTo>
                  <a:lnTo>
                    <a:pt x="1794510" y="3497580"/>
                  </a:lnTo>
                </a:path>
                <a:path w="5285740" h="3585210">
                  <a:moveTo>
                    <a:pt x="1737360" y="3483610"/>
                  </a:moveTo>
                  <a:lnTo>
                    <a:pt x="1723270" y="3480732"/>
                  </a:lnTo>
                  <a:lnTo>
                    <a:pt x="1709420" y="3477736"/>
                  </a:lnTo>
                  <a:lnTo>
                    <a:pt x="1695569" y="3474501"/>
                  </a:lnTo>
                  <a:lnTo>
                    <a:pt x="1681480" y="3470910"/>
                  </a:lnTo>
                </a:path>
                <a:path w="5285740" h="3585210">
                  <a:moveTo>
                    <a:pt x="1625600" y="3455670"/>
                  </a:moveTo>
                  <a:lnTo>
                    <a:pt x="1612066" y="3451860"/>
                  </a:lnTo>
                  <a:lnTo>
                    <a:pt x="1598294" y="3448050"/>
                  </a:lnTo>
                  <a:lnTo>
                    <a:pt x="1584523" y="3444240"/>
                  </a:lnTo>
                  <a:lnTo>
                    <a:pt x="1570989" y="3440430"/>
                  </a:lnTo>
                </a:path>
                <a:path w="5285740" h="3585210">
                  <a:moveTo>
                    <a:pt x="1516380" y="3425190"/>
                  </a:moveTo>
                  <a:lnTo>
                    <a:pt x="1503045" y="3420625"/>
                  </a:lnTo>
                  <a:lnTo>
                    <a:pt x="1489710" y="3416300"/>
                  </a:lnTo>
                  <a:lnTo>
                    <a:pt x="1476375" y="3411974"/>
                  </a:lnTo>
                  <a:lnTo>
                    <a:pt x="1463039" y="3407410"/>
                  </a:lnTo>
                </a:path>
                <a:path w="5285740" h="3585210">
                  <a:moveTo>
                    <a:pt x="1410970" y="3389630"/>
                  </a:moveTo>
                  <a:lnTo>
                    <a:pt x="1396900" y="3385581"/>
                  </a:lnTo>
                  <a:lnTo>
                    <a:pt x="1383188" y="3381057"/>
                  </a:lnTo>
                  <a:lnTo>
                    <a:pt x="1369714" y="3376056"/>
                  </a:lnTo>
                  <a:lnTo>
                    <a:pt x="1356360" y="3370580"/>
                  </a:lnTo>
                </a:path>
                <a:path w="5285740" h="3585210">
                  <a:moveTo>
                    <a:pt x="1301750" y="3350260"/>
                  </a:moveTo>
                  <a:lnTo>
                    <a:pt x="1288415" y="3345299"/>
                  </a:lnTo>
                  <a:lnTo>
                    <a:pt x="1275080" y="3340100"/>
                  </a:lnTo>
                  <a:lnTo>
                    <a:pt x="1261745" y="3334900"/>
                  </a:lnTo>
                  <a:lnTo>
                    <a:pt x="1248410" y="3329940"/>
                  </a:lnTo>
                </a:path>
                <a:path w="5285740" h="3585210">
                  <a:moveTo>
                    <a:pt x="1196340" y="3307080"/>
                  </a:moveTo>
                  <a:lnTo>
                    <a:pt x="1183203" y="3301900"/>
                  </a:lnTo>
                  <a:lnTo>
                    <a:pt x="1170305" y="3296126"/>
                  </a:lnTo>
                  <a:lnTo>
                    <a:pt x="1157406" y="3290113"/>
                  </a:lnTo>
                  <a:lnTo>
                    <a:pt x="1144270" y="3284220"/>
                  </a:lnTo>
                </a:path>
                <a:path w="5285740" h="3585210">
                  <a:moveTo>
                    <a:pt x="1093470" y="3261360"/>
                  </a:moveTo>
                  <a:lnTo>
                    <a:pt x="1081067" y="3254890"/>
                  </a:lnTo>
                  <a:lnTo>
                    <a:pt x="1068546" y="3248660"/>
                  </a:lnTo>
                  <a:lnTo>
                    <a:pt x="1055786" y="3242429"/>
                  </a:lnTo>
                  <a:lnTo>
                    <a:pt x="1042670" y="3235960"/>
                  </a:lnTo>
                </a:path>
                <a:path w="5285740" h="3585210">
                  <a:moveTo>
                    <a:pt x="991870" y="3209290"/>
                  </a:moveTo>
                  <a:lnTo>
                    <a:pt x="978753" y="3202622"/>
                  </a:lnTo>
                  <a:lnTo>
                    <a:pt x="965993" y="3195955"/>
                  </a:lnTo>
                  <a:lnTo>
                    <a:pt x="953472" y="3189287"/>
                  </a:lnTo>
                  <a:lnTo>
                    <a:pt x="941070" y="3182620"/>
                  </a:lnTo>
                </a:path>
                <a:path w="5285740" h="3585210">
                  <a:moveTo>
                    <a:pt x="891540" y="3153410"/>
                  </a:moveTo>
                  <a:lnTo>
                    <a:pt x="879177" y="3146524"/>
                  </a:lnTo>
                  <a:lnTo>
                    <a:pt x="866933" y="3139281"/>
                  </a:lnTo>
                  <a:lnTo>
                    <a:pt x="854928" y="3131800"/>
                  </a:lnTo>
                  <a:lnTo>
                    <a:pt x="843280" y="3124200"/>
                  </a:lnTo>
                </a:path>
                <a:path w="5285740" h="3585210">
                  <a:moveTo>
                    <a:pt x="796290" y="3093720"/>
                  </a:moveTo>
                  <a:lnTo>
                    <a:pt x="784125" y="3086635"/>
                  </a:lnTo>
                  <a:lnTo>
                    <a:pt x="772318" y="3078956"/>
                  </a:lnTo>
                  <a:lnTo>
                    <a:pt x="760749" y="3071038"/>
                  </a:lnTo>
                  <a:lnTo>
                    <a:pt x="749300" y="3063240"/>
                  </a:lnTo>
                </a:path>
                <a:path w="5285740" h="3585210">
                  <a:moveTo>
                    <a:pt x="702310" y="3030220"/>
                  </a:moveTo>
                  <a:lnTo>
                    <a:pt x="690145" y="3021627"/>
                  </a:lnTo>
                  <a:lnTo>
                    <a:pt x="678338" y="3012916"/>
                  </a:lnTo>
                  <a:lnTo>
                    <a:pt x="666769" y="3003966"/>
                  </a:lnTo>
                  <a:lnTo>
                    <a:pt x="655320" y="2994660"/>
                  </a:lnTo>
                </a:path>
                <a:path w="5285740" h="3585210">
                  <a:moveTo>
                    <a:pt x="610870" y="2960370"/>
                  </a:moveTo>
                  <a:lnTo>
                    <a:pt x="599658" y="2951043"/>
                  </a:lnTo>
                  <a:lnTo>
                    <a:pt x="588803" y="2941955"/>
                  </a:lnTo>
                  <a:lnTo>
                    <a:pt x="578187" y="2932866"/>
                  </a:lnTo>
                  <a:lnTo>
                    <a:pt x="567690" y="2923540"/>
                  </a:lnTo>
                </a:path>
                <a:path w="5285740" h="3585210">
                  <a:moveTo>
                    <a:pt x="524510" y="2886710"/>
                  </a:moveTo>
                  <a:lnTo>
                    <a:pt x="514230" y="2877185"/>
                  </a:lnTo>
                  <a:lnTo>
                    <a:pt x="504190" y="2867660"/>
                  </a:lnTo>
                  <a:lnTo>
                    <a:pt x="494149" y="2858135"/>
                  </a:lnTo>
                  <a:lnTo>
                    <a:pt x="483870" y="2848610"/>
                  </a:lnTo>
                </a:path>
                <a:path w="5285740" h="3585210">
                  <a:moveTo>
                    <a:pt x="443230" y="2807970"/>
                  </a:moveTo>
                  <a:lnTo>
                    <a:pt x="432772" y="2797492"/>
                  </a:lnTo>
                  <a:lnTo>
                    <a:pt x="422433" y="2787015"/>
                  </a:lnTo>
                  <a:lnTo>
                    <a:pt x="412333" y="2776537"/>
                  </a:lnTo>
                  <a:lnTo>
                    <a:pt x="402590" y="2766060"/>
                  </a:lnTo>
                </a:path>
                <a:path w="5285740" h="3585210">
                  <a:moveTo>
                    <a:pt x="364490" y="2724150"/>
                  </a:moveTo>
                  <a:lnTo>
                    <a:pt x="355719" y="2713474"/>
                  </a:lnTo>
                  <a:lnTo>
                    <a:pt x="346710" y="2702560"/>
                  </a:lnTo>
                  <a:lnTo>
                    <a:pt x="337700" y="2691645"/>
                  </a:lnTo>
                  <a:lnTo>
                    <a:pt x="328930" y="2680970"/>
                  </a:lnTo>
                </a:path>
                <a:path w="5285740" h="3585210">
                  <a:moveTo>
                    <a:pt x="294640" y="2636520"/>
                  </a:moveTo>
                  <a:lnTo>
                    <a:pt x="286067" y="2625090"/>
                  </a:lnTo>
                  <a:lnTo>
                    <a:pt x="277494" y="2613660"/>
                  </a:lnTo>
                  <a:lnTo>
                    <a:pt x="268922" y="2602230"/>
                  </a:lnTo>
                  <a:lnTo>
                    <a:pt x="260350" y="2590800"/>
                  </a:lnTo>
                </a:path>
                <a:path w="5285740" h="3585210">
                  <a:moveTo>
                    <a:pt x="228600" y="2542540"/>
                  </a:moveTo>
                  <a:lnTo>
                    <a:pt x="220265" y="2530891"/>
                  </a:lnTo>
                  <a:lnTo>
                    <a:pt x="212407" y="2518886"/>
                  </a:lnTo>
                  <a:lnTo>
                    <a:pt x="205025" y="2506642"/>
                  </a:lnTo>
                  <a:lnTo>
                    <a:pt x="198120" y="2494280"/>
                  </a:lnTo>
                </a:path>
                <a:path w="5285740" h="3585210">
                  <a:moveTo>
                    <a:pt x="170180" y="2444750"/>
                  </a:moveTo>
                  <a:lnTo>
                    <a:pt x="163512" y="2432367"/>
                  </a:lnTo>
                  <a:lnTo>
                    <a:pt x="156844" y="2419985"/>
                  </a:lnTo>
                  <a:lnTo>
                    <a:pt x="150177" y="2407602"/>
                  </a:lnTo>
                  <a:lnTo>
                    <a:pt x="143510" y="2395220"/>
                  </a:lnTo>
                </a:path>
                <a:path w="5285740" h="3585210">
                  <a:moveTo>
                    <a:pt x="119380" y="2344420"/>
                  </a:moveTo>
                  <a:lnTo>
                    <a:pt x="113665" y="2331085"/>
                  </a:lnTo>
                  <a:lnTo>
                    <a:pt x="107950" y="2317750"/>
                  </a:lnTo>
                  <a:lnTo>
                    <a:pt x="102235" y="2304415"/>
                  </a:lnTo>
                  <a:lnTo>
                    <a:pt x="96520" y="2291080"/>
                  </a:lnTo>
                </a:path>
                <a:path w="5285740" h="3585210">
                  <a:moveTo>
                    <a:pt x="77470" y="2237740"/>
                  </a:moveTo>
                  <a:lnTo>
                    <a:pt x="72171" y="2224405"/>
                  </a:lnTo>
                  <a:lnTo>
                    <a:pt x="67468" y="2211070"/>
                  </a:lnTo>
                  <a:lnTo>
                    <a:pt x="63003" y="2197735"/>
                  </a:lnTo>
                  <a:lnTo>
                    <a:pt x="58420" y="2184400"/>
                  </a:lnTo>
                </a:path>
                <a:path w="5285740" h="3585210">
                  <a:moveTo>
                    <a:pt x="43180" y="2129790"/>
                  </a:moveTo>
                  <a:lnTo>
                    <a:pt x="39588" y="2115700"/>
                  </a:lnTo>
                  <a:lnTo>
                    <a:pt x="36353" y="2101850"/>
                  </a:lnTo>
                  <a:lnTo>
                    <a:pt x="33357" y="2087999"/>
                  </a:lnTo>
                  <a:lnTo>
                    <a:pt x="30480" y="2073910"/>
                  </a:lnTo>
                </a:path>
                <a:path w="5285740" h="3585210">
                  <a:moveTo>
                    <a:pt x="19050" y="2018030"/>
                  </a:moveTo>
                  <a:lnTo>
                    <a:pt x="17144" y="2004496"/>
                  </a:lnTo>
                  <a:lnTo>
                    <a:pt x="15239" y="1990725"/>
                  </a:lnTo>
                  <a:lnTo>
                    <a:pt x="13334" y="1976953"/>
                  </a:lnTo>
                  <a:lnTo>
                    <a:pt x="11430" y="1963420"/>
                  </a:lnTo>
                </a:path>
                <a:path w="5285740" h="3585210">
                  <a:moveTo>
                    <a:pt x="5080" y="1906270"/>
                  </a:moveTo>
                  <a:lnTo>
                    <a:pt x="4127" y="1891982"/>
                  </a:lnTo>
                  <a:lnTo>
                    <a:pt x="3175" y="1877695"/>
                  </a:lnTo>
                  <a:lnTo>
                    <a:pt x="2222" y="1863407"/>
                  </a:lnTo>
                  <a:lnTo>
                    <a:pt x="1270" y="1849120"/>
                  </a:lnTo>
                </a:path>
                <a:path w="5285740" h="3585210">
                  <a:moveTo>
                    <a:pt x="0" y="1790700"/>
                  </a:moveTo>
                  <a:lnTo>
                    <a:pt x="19" y="1776412"/>
                  </a:lnTo>
                  <a:lnTo>
                    <a:pt x="158" y="1762125"/>
                  </a:lnTo>
                  <a:lnTo>
                    <a:pt x="535" y="1747837"/>
                  </a:lnTo>
                  <a:lnTo>
                    <a:pt x="1270" y="1733550"/>
                  </a:lnTo>
                </a:path>
                <a:path w="5285740" h="3585210">
                  <a:moveTo>
                    <a:pt x="5080" y="1676400"/>
                  </a:moveTo>
                  <a:lnTo>
                    <a:pt x="6786" y="1662112"/>
                  </a:lnTo>
                  <a:lnTo>
                    <a:pt x="8255" y="1647825"/>
                  </a:lnTo>
                  <a:lnTo>
                    <a:pt x="9723" y="1633537"/>
                  </a:lnTo>
                  <a:lnTo>
                    <a:pt x="11430" y="1619250"/>
                  </a:lnTo>
                </a:path>
                <a:path w="5285740" h="3585210">
                  <a:moveTo>
                    <a:pt x="20320" y="1563370"/>
                  </a:moveTo>
                  <a:lnTo>
                    <a:pt x="22443" y="1549816"/>
                  </a:lnTo>
                  <a:lnTo>
                    <a:pt x="24923" y="1535906"/>
                  </a:lnTo>
                  <a:lnTo>
                    <a:pt x="27642" y="1521757"/>
                  </a:lnTo>
                  <a:lnTo>
                    <a:pt x="30480" y="1507490"/>
                  </a:lnTo>
                </a:path>
                <a:path w="5285740" h="3585210">
                  <a:moveTo>
                    <a:pt x="44450" y="1452880"/>
                  </a:moveTo>
                  <a:lnTo>
                    <a:pt x="48260" y="1439346"/>
                  </a:lnTo>
                  <a:lnTo>
                    <a:pt x="52070" y="1425575"/>
                  </a:lnTo>
                  <a:lnTo>
                    <a:pt x="55880" y="1411803"/>
                  </a:lnTo>
                  <a:lnTo>
                    <a:pt x="59690" y="1398270"/>
                  </a:lnTo>
                </a:path>
                <a:path w="5285740" h="3585210">
                  <a:moveTo>
                    <a:pt x="77470" y="1344930"/>
                  </a:moveTo>
                  <a:lnTo>
                    <a:pt x="82430" y="1331416"/>
                  </a:lnTo>
                  <a:lnTo>
                    <a:pt x="87630" y="1317783"/>
                  </a:lnTo>
                  <a:lnTo>
                    <a:pt x="92829" y="1304389"/>
                  </a:lnTo>
                  <a:lnTo>
                    <a:pt x="97790" y="1291590"/>
                  </a:lnTo>
                </a:path>
                <a:path w="5285740" h="3585210">
                  <a:moveTo>
                    <a:pt x="120650" y="1238250"/>
                  </a:moveTo>
                  <a:lnTo>
                    <a:pt x="126563" y="1225669"/>
                  </a:lnTo>
                  <a:lnTo>
                    <a:pt x="132715" y="1212850"/>
                  </a:lnTo>
                  <a:lnTo>
                    <a:pt x="138866" y="1200030"/>
                  </a:lnTo>
                  <a:lnTo>
                    <a:pt x="144780" y="1187450"/>
                  </a:lnTo>
                </a:path>
                <a:path w="5285740" h="3585210">
                  <a:moveTo>
                    <a:pt x="171450" y="1137920"/>
                  </a:moveTo>
                  <a:lnTo>
                    <a:pt x="178315" y="1125537"/>
                  </a:lnTo>
                  <a:lnTo>
                    <a:pt x="185419" y="1113154"/>
                  </a:lnTo>
                  <a:lnTo>
                    <a:pt x="192524" y="1100772"/>
                  </a:lnTo>
                  <a:lnTo>
                    <a:pt x="199390" y="1088390"/>
                  </a:lnTo>
                </a:path>
                <a:path w="5285740" h="3585210">
                  <a:moveTo>
                    <a:pt x="229870" y="1040130"/>
                  </a:moveTo>
                  <a:lnTo>
                    <a:pt x="237688" y="1028501"/>
                  </a:lnTo>
                  <a:lnTo>
                    <a:pt x="245745" y="1016635"/>
                  </a:lnTo>
                  <a:lnTo>
                    <a:pt x="253801" y="1004768"/>
                  </a:lnTo>
                  <a:lnTo>
                    <a:pt x="261620" y="993140"/>
                  </a:lnTo>
                </a:path>
                <a:path w="5285740" h="3585210">
                  <a:moveTo>
                    <a:pt x="295910" y="946150"/>
                  </a:moveTo>
                  <a:lnTo>
                    <a:pt x="304482" y="934918"/>
                  </a:lnTo>
                  <a:lnTo>
                    <a:pt x="313055" y="923925"/>
                  </a:lnTo>
                  <a:lnTo>
                    <a:pt x="321627" y="912931"/>
                  </a:lnTo>
                  <a:lnTo>
                    <a:pt x="330200" y="901700"/>
                  </a:lnTo>
                </a:path>
                <a:path w="5285740" h="3585210">
                  <a:moveTo>
                    <a:pt x="367030" y="858520"/>
                  </a:moveTo>
                  <a:lnTo>
                    <a:pt x="376555" y="848042"/>
                  </a:lnTo>
                  <a:lnTo>
                    <a:pt x="386080" y="837565"/>
                  </a:lnTo>
                  <a:lnTo>
                    <a:pt x="395605" y="827087"/>
                  </a:lnTo>
                  <a:lnTo>
                    <a:pt x="405130" y="816610"/>
                  </a:lnTo>
                </a:path>
                <a:path w="5285740" h="3585210">
                  <a:moveTo>
                    <a:pt x="444500" y="775970"/>
                  </a:moveTo>
                  <a:lnTo>
                    <a:pt x="454977" y="765512"/>
                  </a:lnTo>
                  <a:lnTo>
                    <a:pt x="465455" y="755173"/>
                  </a:lnTo>
                  <a:lnTo>
                    <a:pt x="475932" y="745073"/>
                  </a:lnTo>
                  <a:lnTo>
                    <a:pt x="486410" y="735330"/>
                  </a:lnTo>
                </a:path>
                <a:path w="5285740" h="3585210">
                  <a:moveTo>
                    <a:pt x="527050" y="695960"/>
                  </a:moveTo>
                  <a:lnTo>
                    <a:pt x="537547" y="687169"/>
                  </a:lnTo>
                  <a:lnTo>
                    <a:pt x="548163" y="678021"/>
                  </a:lnTo>
                  <a:lnTo>
                    <a:pt x="559018" y="668635"/>
                  </a:lnTo>
                  <a:lnTo>
                    <a:pt x="570230" y="659130"/>
                  </a:lnTo>
                </a:path>
                <a:path w="5285740" h="3585210">
                  <a:moveTo>
                    <a:pt x="613410" y="623570"/>
                  </a:moveTo>
                  <a:lnTo>
                    <a:pt x="624105" y="614799"/>
                  </a:lnTo>
                  <a:lnTo>
                    <a:pt x="635158" y="605789"/>
                  </a:lnTo>
                  <a:lnTo>
                    <a:pt x="646449" y="596780"/>
                  </a:lnTo>
                  <a:lnTo>
                    <a:pt x="657860" y="588010"/>
                  </a:lnTo>
                </a:path>
                <a:path w="5285740" h="3585210">
                  <a:moveTo>
                    <a:pt x="704850" y="553720"/>
                  </a:moveTo>
                  <a:lnTo>
                    <a:pt x="716478" y="545167"/>
                  </a:lnTo>
                  <a:lnTo>
                    <a:pt x="728344" y="536733"/>
                  </a:lnTo>
                  <a:lnTo>
                    <a:pt x="740211" y="528538"/>
                  </a:lnTo>
                  <a:lnTo>
                    <a:pt x="751840" y="520700"/>
                  </a:lnTo>
                </a:path>
                <a:path w="5285740" h="3585210">
                  <a:moveTo>
                    <a:pt x="798830" y="488950"/>
                  </a:moveTo>
                  <a:lnTo>
                    <a:pt x="810458" y="481528"/>
                  </a:lnTo>
                  <a:lnTo>
                    <a:pt x="822325" y="474345"/>
                  </a:lnTo>
                  <a:lnTo>
                    <a:pt x="834191" y="467161"/>
                  </a:lnTo>
                  <a:lnTo>
                    <a:pt x="845820" y="459740"/>
                  </a:lnTo>
                </a:path>
                <a:path w="5285740" h="3585210">
                  <a:moveTo>
                    <a:pt x="894080" y="430530"/>
                  </a:moveTo>
                  <a:lnTo>
                    <a:pt x="906462" y="423128"/>
                  </a:lnTo>
                  <a:lnTo>
                    <a:pt x="918844" y="416083"/>
                  </a:lnTo>
                  <a:lnTo>
                    <a:pt x="931227" y="409277"/>
                  </a:lnTo>
                  <a:lnTo>
                    <a:pt x="943610" y="402590"/>
                  </a:lnTo>
                </a:path>
                <a:path w="5285740" h="3585210">
                  <a:moveTo>
                    <a:pt x="994410" y="374650"/>
                  </a:moveTo>
                  <a:lnTo>
                    <a:pt x="1007010" y="367982"/>
                  </a:lnTo>
                  <a:lnTo>
                    <a:pt x="1019968" y="361315"/>
                  </a:lnTo>
                  <a:lnTo>
                    <a:pt x="1033164" y="354647"/>
                  </a:lnTo>
                  <a:lnTo>
                    <a:pt x="1046480" y="347980"/>
                  </a:lnTo>
                </a:path>
                <a:path w="5285740" h="3585210">
                  <a:moveTo>
                    <a:pt x="1097280" y="322580"/>
                  </a:moveTo>
                  <a:lnTo>
                    <a:pt x="1109682" y="316865"/>
                  </a:lnTo>
                  <a:lnTo>
                    <a:pt x="1122203" y="311150"/>
                  </a:lnTo>
                  <a:lnTo>
                    <a:pt x="1134963" y="305435"/>
                  </a:lnTo>
                  <a:lnTo>
                    <a:pt x="1148080" y="299720"/>
                  </a:lnTo>
                </a:path>
                <a:path w="5285740" h="3585210">
                  <a:moveTo>
                    <a:pt x="1198880" y="276860"/>
                  </a:moveTo>
                  <a:lnTo>
                    <a:pt x="1212195" y="271164"/>
                  </a:lnTo>
                  <a:lnTo>
                    <a:pt x="1225391" y="265588"/>
                  </a:lnTo>
                  <a:lnTo>
                    <a:pt x="1238349" y="260250"/>
                  </a:lnTo>
                  <a:lnTo>
                    <a:pt x="1250950" y="255270"/>
                  </a:lnTo>
                </a:path>
                <a:path w="5285740" h="3585210">
                  <a:moveTo>
                    <a:pt x="1305560" y="233680"/>
                  </a:moveTo>
                  <a:lnTo>
                    <a:pt x="1318895" y="228897"/>
                  </a:lnTo>
                  <a:lnTo>
                    <a:pt x="1332230" y="223996"/>
                  </a:lnTo>
                  <a:lnTo>
                    <a:pt x="1345565" y="218856"/>
                  </a:lnTo>
                  <a:lnTo>
                    <a:pt x="1358900" y="213360"/>
                  </a:lnTo>
                </a:path>
                <a:path w="5285740" h="3585210">
                  <a:moveTo>
                    <a:pt x="1413510" y="194310"/>
                  </a:moveTo>
                  <a:lnTo>
                    <a:pt x="1426845" y="189745"/>
                  </a:lnTo>
                  <a:lnTo>
                    <a:pt x="1440180" y="185420"/>
                  </a:lnTo>
                  <a:lnTo>
                    <a:pt x="1453515" y="181094"/>
                  </a:lnTo>
                  <a:lnTo>
                    <a:pt x="1466850" y="176530"/>
                  </a:lnTo>
                </a:path>
                <a:path w="5285740" h="3585210">
                  <a:moveTo>
                    <a:pt x="1520189" y="160020"/>
                  </a:moveTo>
                  <a:lnTo>
                    <a:pt x="1533544" y="156011"/>
                  </a:lnTo>
                  <a:lnTo>
                    <a:pt x="1547018" y="151764"/>
                  </a:lnTo>
                  <a:lnTo>
                    <a:pt x="1560730" y="147518"/>
                  </a:lnTo>
                  <a:lnTo>
                    <a:pt x="1574800" y="143510"/>
                  </a:lnTo>
                </a:path>
                <a:path w="5285740" h="3585210">
                  <a:moveTo>
                    <a:pt x="1629410" y="128270"/>
                  </a:moveTo>
                  <a:lnTo>
                    <a:pt x="1642963" y="125194"/>
                  </a:lnTo>
                  <a:lnTo>
                    <a:pt x="1656873" y="121761"/>
                  </a:lnTo>
                  <a:lnTo>
                    <a:pt x="1671022" y="118090"/>
                  </a:lnTo>
                  <a:lnTo>
                    <a:pt x="1685289" y="114300"/>
                  </a:lnTo>
                </a:path>
                <a:path w="5285740" h="3585210">
                  <a:moveTo>
                    <a:pt x="1741170" y="100330"/>
                  </a:moveTo>
                  <a:lnTo>
                    <a:pt x="1755259" y="97274"/>
                  </a:lnTo>
                  <a:lnTo>
                    <a:pt x="1769110" y="93980"/>
                  </a:lnTo>
                  <a:lnTo>
                    <a:pt x="1782960" y="90685"/>
                  </a:lnTo>
                  <a:lnTo>
                    <a:pt x="1797050" y="87630"/>
                  </a:lnTo>
                </a:path>
                <a:path w="5285740" h="3585210">
                  <a:moveTo>
                    <a:pt x="1851660" y="76200"/>
                  </a:moveTo>
                  <a:lnTo>
                    <a:pt x="1865749" y="73362"/>
                  </a:lnTo>
                  <a:lnTo>
                    <a:pt x="1879600" y="70643"/>
                  </a:lnTo>
                  <a:lnTo>
                    <a:pt x="1893450" y="68163"/>
                  </a:lnTo>
                  <a:lnTo>
                    <a:pt x="1907539" y="66040"/>
                  </a:lnTo>
                </a:path>
                <a:path w="5285740" h="3585210">
                  <a:moveTo>
                    <a:pt x="1963420" y="55880"/>
                  </a:moveTo>
                  <a:lnTo>
                    <a:pt x="1976973" y="53776"/>
                  </a:lnTo>
                  <a:lnTo>
                    <a:pt x="1990883" y="51435"/>
                  </a:lnTo>
                  <a:lnTo>
                    <a:pt x="2005032" y="49093"/>
                  </a:lnTo>
                  <a:lnTo>
                    <a:pt x="2019300" y="46990"/>
                  </a:lnTo>
                </a:path>
                <a:path w="5285740" h="3585210">
                  <a:moveTo>
                    <a:pt x="2075180" y="38100"/>
                  </a:moveTo>
                  <a:lnTo>
                    <a:pt x="2089467" y="36195"/>
                  </a:lnTo>
                  <a:lnTo>
                    <a:pt x="2103755" y="34290"/>
                  </a:lnTo>
                  <a:lnTo>
                    <a:pt x="2118042" y="32385"/>
                  </a:lnTo>
                  <a:lnTo>
                    <a:pt x="2132330" y="30480"/>
                  </a:lnTo>
                </a:path>
                <a:path w="5285740" h="3585210">
                  <a:moveTo>
                    <a:pt x="2190750" y="24130"/>
                  </a:moveTo>
                  <a:lnTo>
                    <a:pt x="2204303" y="22979"/>
                  </a:lnTo>
                  <a:lnTo>
                    <a:pt x="2218213" y="21590"/>
                  </a:lnTo>
                  <a:lnTo>
                    <a:pt x="2232362" y="20200"/>
                  </a:lnTo>
                  <a:lnTo>
                    <a:pt x="2246630" y="19050"/>
                  </a:lnTo>
                </a:path>
                <a:path w="5285740" h="3585210">
                  <a:moveTo>
                    <a:pt x="2302510" y="13970"/>
                  </a:moveTo>
                  <a:lnTo>
                    <a:pt x="2316599" y="12997"/>
                  </a:lnTo>
                  <a:lnTo>
                    <a:pt x="2330450" y="11906"/>
                  </a:lnTo>
                  <a:lnTo>
                    <a:pt x="2344300" y="10576"/>
                  </a:lnTo>
                  <a:lnTo>
                    <a:pt x="2358390" y="8890"/>
                  </a:lnTo>
                </a:path>
                <a:path w="5285740" h="3585210">
                  <a:moveTo>
                    <a:pt x="2415540" y="6350"/>
                  </a:moveTo>
                  <a:lnTo>
                    <a:pt x="2429629" y="5417"/>
                  </a:lnTo>
                  <a:lnTo>
                    <a:pt x="2443479" y="4603"/>
                  </a:lnTo>
                  <a:lnTo>
                    <a:pt x="2457330" y="4028"/>
                  </a:lnTo>
                  <a:lnTo>
                    <a:pt x="2471420" y="3810"/>
                  </a:lnTo>
                </a:path>
                <a:path w="5285740" h="3585210">
                  <a:moveTo>
                    <a:pt x="2529840" y="1270"/>
                  </a:moveTo>
                  <a:lnTo>
                    <a:pt x="2544127" y="1250"/>
                  </a:lnTo>
                  <a:lnTo>
                    <a:pt x="2558415" y="1111"/>
                  </a:lnTo>
                  <a:lnTo>
                    <a:pt x="2572702" y="734"/>
                  </a:lnTo>
                  <a:lnTo>
                    <a:pt x="2586990" y="0"/>
                  </a:lnTo>
                </a:path>
              </a:pathLst>
            </a:custGeom>
            <a:ln w="5715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59660" y="6040120"/>
            <a:ext cx="4596130" cy="521970"/>
          </a:xfrm>
          <a:prstGeom prst="rect">
            <a:avLst/>
          </a:prstGeom>
          <a:solidFill>
            <a:srgbClr val="FFFF00"/>
          </a:solidFill>
          <a:ln w="38097">
            <a:solidFill>
              <a:srgbClr val="FF00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449705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solidFill>
                  <a:srgbClr val="0000FF"/>
                </a:solidFill>
                <a:latin typeface="Liberation Sans Narrow"/>
                <a:cs typeface="Liberation Sans Narrow"/>
              </a:rPr>
              <a:t>1. Project</a:t>
            </a:r>
            <a:r>
              <a:rPr sz="2400" b="1" spc="-10" dirty="0">
                <a:solidFill>
                  <a:srgbClr val="0000FF"/>
                </a:solidFill>
                <a:latin typeface="Liberation Sans Narrow"/>
                <a:cs typeface="Liberation Sans Narrow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Liberation Sans Narrow"/>
                <a:cs typeface="Liberation Sans Narrow"/>
              </a:rPr>
              <a:t>Idea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3900" y="4682490"/>
            <a:ext cx="3592829" cy="521970"/>
          </a:xfrm>
          <a:prstGeom prst="rect">
            <a:avLst/>
          </a:prstGeom>
          <a:solidFill>
            <a:srgbClr val="FFFF00"/>
          </a:solidFill>
          <a:ln w="28393">
            <a:solidFill>
              <a:srgbClr val="FF00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572135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solidFill>
                  <a:srgbClr val="0000FF"/>
                </a:solidFill>
                <a:latin typeface="Liberation Sans Narrow"/>
                <a:cs typeface="Liberation Sans Narrow"/>
              </a:rPr>
              <a:t>2. Situation</a:t>
            </a:r>
            <a:r>
              <a:rPr sz="2400" b="1" spc="-15" dirty="0">
                <a:solidFill>
                  <a:srgbClr val="0000FF"/>
                </a:solidFill>
                <a:latin typeface="Liberation Sans Narrow"/>
                <a:cs typeface="Liberation Sans Narrow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Liberation Sans Narrow"/>
                <a:cs typeface="Liberation Sans Narrow"/>
              </a:rPr>
              <a:t>Analysis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3490" y="4682490"/>
            <a:ext cx="3274060" cy="518159"/>
          </a:xfrm>
          <a:prstGeom prst="rect">
            <a:avLst/>
          </a:prstGeom>
          <a:solidFill>
            <a:srgbClr val="FFFF00"/>
          </a:solidFill>
          <a:ln w="28393">
            <a:solidFill>
              <a:srgbClr val="FF00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65505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solidFill>
                  <a:srgbClr val="0000FF"/>
                </a:solidFill>
                <a:latin typeface="Liberation Sans Narrow"/>
                <a:cs typeface="Liberation Sans Narrow"/>
              </a:rPr>
              <a:t>6. Evaluation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469" y="3011170"/>
            <a:ext cx="3124200" cy="524510"/>
          </a:xfrm>
          <a:prstGeom prst="rect">
            <a:avLst/>
          </a:prstGeom>
          <a:solidFill>
            <a:srgbClr val="FFFF00"/>
          </a:solidFill>
          <a:ln w="28393">
            <a:solidFill>
              <a:srgbClr val="FF00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0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solidFill>
                  <a:srgbClr val="0000FF"/>
                </a:solidFill>
                <a:latin typeface="Liberation Sans Narrow"/>
                <a:cs typeface="Liberation Sans Narrow"/>
              </a:rPr>
              <a:t>3. Planning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2400" y="3011170"/>
            <a:ext cx="3131820" cy="524510"/>
          </a:xfrm>
          <a:prstGeom prst="rect">
            <a:avLst/>
          </a:prstGeom>
          <a:solidFill>
            <a:srgbClr val="FFFF00"/>
          </a:solidFill>
          <a:ln w="28393">
            <a:solidFill>
              <a:srgbClr val="FF00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501650">
              <a:lnSpc>
                <a:spcPct val="100000"/>
              </a:lnSpc>
              <a:spcBef>
                <a:spcPts val="370"/>
              </a:spcBef>
            </a:pPr>
            <a:r>
              <a:rPr sz="2400" b="1" spc="-5" dirty="0">
                <a:solidFill>
                  <a:srgbClr val="0000FF"/>
                </a:solidFill>
                <a:latin typeface="Liberation Sans Narrow"/>
                <a:cs typeface="Liberation Sans Narrow"/>
              </a:rPr>
              <a:t>5. Implementation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9389" y="1728470"/>
            <a:ext cx="3876040" cy="523240"/>
          </a:xfrm>
          <a:prstGeom prst="rect">
            <a:avLst/>
          </a:prstGeom>
          <a:solidFill>
            <a:srgbClr val="FFFF00"/>
          </a:solidFill>
          <a:ln w="28393">
            <a:solidFill>
              <a:srgbClr val="FF0066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207770">
              <a:lnSpc>
                <a:spcPct val="100000"/>
              </a:lnSpc>
              <a:spcBef>
                <a:spcPts val="370"/>
              </a:spcBef>
            </a:pPr>
            <a:r>
              <a:rPr sz="2400" b="1" dirty="0">
                <a:solidFill>
                  <a:srgbClr val="0000FF"/>
                </a:solidFill>
                <a:latin typeface="Liberation Sans Narrow"/>
                <a:cs typeface="Liberation Sans Narrow"/>
              </a:rPr>
              <a:t>4.</a:t>
            </a:r>
            <a:r>
              <a:rPr sz="2400" b="1" spc="-15" dirty="0">
                <a:solidFill>
                  <a:srgbClr val="0000FF"/>
                </a:solidFill>
                <a:latin typeface="Liberation Sans Narrow"/>
                <a:cs typeface="Liberation Sans Narrow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Liberation Sans Narrow"/>
                <a:cs typeface="Liberation Sans Narrow"/>
              </a:rPr>
              <a:t>Financing</a:t>
            </a:r>
            <a:endParaRPr sz="2400">
              <a:latin typeface="Liberation Sans Narrow"/>
              <a:cs typeface="Liberation Sans Narro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643379" y="2419350"/>
            <a:ext cx="5985510" cy="3311525"/>
            <a:chOff x="1643379" y="2419350"/>
            <a:chExt cx="5985510" cy="3311525"/>
          </a:xfrm>
        </p:grpSpPr>
        <p:sp>
          <p:nvSpPr>
            <p:cNvPr id="15" name="object 15"/>
            <p:cNvSpPr/>
            <p:nvPr/>
          </p:nvSpPr>
          <p:spPr>
            <a:xfrm>
              <a:off x="2299969" y="5426710"/>
              <a:ext cx="316230" cy="299720"/>
            </a:xfrm>
            <a:custGeom>
              <a:avLst/>
              <a:gdLst/>
              <a:ahLst/>
              <a:cxnLst/>
              <a:rect l="l" t="t" r="r" b="b"/>
              <a:pathLst>
                <a:path w="316230" h="299720">
                  <a:moveTo>
                    <a:pt x="316230" y="299719"/>
                  </a:moveTo>
                  <a:lnTo>
                    <a:pt x="0" y="0"/>
                  </a:lnTo>
                </a:path>
              </a:pathLst>
            </a:custGeom>
            <a:ln w="889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49169" y="5378450"/>
              <a:ext cx="81280" cy="80010"/>
            </a:xfrm>
            <a:custGeom>
              <a:avLst/>
              <a:gdLst/>
              <a:ahLst/>
              <a:cxnLst/>
              <a:rect l="l" t="t" r="r" b="b"/>
              <a:pathLst>
                <a:path w="81280" h="80010">
                  <a:moveTo>
                    <a:pt x="0" y="0"/>
                  </a:moveTo>
                  <a:lnTo>
                    <a:pt x="27940" y="80009"/>
                  </a:lnTo>
                  <a:lnTo>
                    <a:pt x="81280" y="24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78939" y="3916680"/>
              <a:ext cx="2540" cy="450850"/>
            </a:xfrm>
            <a:custGeom>
              <a:avLst/>
              <a:gdLst/>
              <a:ahLst/>
              <a:cxnLst/>
              <a:rect l="l" t="t" r="r" b="b"/>
              <a:pathLst>
                <a:path w="2539" h="450850">
                  <a:moveTo>
                    <a:pt x="0" y="450850"/>
                  </a:moveTo>
                  <a:lnTo>
                    <a:pt x="2540" y="0"/>
                  </a:lnTo>
                </a:path>
              </a:pathLst>
            </a:custGeom>
            <a:ln w="889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43379" y="3846830"/>
              <a:ext cx="76200" cy="74930"/>
            </a:xfrm>
            <a:custGeom>
              <a:avLst/>
              <a:gdLst/>
              <a:ahLst/>
              <a:cxnLst/>
              <a:rect l="l" t="t" r="r" b="b"/>
              <a:pathLst>
                <a:path w="76200" h="74929">
                  <a:moveTo>
                    <a:pt x="38100" y="0"/>
                  </a:moveTo>
                  <a:lnTo>
                    <a:pt x="0" y="74930"/>
                  </a:lnTo>
                  <a:lnTo>
                    <a:pt x="76200" y="7493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25699" y="2457450"/>
              <a:ext cx="487680" cy="309880"/>
            </a:xfrm>
            <a:custGeom>
              <a:avLst/>
              <a:gdLst/>
              <a:ahLst/>
              <a:cxnLst/>
              <a:rect l="l" t="t" r="r" b="b"/>
              <a:pathLst>
                <a:path w="487680" h="309880">
                  <a:moveTo>
                    <a:pt x="0" y="309879"/>
                  </a:moveTo>
                  <a:lnTo>
                    <a:pt x="487680" y="0"/>
                  </a:lnTo>
                </a:path>
              </a:pathLst>
            </a:custGeom>
            <a:ln w="889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87979" y="2419350"/>
              <a:ext cx="83820" cy="72390"/>
            </a:xfrm>
            <a:custGeom>
              <a:avLst/>
              <a:gdLst/>
              <a:ahLst/>
              <a:cxnLst/>
              <a:rect l="l" t="t" r="r" b="b"/>
              <a:pathLst>
                <a:path w="83819" h="72389">
                  <a:moveTo>
                    <a:pt x="83819" y="0"/>
                  </a:moveTo>
                  <a:lnTo>
                    <a:pt x="0" y="8889"/>
                  </a:lnTo>
                  <a:lnTo>
                    <a:pt x="40639" y="72389"/>
                  </a:lnTo>
                  <a:lnTo>
                    <a:pt x="83819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5229" y="2435859"/>
              <a:ext cx="415290" cy="279400"/>
            </a:xfrm>
            <a:custGeom>
              <a:avLst/>
              <a:gdLst/>
              <a:ahLst/>
              <a:cxnLst/>
              <a:rect l="l" t="t" r="r" b="b"/>
              <a:pathLst>
                <a:path w="415290" h="279400">
                  <a:moveTo>
                    <a:pt x="0" y="0"/>
                  </a:moveTo>
                  <a:lnTo>
                    <a:pt x="415290" y="279400"/>
                  </a:lnTo>
                </a:path>
              </a:pathLst>
            </a:custGeom>
            <a:ln w="889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76389" y="2680970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41909" y="0"/>
                  </a:moveTo>
                  <a:lnTo>
                    <a:pt x="0" y="63500"/>
                  </a:lnTo>
                  <a:lnTo>
                    <a:pt x="83819" y="73659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92059" y="3862069"/>
              <a:ext cx="6350" cy="450850"/>
            </a:xfrm>
            <a:custGeom>
              <a:avLst/>
              <a:gdLst/>
              <a:ahLst/>
              <a:cxnLst/>
              <a:rect l="l" t="t" r="r" b="b"/>
              <a:pathLst>
                <a:path w="6350" h="450850">
                  <a:moveTo>
                    <a:pt x="6350" y="0"/>
                  </a:moveTo>
                  <a:lnTo>
                    <a:pt x="0" y="450849"/>
                  </a:lnTo>
                </a:path>
              </a:pathLst>
            </a:custGeom>
            <a:ln w="889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53959" y="4307839"/>
              <a:ext cx="74930" cy="76200"/>
            </a:xfrm>
            <a:custGeom>
              <a:avLst/>
              <a:gdLst/>
              <a:ahLst/>
              <a:cxnLst/>
              <a:rect l="l" t="t" r="r" b="b"/>
              <a:pathLst>
                <a:path w="74929" h="76200">
                  <a:moveTo>
                    <a:pt x="0" y="0"/>
                  </a:moveTo>
                  <a:lnTo>
                    <a:pt x="36830" y="76200"/>
                  </a:lnTo>
                  <a:lnTo>
                    <a:pt x="74930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35750" y="5349239"/>
              <a:ext cx="320040" cy="297180"/>
            </a:xfrm>
            <a:custGeom>
              <a:avLst/>
              <a:gdLst/>
              <a:ahLst/>
              <a:cxnLst/>
              <a:rect l="l" t="t" r="r" b="b"/>
              <a:pathLst>
                <a:path w="320040" h="297179">
                  <a:moveTo>
                    <a:pt x="320040" y="0"/>
                  </a:moveTo>
                  <a:lnTo>
                    <a:pt x="0" y="297180"/>
                  </a:lnTo>
                </a:path>
              </a:pathLst>
            </a:custGeom>
            <a:ln w="889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83679" y="5614670"/>
              <a:ext cx="81280" cy="80010"/>
            </a:xfrm>
            <a:custGeom>
              <a:avLst/>
              <a:gdLst/>
              <a:ahLst/>
              <a:cxnLst/>
              <a:rect l="l" t="t" r="r" b="b"/>
              <a:pathLst>
                <a:path w="81279" h="80010">
                  <a:moveTo>
                    <a:pt x="29210" y="0"/>
                  </a:moveTo>
                  <a:lnTo>
                    <a:pt x="0" y="80009"/>
                  </a:lnTo>
                  <a:lnTo>
                    <a:pt x="81279" y="5587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579" y="521629"/>
            <a:ext cx="44323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Project life</a:t>
            </a:r>
            <a:r>
              <a:rPr sz="36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cycle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50" y="1846580"/>
            <a:ext cx="9131300" cy="5163820"/>
            <a:chOff x="6350" y="1681479"/>
            <a:chExt cx="9131300" cy="5163820"/>
          </a:xfrm>
        </p:grpSpPr>
        <p:sp>
          <p:nvSpPr>
            <p:cNvPr id="4" name="object 4"/>
            <p:cNvSpPr/>
            <p:nvPr/>
          </p:nvSpPr>
          <p:spPr>
            <a:xfrm>
              <a:off x="6350" y="1681479"/>
              <a:ext cx="9131300" cy="46456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28559" y="5410200"/>
              <a:ext cx="1604010" cy="1435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520" y="562409"/>
            <a:ext cx="41173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Initiation</a:t>
            </a:r>
            <a:r>
              <a:rPr sz="36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8018145" cy="32550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Also known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project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idea</a:t>
            </a:r>
            <a:r>
              <a:rPr sz="3200" spc="1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phase.</a:t>
            </a:r>
            <a:endParaRPr sz="3200">
              <a:latin typeface="Arial"/>
              <a:cs typeface="Arial"/>
            </a:endParaRPr>
          </a:p>
          <a:p>
            <a:pPr marL="355600" marR="58547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  <a:tab pos="422402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emergence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	project idea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is the  first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stage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of the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project</a:t>
            </a:r>
            <a:r>
              <a:rPr sz="3200" spc="-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cycle.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 project </a:t>
            </a:r>
            <a:r>
              <a:rPr sz="3200" spc="-5" dirty="0">
                <a:latin typeface="Arial"/>
                <a:cs typeface="Arial"/>
              </a:rPr>
              <a:t>idea </a:t>
            </a:r>
            <a:r>
              <a:rPr sz="3200" spc="5" dirty="0">
                <a:latin typeface="Arial"/>
                <a:cs typeface="Arial"/>
              </a:rPr>
              <a:t>may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emerge as a result of a  need,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observation, consultation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or 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inspiration.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93000" y="4572000"/>
            <a:ext cx="1320800" cy="224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505200" y="5003800"/>
            <a:ext cx="2665730" cy="1852930"/>
            <a:chOff x="3505200" y="5003800"/>
            <a:chExt cx="2665730" cy="1852930"/>
          </a:xfrm>
        </p:grpSpPr>
        <p:sp>
          <p:nvSpPr>
            <p:cNvPr id="6" name="object 6"/>
            <p:cNvSpPr/>
            <p:nvPr/>
          </p:nvSpPr>
          <p:spPr>
            <a:xfrm>
              <a:off x="3505200" y="6071869"/>
              <a:ext cx="438150" cy="784860"/>
            </a:xfrm>
            <a:custGeom>
              <a:avLst/>
              <a:gdLst/>
              <a:ahLst/>
              <a:cxnLst/>
              <a:rect l="l" t="t" r="r" b="b"/>
              <a:pathLst>
                <a:path w="438150" h="784859">
                  <a:moveTo>
                    <a:pt x="339089" y="0"/>
                  </a:moveTo>
                  <a:lnTo>
                    <a:pt x="0" y="43179"/>
                  </a:lnTo>
                  <a:lnTo>
                    <a:pt x="0" y="784859"/>
                  </a:lnTo>
                  <a:lnTo>
                    <a:pt x="309879" y="784859"/>
                  </a:lnTo>
                  <a:lnTo>
                    <a:pt x="438150" y="266699"/>
                  </a:lnTo>
                  <a:lnTo>
                    <a:pt x="339089" y="0"/>
                  </a:lnTo>
                  <a:close/>
                </a:path>
              </a:pathLst>
            </a:custGeom>
            <a:solidFill>
              <a:srgbClr val="9F3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14090" y="6097269"/>
              <a:ext cx="389890" cy="759460"/>
            </a:xfrm>
            <a:custGeom>
              <a:avLst/>
              <a:gdLst/>
              <a:ahLst/>
              <a:cxnLst/>
              <a:rect l="l" t="t" r="r" b="b"/>
              <a:pathLst>
                <a:path w="389889" h="759459">
                  <a:moveTo>
                    <a:pt x="78740" y="63500"/>
                  </a:moveTo>
                  <a:lnTo>
                    <a:pt x="68580" y="0"/>
                  </a:lnTo>
                  <a:lnTo>
                    <a:pt x="12700" y="337820"/>
                  </a:lnTo>
                  <a:lnTo>
                    <a:pt x="78740" y="63500"/>
                  </a:lnTo>
                  <a:close/>
                </a:path>
                <a:path w="389889" h="759459">
                  <a:moveTo>
                    <a:pt x="116840" y="278130"/>
                  </a:moveTo>
                  <a:lnTo>
                    <a:pt x="111760" y="189230"/>
                  </a:lnTo>
                  <a:lnTo>
                    <a:pt x="101600" y="44450"/>
                  </a:lnTo>
                  <a:lnTo>
                    <a:pt x="74930" y="236220"/>
                  </a:lnTo>
                  <a:lnTo>
                    <a:pt x="57150" y="369570"/>
                  </a:lnTo>
                  <a:lnTo>
                    <a:pt x="36830" y="403860"/>
                  </a:lnTo>
                  <a:lnTo>
                    <a:pt x="13970" y="455930"/>
                  </a:lnTo>
                  <a:lnTo>
                    <a:pt x="0" y="568960"/>
                  </a:lnTo>
                  <a:lnTo>
                    <a:pt x="10160" y="660400"/>
                  </a:lnTo>
                  <a:lnTo>
                    <a:pt x="11430" y="759460"/>
                  </a:lnTo>
                  <a:lnTo>
                    <a:pt x="31750" y="759460"/>
                  </a:lnTo>
                  <a:lnTo>
                    <a:pt x="48260" y="666750"/>
                  </a:lnTo>
                  <a:lnTo>
                    <a:pt x="86360" y="486410"/>
                  </a:lnTo>
                  <a:lnTo>
                    <a:pt x="93980" y="290830"/>
                  </a:lnTo>
                  <a:lnTo>
                    <a:pt x="116840" y="278130"/>
                  </a:lnTo>
                  <a:close/>
                </a:path>
                <a:path w="389889" h="759459">
                  <a:moveTo>
                    <a:pt x="176530" y="405130"/>
                  </a:moveTo>
                  <a:lnTo>
                    <a:pt x="172720" y="209550"/>
                  </a:lnTo>
                  <a:lnTo>
                    <a:pt x="162560" y="63500"/>
                  </a:lnTo>
                  <a:lnTo>
                    <a:pt x="151130" y="251460"/>
                  </a:lnTo>
                  <a:lnTo>
                    <a:pt x="143510" y="360680"/>
                  </a:lnTo>
                  <a:lnTo>
                    <a:pt x="119380" y="388620"/>
                  </a:lnTo>
                  <a:lnTo>
                    <a:pt x="109220" y="436880"/>
                  </a:lnTo>
                  <a:lnTo>
                    <a:pt x="68580" y="758190"/>
                  </a:lnTo>
                  <a:lnTo>
                    <a:pt x="148590" y="755650"/>
                  </a:lnTo>
                  <a:lnTo>
                    <a:pt x="176530" y="405130"/>
                  </a:lnTo>
                  <a:close/>
                </a:path>
                <a:path w="389889" h="759459">
                  <a:moveTo>
                    <a:pt x="389890" y="349250"/>
                  </a:moveTo>
                  <a:lnTo>
                    <a:pt x="346710" y="153670"/>
                  </a:lnTo>
                  <a:lnTo>
                    <a:pt x="292100" y="208280"/>
                  </a:lnTo>
                  <a:lnTo>
                    <a:pt x="271780" y="224790"/>
                  </a:lnTo>
                  <a:lnTo>
                    <a:pt x="243840" y="38100"/>
                  </a:lnTo>
                  <a:lnTo>
                    <a:pt x="247650" y="246380"/>
                  </a:lnTo>
                  <a:lnTo>
                    <a:pt x="194310" y="330200"/>
                  </a:lnTo>
                  <a:lnTo>
                    <a:pt x="200660" y="591820"/>
                  </a:lnTo>
                  <a:lnTo>
                    <a:pt x="185420" y="759460"/>
                  </a:lnTo>
                  <a:lnTo>
                    <a:pt x="360680" y="759460"/>
                  </a:lnTo>
                  <a:lnTo>
                    <a:pt x="389890" y="349250"/>
                  </a:lnTo>
                  <a:close/>
                </a:path>
              </a:pathLst>
            </a:custGeom>
            <a:solidFill>
              <a:srgbClr val="5F0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14089" y="6132830"/>
              <a:ext cx="63500" cy="322580"/>
            </a:xfrm>
            <a:custGeom>
              <a:avLst/>
              <a:gdLst/>
              <a:ahLst/>
              <a:cxnLst/>
              <a:rect l="l" t="t" r="r" b="b"/>
              <a:pathLst>
                <a:path w="63500" h="322579">
                  <a:moveTo>
                    <a:pt x="12700" y="0"/>
                  </a:moveTo>
                  <a:lnTo>
                    <a:pt x="0" y="322580"/>
                  </a:lnTo>
                  <a:lnTo>
                    <a:pt x="30480" y="171450"/>
                  </a:lnTo>
                  <a:lnTo>
                    <a:pt x="63500" y="1143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F5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4250" y="6151879"/>
              <a:ext cx="283210" cy="704850"/>
            </a:xfrm>
            <a:custGeom>
              <a:avLst/>
              <a:gdLst/>
              <a:ahLst/>
              <a:cxnLst/>
              <a:rect l="l" t="t" r="r" b="b"/>
              <a:pathLst>
                <a:path w="283210" h="704850">
                  <a:moveTo>
                    <a:pt x="44450" y="361950"/>
                  </a:moveTo>
                  <a:lnTo>
                    <a:pt x="17780" y="433070"/>
                  </a:lnTo>
                  <a:lnTo>
                    <a:pt x="5080" y="501650"/>
                  </a:lnTo>
                  <a:lnTo>
                    <a:pt x="0" y="596900"/>
                  </a:lnTo>
                  <a:lnTo>
                    <a:pt x="0" y="704850"/>
                  </a:lnTo>
                  <a:lnTo>
                    <a:pt x="8890" y="674370"/>
                  </a:lnTo>
                  <a:lnTo>
                    <a:pt x="26670" y="509270"/>
                  </a:lnTo>
                  <a:lnTo>
                    <a:pt x="44450" y="361950"/>
                  </a:lnTo>
                  <a:close/>
                </a:path>
                <a:path w="283210" h="704850">
                  <a:moveTo>
                    <a:pt x="171450" y="441960"/>
                  </a:moveTo>
                  <a:lnTo>
                    <a:pt x="162560" y="346710"/>
                  </a:lnTo>
                  <a:lnTo>
                    <a:pt x="148590" y="491490"/>
                  </a:lnTo>
                  <a:lnTo>
                    <a:pt x="138430" y="593090"/>
                  </a:lnTo>
                  <a:lnTo>
                    <a:pt x="118110" y="704850"/>
                  </a:lnTo>
                  <a:lnTo>
                    <a:pt x="144780" y="704850"/>
                  </a:lnTo>
                  <a:lnTo>
                    <a:pt x="166370" y="548640"/>
                  </a:lnTo>
                  <a:lnTo>
                    <a:pt x="171450" y="441960"/>
                  </a:lnTo>
                  <a:close/>
                </a:path>
                <a:path w="283210" h="704850">
                  <a:moveTo>
                    <a:pt x="179070" y="205740"/>
                  </a:moveTo>
                  <a:lnTo>
                    <a:pt x="157480" y="0"/>
                  </a:lnTo>
                  <a:lnTo>
                    <a:pt x="165100" y="161290"/>
                  </a:lnTo>
                  <a:lnTo>
                    <a:pt x="165100" y="292100"/>
                  </a:lnTo>
                  <a:lnTo>
                    <a:pt x="179070" y="205740"/>
                  </a:lnTo>
                  <a:close/>
                </a:path>
                <a:path w="283210" h="704850">
                  <a:moveTo>
                    <a:pt x="283210" y="419100"/>
                  </a:moveTo>
                  <a:lnTo>
                    <a:pt x="242570" y="593090"/>
                  </a:lnTo>
                  <a:lnTo>
                    <a:pt x="224790" y="702310"/>
                  </a:lnTo>
                  <a:lnTo>
                    <a:pt x="283210" y="419100"/>
                  </a:lnTo>
                  <a:close/>
                </a:path>
              </a:pathLst>
            </a:custGeom>
            <a:solidFill>
              <a:srgbClr val="DF9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8700" y="6151879"/>
              <a:ext cx="246379" cy="355600"/>
            </a:xfrm>
            <a:custGeom>
              <a:avLst/>
              <a:gdLst/>
              <a:ahLst/>
              <a:cxnLst/>
              <a:rect l="l" t="t" r="r" b="b"/>
              <a:pathLst>
                <a:path w="246379" h="355600">
                  <a:moveTo>
                    <a:pt x="39370" y="33020"/>
                  </a:moveTo>
                  <a:lnTo>
                    <a:pt x="13970" y="133350"/>
                  </a:lnTo>
                  <a:lnTo>
                    <a:pt x="3810" y="205740"/>
                  </a:lnTo>
                  <a:lnTo>
                    <a:pt x="0" y="342900"/>
                  </a:lnTo>
                  <a:lnTo>
                    <a:pt x="31750" y="162560"/>
                  </a:lnTo>
                  <a:lnTo>
                    <a:pt x="39370" y="33020"/>
                  </a:lnTo>
                  <a:close/>
                </a:path>
                <a:path w="246379" h="355600">
                  <a:moveTo>
                    <a:pt x="246380" y="219710"/>
                  </a:moveTo>
                  <a:lnTo>
                    <a:pt x="236220" y="120650"/>
                  </a:lnTo>
                  <a:lnTo>
                    <a:pt x="196850" y="0"/>
                  </a:lnTo>
                  <a:lnTo>
                    <a:pt x="209550" y="104140"/>
                  </a:lnTo>
                  <a:lnTo>
                    <a:pt x="213360" y="196850"/>
                  </a:lnTo>
                  <a:lnTo>
                    <a:pt x="222250" y="293370"/>
                  </a:lnTo>
                  <a:lnTo>
                    <a:pt x="222250" y="355600"/>
                  </a:lnTo>
                  <a:lnTo>
                    <a:pt x="246380" y="219710"/>
                  </a:lnTo>
                  <a:close/>
                </a:path>
              </a:pathLst>
            </a:custGeom>
            <a:solidFill>
              <a:srgbClr val="BF5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4120" y="5791200"/>
              <a:ext cx="2161540" cy="1064260"/>
            </a:xfrm>
            <a:custGeom>
              <a:avLst/>
              <a:gdLst/>
              <a:ahLst/>
              <a:cxnLst/>
              <a:rect l="l" t="t" r="r" b="b"/>
              <a:pathLst>
                <a:path w="2161540" h="1064259">
                  <a:moveTo>
                    <a:pt x="1248409" y="0"/>
                  </a:moveTo>
                  <a:lnTo>
                    <a:pt x="210819" y="0"/>
                  </a:lnTo>
                  <a:lnTo>
                    <a:pt x="0" y="1064260"/>
                  </a:lnTo>
                  <a:lnTo>
                    <a:pt x="2161540" y="1064260"/>
                  </a:lnTo>
                  <a:lnTo>
                    <a:pt x="1248409" y="0"/>
                  </a:lnTo>
                  <a:close/>
                </a:path>
              </a:pathLst>
            </a:custGeom>
            <a:solidFill>
              <a:srgbClr val="9F3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5200" y="5003800"/>
              <a:ext cx="2665729" cy="18529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060" y="288089"/>
            <a:ext cx="43675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Definition</a:t>
            </a:r>
            <a:r>
              <a:rPr sz="360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28420"/>
            <a:ext cx="7391400" cy="412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702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Situation analysis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done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to find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out  problems,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their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strengths,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potential 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resources and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opportunity </a:t>
            </a:r>
            <a:r>
              <a:rPr sz="3200" spc="-5" dirty="0">
                <a:latin typeface="Arial"/>
                <a:cs typeface="Arial"/>
              </a:rPr>
              <a:t>to work </a:t>
            </a:r>
            <a:r>
              <a:rPr sz="3200" dirty="0">
                <a:latin typeface="Arial"/>
                <a:cs typeface="Arial"/>
              </a:rPr>
              <a:t>an  area.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Project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goals, scope and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project  constraints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are determined </a:t>
            </a:r>
            <a:r>
              <a:rPr sz="3200" dirty="0">
                <a:latin typeface="Arial"/>
                <a:cs typeface="Arial"/>
              </a:rPr>
              <a:t>also project  </a:t>
            </a:r>
            <a:r>
              <a:rPr sz="3200" spc="5" dirty="0">
                <a:latin typeface="Arial"/>
                <a:cs typeface="Arial"/>
              </a:rPr>
              <a:t>members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their roles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identified.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85100" y="4958079"/>
            <a:ext cx="1358900" cy="1899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3010" y="798628"/>
            <a:ext cx="41529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Planning</a:t>
            </a:r>
            <a:r>
              <a:rPr sz="3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39" y="189611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1640" y="1684020"/>
            <a:ext cx="7941309" cy="297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105"/>
              </a:spcBef>
              <a:tabLst>
                <a:tab pos="1823720" algn="l"/>
              </a:tabLst>
            </a:pP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Planning	</a:t>
            </a:r>
            <a:r>
              <a:rPr sz="3200" spc="-5" dirty="0">
                <a:latin typeface="Arial"/>
                <a:cs typeface="Arial"/>
              </a:rPr>
              <a:t>Systematically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rationally.  Project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documentation and proposal </a:t>
            </a:r>
            <a:r>
              <a:rPr sz="3200" spc="-10" dirty="0">
                <a:solidFill>
                  <a:srgbClr val="FF0066"/>
                </a:solidFill>
                <a:latin typeface="Arial"/>
                <a:cs typeface="Arial"/>
              </a:rPr>
              <a:t>writing. 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Resource </a:t>
            </a:r>
            <a:r>
              <a:rPr sz="3200" spc="-5" dirty="0">
                <a:latin typeface="Arial"/>
                <a:cs typeface="Arial"/>
              </a:rPr>
              <a:t>Planning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5" dirty="0">
                <a:latin typeface="Arial"/>
                <a:cs typeface="Arial"/>
              </a:rPr>
              <a:t>Work </a:t>
            </a:r>
            <a:r>
              <a:rPr sz="3200" dirty="0">
                <a:latin typeface="Arial"/>
                <a:cs typeface="Arial"/>
              </a:rPr>
              <a:t>Breakdown.</a:t>
            </a:r>
            <a:endParaRPr sz="3200">
              <a:latin typeface="Arial"/>
              <a:cs typeface="Arial"/>
            </a:endParaRPr>
          </a:p>
          <a:p>
            <a:pPr marL="12700" marR="608965">
              <a:lnSpc>
                <a:spcPct val="120800"/>
              </a:lnSpc>
            </a:pPr>
            <a:r>
              <a:rPr sz="3200" spc="-5" dirty="0">
                <a:latin typeface="Arial"/>
                <a:cs typeface="Arial"/>
              </a:rPr>
              <a:t>Project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Schedule </a:t>
            </a:r>
            <a:r>
              <a:rPr sz="3200" dirty="0">
                <a:latin typeface="Arial"/>
                <a:cs typeface="Arial"/>
              </a:rPr>
              <a:t>Development.  Development of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Quality </a:t>
            </a:r>
            <a:r>
              <a:rPr sz="3200" dirty="0">
                <a:latin typeface="Arial"/>
                <a:cs typeface="Arial"/>
              </a:rPr>
              <a:t>Assurance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Plan.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39" y="248538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39" y="307340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9" y="366267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39" y="425195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58380" y="4857750"/>
            <a:ext cx="1550670" cy="1795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329" y="5104129"/>
            <a:ext cx="2895600" cy="175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9089" y="734059"/>
            <a:ext cx="59175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Implementation</a:t>
            </a:r>
            <a:r>
              <a:rPr sz="4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174371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8839" y="1633220"/>
            <a:ext cx="7653020" cy="2767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Execute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project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plan </a:t>
            </a:r>
            <a:r>
              <a:rPr sz="3200" spc="-5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accomplish project  goals.</a:t>
            </a:r>
            <a:endParaRPr sz="3200">
              <a:latin typeface="Arial"/>
              <a:cs typeface="Arial"/>
            </a:endParaRPr>
          </a:p>
          <a:p>
            <a:pPr marL="12700" marR="3445510">
              <a:lnSpc>
                <a:spcPct val="120600"/>
              </a:lnSpc>
              <a:spcBef>
                <a:spcPts val="5"/>
              </a:spcBef>
            </a:pPr>
            <a:r>
              <a:rPr sz="3200" spc="-5" dirty="0">
                <a:latin typeface="Arial"/>
                <a:cs typeface="Arial"/>
              </a:rPr>
              <a:t>Train </a:t>
            </a:r>
            <a:r>
              <a:rPr sz="3200" spc="5" dirty="0">
                <a:latin typeface="Arial"/>
                <a:cs typeface="Arial"/>
              </a:rPr>
              <a:t>human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resources  </a:t>
            </a:r>
            <a:r>
              <a:rPr sz="3200" spc="-5" dirty="0">
                <a:latin typeface="Arial"/>
                <a:cs typeface="Arial"/>
              </a:rPr>
              <a:t>System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Build.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Arial"/>
                <a:cs typeface="Arial"/>
              </a:rPr>
              <a:t>Staff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hiring.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640" y="2820670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40867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3997959"/>
            <a:ext cx="29210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273063" y="4628923"/>
            <a:ext cx="1703705" cy="2075814"/>
            <a:chOff x="7273063" y="4628923"/>
            <a:chExt cx="1703705" cy="2075814"/>
          </a:xfrm>
        </p:grpSpPr>
        <p:sp>
          <p:nvSpPr>
            <p:cNvPr id="9" name="object 9"/>
            <p:cNvSpPr/>
            <p:nvPr/>
          </p:nvSpPr>
          <p:spPr>
            <a:xfrm>
              <a:off x="8105139" y="4645659"/>
              <a:ext cx="657860" cy="1087120"/>
            </a:xfrm>
            <a:custGeom>
              <a:avLst/>
              <a:gdLst/>
              <a:ahLst/>
              <a:cxnLst/>
              <a:rect l="l" t="t" r="r" b="b"/>
              <a:pathLst>
                <a:path w="657859" h="1087120">
                  <a:moveTo>
                    <a:pt x="622300" y="792479"/>
                  </a:moveTo>
                  <a:lnTo>
                    <a:pt x="332739" y="792479"/>
                  </a:lnTo>
                  <a:lnTo>
                    <a:pt x="341629" y="793750"/>
                  </a:lnTo>
                  <a:lnTo>
                    <a:pt x="364489" y="801369"/>
                  </a:lnTo>
                  <a:lnTo>
                    <a:pt x="394969" y="828039"/>
                  </a:lnTo>
                  <a:lnTo>
                    <a:pt x="410209" y="864869"/>
                  </a:lnTo>
                  <a:lnTo>
                    <a:pt x="411479" y="878839"/>
                  </a:lnTo>
                  <a:lnTo>
                    <a:pt x="411479" y="892810"/>
                  </a:lnTo>
                  <a:lnTo>
                    <a:pt x="410209" y="906779"/>
                  </a:lnTo>
                  <a:lnTo>
                    <a:pt x="407669" y="919479"/>
                  </a:lnTo>
                  <a:lnTo>
                    <a:pt x="402589" y="930910"/>
                  </a:lnTo>
                  <a:lnTo>
                    <a:pt x="397509" y="943610"/>
                  </a:lnTo>
                  <a:lnTo>
                    <a:pt x="377189" y="974089"/>
                  </a:lnTo>
                  <a:lnTo>
                    <a:pt x="368300" y="989329"/>
                  </a:lnTo>
                  <a:lnTo>
                    <a:pt x="364489" y="995679"/>
                  </a:lnTo>
                  <a:lnTo>
                    <a:pt x="361950" y="1003300"/>
                  </a:lnTo>
                  <a:lnTo>
                    <a:pt x="360679" y="1009650"/>
                  </a:lnTo>
                  <a:lnTo>
                    <a:pt x="360679" y="1022350"/>
                  </a:lnTo>
                  <a:lnTo>
                    <a:pt x="387350" y="1052830"/>
                  </a:lnTo>
                  <a:lnTo>
                    <a:pt x="434339" y="1073150"/>
                  </a:lnTo>
                  <a:lnTo>
                    <a:pt x="480059" y="1083310"/>
                  </a:lnTo>
                  <a:lnTo>
                    <a:pt x="513079" y="1087120"/>
                  </a:lnTo>
                  <a:lnTo>
                    <a:pt x="546100" y="1087120"/>
                  </a:lnTo>
                  <a:lnTo>
                    <a:pt x="589279" y="1078230"/>
                  </a:lnTo>
                  <a:lnTo>
                    <a:pt x="624839" y="1057910"/>
                  </a:lnTo>
                  <a:lnTo>
                    <a:pt x="622300" y="1042669"/>
                  </a:lnTo>
                  <a:lnTo>
                    <a:pt x="621029" y="1027429"/>
                  </a:lnTo>
                  <a:lnTo>
                    <a:pt x="618489" y="1010919"/>
                  </a:lnTo>
                  <a:lnTo>
                    <a:pt x="618489" y="993139"/>
                  </a:lnTo>
                  <a:lnTo>
                    <a:pt x="617219" y="957579"/>
                  </a:lnTo>
                  <a:lnTo>
                    <a:pt x="618489" y="919479"/>
                  </a:lnTo>
                  <a:lnTo>
                    <a:pt x="621029" y="885189"/>
                  </a:lnTo>
                  <a:lnTo>
                    <a:pt x="622300" y="853439"/>
                  </a:lnTo>
                  <a:lnTo>
                    <a:pt x="624719" y="828039"/>
                  </a:lnTo>
                  <a:lnTo>
                    <a:pt x="624839" y="797560"/>
                  </a:lnTo>
                  <a:lnTo>
                    <a:pt x="622300" y="792479"/>
                  </a:lnTo>
                  <a:close/>
                </a:path>
                <a:path w="657859" h="1087120">
                  <a:moveTo>
                    <a:pt x="278764" y="1037589"/>
                  </a:moveTo>
                  <a:lnTo>
                    <a:pt x="161289" y="1037589"/>
                  </a:lnTo>
                  <a:lnTo>
                    <a:pt x="171450" y="1038860"/>
                  </a:lnTo>
                  <a:lnTo>
                    <a:pt x="182879" y="1041400"/>
                  </a:lnTo>
                  <a:lnTo>
                    <a:pt x="190500" y="1043939"/>
                  </a:lnTo>
                  <a:lnTo>
                    <a:pt x="199389" y="1047750"/>
                  </a:lnTo>
                  <a:lnTo>
                    <a:pt x="214629" y="1054100"/>
                  </a:lnTo>
                  <a:lnTo>
                    <a:pt x="227329" y="1057910"/>
                  </a:lnTo>
                  <a:lnTo>
                    <a:pt x="238759" y="1059180"/>
                  </a:lnTo>
                  <a:lnTo>
                    <a:pt x="248919" y="1059180"/>
                  </a:lnTo>
                  <a:lnTo>
                    <a:pt x="257809" y="1056639"/>
                  </a:lnTo>
                  <a:lnTo>
                    <a:pt x="266700" y="1052830"/>
                  </a:lnTo>
                  <a:lnTo>
                    <a:pt x="273050" y="1047750"/>
                  </a:lnTo>
                  <a:lnTo>
                    <a:pt x="276859" y="1041400"/>
                  </a:lnTo>
                  <a:lnTo>
                    <a:pt x="278764" y="1037589"/>
                  </a:lnTo>
                  <a:close/>
                </a:path>
                <a:path w="657859" h="1087120">
                  <a:moveTo>
                    <a:pt x="86359" y="706119"/>
                  </a:moveTo>
                  <a:lnTo>
                    <a:pt x="78739" y="706119"/>
                  </a:lnTo>
                  <a:lnTo>
                    <a:pt x="69850" y="707389"/>
                  </a:lnTo>
                  <a:lnTo>
                    <a:pt x="60959" y="709929"/>
                  </a:lnTo>
                  <a:lnTo>
                    <a:pt x="53339" y="715010"/>
                  </a:lnTo>
                  <a:lnTo>
                    <a:pt x="44450" y="720089"/>
                  </a:lnTo>
                  <a:lnTo>
                    <a:pt x="17779" y="750569"/>
                  </a:lnTo>
                  <a:lnTo>
                    <a:pt x="10159" y="772160"/>
                  </a:lnTo>
                  <a:lnTo>
                    <a:pt x="6350" y="783589"/>
                  </a:lnTo>
                  <a:lnTo>
                    <a:pt x="5079" y="797560"/>
                  </a:lnTo>
                  <a:lnTo>
                    <a:pt x="7619" y="830579"/>
                  </a:lnTo>
                  <a:lnTo>
                    <a:pt x="12700" y="868679"/>
                  </a:lnTo>
                  <a:lnTo>
                    <a:pt x="19050" y="910589"/>
                  </a:lnTo>
                  <a:lnTo>
                    <a:pt x="21589" y="930910"/>
                  </a:lnTo>
                  <a:lnTo>
                    <a:pt x="25400" y="951229"/>
                  </a:lnTo>
                  <a:lnTo>
                    <a:pt x="26669" y="971550"/>
                  </a:lnTo>
                  <a:lnTo>
                    <a:pt x="27939" y="993139"/>
                  </a:lnTo>
                  <a:lnTo>
                    <a:pt x="27849" y="1010919"/>
                  </a:lnTo>
                  <a:lnTo>
                    <a:pt x="26760" y="1026160"/>
                  </a:lnTo>
                  <a:lnTo>
                    <a:pt x="26669" y="1036319"/>
                  </a:lnTo>
                  <a:lnTo>
                    <a:pt x="21589" y="1051560"/>
                  </a:lnTo>
                  <a:lnTo>
                    <a:pt x="19050" y="1057910"/>
                  </a:lnTo>
                  <a:lnTo>
                    <a:pt x="41909" y="1052830"/>
                  </a:lnTo>
                  <a:lnTo>
                    <a:pt x="67309" y="1046479"/>
                  </a:lnTo>
                  <a:lnTo>
                    <a:pt x="116839" y="1038860"/>
                  </a:lnTo>
                  <a:lnTo>
                    <a:pt x="139700" y="1037589"/>
                  </a:lnTo>
                  <a:lnTo>
                    <a:pt x="278764" y="1037589"/>
                  </a:lnTo>
                  <a:lnTo>
                    <a:pt x="280669" y="1033779"/>
                  </a:lnTo>
                  <a:lnTo>
                    <a:pt x="283209" y="1026160"/>
                  </a:lnTo>
                  <a:lnTo>
                    <a:pt x="284479" y="1017269"/>
                  </a:lnTo>
                  <a:lnTo>
                    <a:pt x="284479" y="1008379"/>
                  </a:lnTo>
                  <a:lnTo>
                    <a:pt x="281939" y="998219"/>
                  </a:lnTo>
                  <a:lnTo>
                    <a:pt x="279400" y="989329"/>
                  </a:lnTo>
                  <a:lnTo>
                    <a:pt x="269239" y="971550"/>
                  </a:lnTo>
                  <a:lnTo>
                    <a:pt x="261619" y="961389"/>
                  </a:lnTo>
                  <a:lnTo>
                    <a:pt x="255269" y="947419"/>
                  </a:lnTo>
                  <a:lnTo>
                    <a:pt x="250189" y="933450"/>
                  </a:lnTo>
                  <a:lnTo>
                    <a:pt x="246379" y="919479"/>
                  </a:lnTo>
                  <a:lnTo>
                    <a:pt x="242569" y="904239"/>
                  </a:lnTo>
                  <a:lnTo>
                    <a:pt x="241300" y="890269"/>
                  </a:lnTo>
                  <a:lnTo>
                    <a:pt x="241300" y="876300"/>
                  </a:lnTo>
                  <a:lnTo>
                    <a:pt x="250189" y="835660"/>
                  </a:lnTo>
                  <a:lnTo>
                    <a:pt x="274319" y="805179"/>
                  </a:lnTo>
                  <a:lnTo>
                    <a:pt x="279400" y="801369"/>
                  </a:lnTo>
                  <a:lnTo>
                    <a:pt x="285750" y="797560"/>
                  </a:lnTo>
                  <a:lnTo>
                    <a:pt x="292100" y="796289"/>
                  </a:lnTo>
                  <a:lnTo>
                    <a:pt x="298450" y="793750"/>
                  </a:lnTo>
                  <a:lnTo>
                    <a:pt x="307339" y="792479"/>
                  </a:lnTo>
                  <a:lnTo>
                    <a:pt x="622300" y="792479"/>
                  </a:lnTo>
                  <a:lnTo>
                    <a:pt x="621029" y="789939"/>
                  </a:lnTo>
                  <a:lnTo>
                    <a:pt x="620183" y="787400"/>
                  </a:lnTo>
                  <a:lnTo>
                    <a:pt x="486409" y="787400"/>
                  </a:lnTo>
                  <a:lnTo>
                    <a:pt x="476250" y="786129"/>
                  </a:lnTo>
                  <a:lnTo>
                    <a:pt x="433069" y="768350"/>
                  </a:lnTo>
                  <a:lnTo>
                    <a:pt x="419734" y="755650"/>
                  </a:lnTo>
                  <a:lnTo>
                    <a:pt x="165100" y="755650"/>
                  </a:lnTo>
                  <a:lnTo>
                    <a:pt x="129539" y="740410"/>
                  </a:lnTo>
                  <a:lnTo>
                    <a:pt x="116839" y="722629"/>
                  </a:lnTo>
                  <a:lnTo>
                    <a:pt x="109219" y="716279"/>
                  </a:lnTo>
                  <a:lnTo>
                    <a:pt x="101600" y="711200"/>
                  </a:lnTo>
                  <a:lnTo>
                    <a:pt x="93979" y="707389"/>
                  </a:lnTo>
                  <a:lnTo>
                    <a:pt x="86359" y="706119"/>
                  </a:lnTo>
                  <a:close/>
                </a:path>
                <a:path w="657859" h="1087120">
                  <a:moveTo>
                    <a:pt x="568959" y="749300"/>
                  </a:moveTo>
                  <a:lnTo>
                    <a:pt x="553719" y="749300"/>
                  </a:lnTo>
                  <a:lnTo>
                    <a:pt x="547369" y="751839"/>
                  </a:lnTo>
                  <a:lnTo>
                    <a:pt x="539750" y="755650"/>
                  </a:lnTo>
                  <a:lnTo>
                    <a:pt x="533400" y="760729"/>
                  </a:lnTo>
                  <a:lnTo>
                    <a:pt x="527050" y="767079"/>
                  </a:lnTo>
                  <a:lnTo>
                    <a:pt x="521969" y="773429"/>
                  </a:lnTo>
                  <a:lnTo>
                    <a:pt x="514350" y="779779"/>
                  </a:lnTo>
                  <a:lnTo>
                    <a:pt x="505459" y="783589"/>
                  </a:lnTo>
                  <a:lnTo>
                    <a:pt x="496569" y="786129"/>
                  </a:lnTo>
                  <a:lnTo>
                    <a:pt x="486409" y="787400"/>
                  </a:lnTo>
                  <a:lnTo>
                    <a:pt x="620183" y="787400"/>
                  </a:lnTo>
                  <a:lnTo>
                    <a:pt x="593089" y="758189"/>
                  </a:lnTo>
                  <a:lnTo>
                    <a:pt x="586739" y="754379"/>
                  </a:lnTo>
                  <a:lnTo>
                    <a:pt x="568959" y="749300"/>
                  </a:lnTo>
                  <a:close/>
                </a:path>
                <a:path w="657859" h="1087120">
                  <a:moveTo>
                    <a:pt x="657859" y="575310"/>
                  </a:moveTo>
                  <a:lnTo>
                    <a:pt x="165100" y="575310"/>
                  </a:lnTo>
                  <a:lnTo>
                    <a:pt x="175259" y="576579"/>
                  </a:lnTo>
                  <a:lnTo>
                    <a:pt x="185419" y="579119"/>
                  </a:lnTo>
                  <a:lnTo>
                    <a:pt x="222250" y="605789"/>
                  </a:lnTo>
                  <a:lnTo>
                    <a:pt x="238759" y="645160"/>
                  </a:lnTo>
                  <a:lnTo>
                    <a:pt x="242569" y="661669"/>
                  </a:lnTo>
                  <a:lnTo>
                    <a:pt x="243839" y="678179"/>
                  </a:lnTo>
                  <a:lnTo>
                    <a:pt x="242569" y="690879"/>
                  </a:lnTo>
                  <a:lnTo>
                    <a:pt x="238759" y="701039"/>
                  </a:lnTo>
                  <a:lnTo>
                    <a:pt x="236219" y="712469"/>
                  </a:lnTo>
                  <a:lnTo>
                    <a:pt x="228600" y="721360"/>
                  </a:lnTo>
                  <a:lnTo>
                    <a:pt x="222250" y="730250"/>
                  </a:lnTo>
                  <a:lnTo>
                    <a:pt x="214629" y="737869"/>
                  </a:lnTo>
                  <a:lnTo>
                    <a:pt x="204469" y="744219"/>
                  </a:lnTo>
                  <a:lnTo>
                    <a:pt x="195579" y="749300"/>
                  </a:lnTo>
                  <a:lnTo>
                    <a:pt x="185419" y="753110"/>
                  </a:lnTo>
                  <a:lnTo>
                    <a:pt x="175259" y="755650"/>
                  </a:lnTo>
                  <a:lnTo>
                    <a:pt x="419734" y="755650"/>
                  </a:lnTo>
                  <a:lnTo>
                    <a:pt x="402589" y="716279"/>
                  </a:lnTo>
                  <a:lnTo>
                    <a:pt x="401319" y="709929"/>
                  </a:lnTo>
                  <a:lnTo>
                    <a:pt x="400050" y="699769"/>
                  </a:lnTo>
                  <a:lnTo>
                    <a:pt x="400050" y="680719"/>
                  </a:lnTo>
                  <a:lnTo>
                    <a:pt x="401319" y="670560"/>
                  </a:lnTo>
                  <a:lnTo>
                    <a:pt x="402589" y="661669"/>
                  </a:lnTo>
                  <a:lnTo>
                    <a:pt x="403859" y="651510"/>
                  </a:lnTo>
                  <a:lnTo>
                    <a:pt x="406400" y="645160"/>
                  </a:lnTo>
                  <a:lnTo>
                    <a:pt x="408939" y="636269"/>
                  </a:lnTo>
                  <a:lnTo>
                    <a:pt x="411479" y="629919"/>
                  </a:lnTo>
                  <a:lnTo>
                    <a:pt x="416559" y="623569"/>
                  </a:lnTo>
                  <a:lnTo>
                    <a:pt x="424179" y="612139"/>
                  </a:lnTo>
                  <a:lnTo>
                    <a:pt x="435609" y="600710"/>
                  </a:lnTo>
                  <a:lnTo>
                    <a:pt x="445769" y="594360"/>
                  </a:lnTo>
                  <a:lnTo>
                    <a:pt x="468629" y="585469"/>
                  </a:lnTo>
                  <a:lnTo>
                    <a:pt x="480059" y="582929"/>
                  </a:lnTo>
                  <a:lnTo>
                    <a:pt x="655320" y="582929"/>
                  </a:lnTo>
                  <a:lnTo>
                    <a:pt x="657859" y="575310"/>
                  </a:lnTo>
                  <a:close/>
                </a:path>
                <a:path w="657859" h="1087120">
                  <a:moveTo>
                    <a:pt x="655320" y="582929"/>
                  </a:moveTo>
                  <a:lnTo>
                    <a:pt x="491489" y="582929"/>
                  </a:lnTo>
                  <a:lnTo>
                    <a:pt x="502919" y="585469"/>
                  </a:lnTo>
                  <a:lnTo>
                    <a:pt x="513079" y="586739"/>
                  </a:lnTo>
                  <a:lnTo>
                    <a:pt x="524509" y="593089"/>
                  </a:lnTo>
                  <a:lnTo>
                    <a:pt x="539750" y="605789"/>
                  </a:lnTo>
                  <a:lnTo>
                    <a:pt x="543559" y="612139"/>
                  </a:lnTo>
                  <a:lnTo>
                    <a:pt x="548639" y="615950"/>
                  </a:lnTo>
                  <a:lnTo>
                    <a:pt x="554989" y="621029"/>
                  </a:lnTo>
                  <a:lnTo>
                    <a:pt x="567689" y="627379"/>
                  </a:lnTo>
                  <a:lnTo>
                    <a:pt x="574039" y="629919"/>
                  </a:lnTo>
                  <a:lnTo>
                    <a:pt x="580389" y="631189"/>
                  </a:lnTo>
                  <a:lnTo>
                    <a:pt x="603250" y="631189"/>
                  </a:lnTo>
                  <a:lnTo>
                    <a:pt x="609600" y="627379"/>
                  </a:lnTo>
                  <a:lnTo>
                    <a:pt x="617219" y="624839"/>
                  </a:lnTo>
                  <a:lnTo>
                    <a:pt x="624839" y="623569"/>
                  </a:lnTo>
                  <a:lnTo>
                    <a:pt x="632459" y="617219"/>
                  </a:lnTo>
                  <a:lnTo>
                    <a:pt x="638809" y="613410"/>
                  </a:lnTo>
                  <a:lnTo>
                    <a:pt x="645159" y="605789"/>
                  </a:lnTo>
                  <a:lnTo>
                    <a:pt x="647700" y="601979"/>
                  </a:lnTo>
                  <a:lnTo>
                    <a:pt x="650239" y="599439"/>
                  </a:lnTo>
                  <a:lnTo>
                    <a:pt x="652779" y="594360"/>
                  </a:lnTo>
                  <a:lnTo>
                    <a:pt x="654050" y="586739"/>
                  </a:lnTo>
                  <a:lnTo>
                    <a:pt x="655320" y="582929"/>
                  </a:lnTo>
                  <a:close/>
                </a:path>
                <a:path w="657859" h="1087120">
                  <a:moveTo>
                    <a:pt x="327659" y="0"/>
                  </a:moveTo>
                  <a:lnTo>
                    <a:pt x="307339" y="0"/>
                  </a:lnTo>
                  <a:lnTo>
                    <a:pt x="289559" y="2539"/>
                  </a:lnTo>
                  <a:lnTo>
                    <a:pt x="274319" y="7619"/>
                  </a:lnTo>
                  <a:lnTo>
                    <a:pt x="267969" y="10160"/>
                  </a:lnTo>
                  <a:lnTo>
                    <a:pt x="261619" y="13969"/>
                  </a:lnTo>
                  <a:lnTo>
                    <a:pt x="255269" y="19050"/>
                  </a:lnTo>
                  <a:lnTo>
                    <a:pt x="250189" y="22860"/>
                  </a:lnTo>
                  <a:lnTo>
                    <a:pt x="245109" y="29210"/>
                  </a:lnTo>
                  <a:lnTo>
                    <a:pt x="240029" y="33019"/>
                  </a:lnTo>
                  <a:lnTo>
                    <a:pt x="236219" y="39369"/>
                  </a:lnTo>
                  <a:lnTo>
                    <a:pt x="222250" y="77469"/>
                  </a:lnTo>
                  <a:lnTo>
                    <a:pt x="220979" y="106679"/>
                  </a:lnTo>
                  <a:lnTo>
                    <a:pt x="222250" y="120650"/>
                  </a:lnTo>
                  <a:lnTo>
                    <a:pt x="224789" y="134619"/>
                  </a:lnTo>
                  <a:lnTo>
                    <a:pt x="229869" y="147319"/>
                  </a:lnTo>
                  <a:lnTo>
                    <a:pt x="236219" y="158750"/>
                  </a:lnTo>
                  <a:lnTo>
                    <a:pt x="243839" y="170179"/>
                  </a:lnTo>
                  <a:lnTo>
                    <a:pt x="250189" y="180339"/>
                  </a:lnTo>
                  <a:lnTo>
                    <a:pt x="257809" y="191769"/>
                  </a:lnTo>
                  <a:lnTo>
                    <a:pt x="262889" y="203200"/>
                  </a:lnTo>
                  <a:lnTo>
                    <a:pt x="265429" y="214629"/>
                  </a:lnTo>
                  <a:lnTo>
                    <a:pt x="267969" y="227329"/>
                  </a:lnTo>
                  <a:lnTo>
                    <a:pt x="267969" y="238760"/>
                  </a:lnTo>
                  <a:lnTo>
                    <a:pt x="266700" y="251460"/>
                  </a:lnTo>
                  <a:lnTo>
                    <a:pt x="264159" y="264160"/>
                  </a:lnTo>
                  <a:lnTo>
                    <a:pt x="259079" y="276860"/>
                  </a:lnTo>
                  <a:lnTo>
                    <a:pt x="252729" y="287019"/>
                  </a:lnTo>
                  <a:lnTo>
                    <a:pt x="246379" y="298450"/>
                  </a:lnTo>
                  <a:lnTo>
                    <a:pt x="213359" y="325119"/>
                  </a:lnTo>
                  <a:lnTo>
                    <a:pt x="182879" y="339089"/>
                  </a:lnTo>
                  <a:lnTo>
                    <a:pt x="19050" y="339089"/>
                  </a:lnTo>
                  <a:lnTo>
                    <a:pt x="15239" y="360679"/>
                  </a:lnTo>
                  <a:lnTo>
                    <a:pt x="11429" y="391160"/>
                  </a:lnTo>
                  <a:lnTo>
                    <a:pt x="8889" y="424179"/>
                  </a:lnTo>
                  <a:lnTo>
                    <a:pt x="5079" y="459739"/>
                  </a:lnTo>
                  <a:lnTo>
                    <a:pt x="2539" y="494029"/>
                  </a:lnTo>
                  <a:lnTo>
                    <a:pt x="101" y="524510"/>
                  </a:lnTo>
                  <a:lnTo>
                    <a:pt x="0" y="566419"/>
                  </a:lnTo>
                  <a:lnTo>
                    <a:pt x="26669" y="601979"/>
                  </a:lnTo>
                  <a:lnTo>
                    <a:pt x="34289" y="605789"/>
                  </a:lnTo>
                  <a:lnTo>
                    <a:pt x="43179" y="610869"/>
                  </a:lnTo>
                  <a:lnTo>
                    <a:pt x="52069" y="613410"/>
                  </a:lnTo>
                  <a:lnTo>
                    <a:pt x="62229" y="614679"/>
                  </a:lnTo>
                  <a:lnTo>
                    <a:pt x="81279" y="614679"/>
                  </a:lnTo>
                  <a:lnTo>
                    <a:pt x="90169" y="613410"/>
                  </a:lnTo>
                  <a:lnTo>
                    <a:pt x="100329" y="610869"/>
                  </a:lnTo>
                  <a:lnTo>
                    <a:pt x="107950" y="604519"/>
                  </a:lnTo>
                  <a:lnTo>
                    <a:pt x="123189" y="594360"/>
                  </a:lnTo>
                  <a:lnTo>
                    <a:pt x="129539" y="585469"/>
                  </a:lnTo>
                  <a:lnTo>
                    <a:pt x="137159" y="581660"/>
                  </a:lnTo>
                  <a:lnTo>
                    <a:pt x="154939" y="576579"/>
                  </a:lnTo>
                  <a:lnTo>
                    <a:pt x="165100" y="575310"/>
                  </a:lnTo>
                  <a:lnTo>
                    <a:pt x="657859" y="575310"/>
                  </a:lnTo>
                  <a:lnTo>
                    <a:pt x="657859" y="524510"/>
                  </a:lnTo>
                  <a:lnTo>
                    <a:pt x="654050" y="486410"/>
                  </a:lnTo>
                  <a:lnTo>
                    <a:pt x="647700" y="445769"/>
                  </a:lnTo>
                  <a:lnTo>
                    <a:pt x="632459" y="375919"/>
                  </a:lnTo>
                  <a:lnTo>
                    <a:pt x="627506" y="359410"/>
                  </a:lnTo>
                  <a:lnTo>
                    <a:pt x="535939" y="359410"/>
                  </a:lnTo>
                  <a:lnTo>
                    <a:pt x="500379" y="356869"/>
                  </a:lnTo>
                  <a:lnTo>
                    <a:pt x="454659" y="349250"/>
                  </a:lnTo>
                  <a:lnTo>
                    <a:pt x="415289" y="340360"/>
                  </a:lnTo>
                  <a:lnTo>
                    <a:pt x="384809" y="322579"/>
                  </a:lnTo>
                  <a:lnTo>
                    <a:pt x="374650" y="314960"/>
                  </a:lnTo>
                  <a:lnTo>
                    <a:pt x="368300" y="303529"/>
                  </a:lnTo>
                  <a:lnTo>
                    <a:pt x="361950" y="293369"/>
                  </a:lnTo>
                  <a:lnTo>
                    <a:pt x="356869" y="281939"/>
                  </a:lnTo>
                  <a:lnTo>
                    <a:pt x="354329" y="269239"/>
                  </a:lnTo>
                  <a:lnTo>
                    <a:pt x="351789" y="257810"/>
                  </a:lnTo>
                  <a:lnTo>
                    <a:pt x="351789" y="246379"/>
                  </a:lnTo>
                  <a:lnTo>
                    <a:pt x="361950" y="203200"/>
                  </a:lnTo>
                  <a:lnTo>
                    <a:pt x="379729" y="179069"/>
                  </a:lnTo>
                  <a:lnTo>
                    <a:pt x="384809" y="171450"/>
                  </a:lnTo>
                  <a:lnTo>
                    <a:pt x="400050" y="135889"/>
                  </a:lnTo>
                  <a:lnTo>
                    <a:pt x="405129" y="91439"/>
                  </a:lnTo>
                  <a:lnTo>
                    <a:pt x="400050" y="60960"/>
                  </a:lnTo>
                  <a:lnTo>
                    <a:pt x="394969" y="46989"/>
                  </a:lnTo>
                  <a:lnTo>
                    <a:pt x="392429" y="40639"/>
                  </a:lnTo>
                  <a:lnTo>
                    <a:pt x="388619" y="34289"/>
                  </a:lnTo>
                  <a:lnTo>
                    <a:pt x="383539" y="29210"/>
                  </a:lnTo>
                  <a:lnTo>
                    <a:pt x="379729" y="22860"/>
                  </a:lnTo>
                  <a:lnTo>
                    <a:pt x="373379" y="17779"/>
                  </a:lnTo>
                  <a:lnTo>
                    <a:pt x="368300" y="12700"/>
                  </a:lnTo>
                  <a:lnTo>
                    <a:pt x="360679" y="8889"/>
                  </a:lnTo>
                  <a:lnTo>
                    <a:pt x="353059" y="6350"/>
                  </a:lnTo>
                  <a:lnTo>
                    <a:pt x="344169" y="2539"/>
                  </a:lnTo>
                  <a:lnTo>
                    <a:pt x="336550" y="1269"/>
                  </a:lnTo>
                  <a:lnTo>
                    <a:pt x="327659" y="0"/>
                  </a:lnTo>
                  <a:close/>
                </a:path>
                <a:path w="657859" h="1087120">
                  <a:moveTo>
                    <a:pt x="624839" y="350519"/>
                  </a:moveTo>
                  <a:lnTo>
                    <a:pt x="608329" y="354329"/>
                  </a:lnTo>
                  <a:lnTo>
                    <a:pt x="572769" y="359410"/>
                  </a:lnTo>
                  <a:lnTo>
                    <a:pt x="627506" y="359410"/>
                  </a:lnTo>
                  <a:lnTo>
                    <a:pt x="624839" y="350519"/>
                  </a:lnTo>
                  <a:close/>
                </a:path>
              </a:pathLst>
            </a:custGeom>
            <a:solidFill>
              <a:srgbClr val="FFB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02599" y="4643119"/>
              <a:ext cx="660400" cy="1089660"/>
            </a:xfrm>
            <a:custGeom>
              <a:avLst/>
              <a:gdLst/>
              <a:ahLst/>
              <a:cxnLst/>
              <a:rect l="l" t="t" r="r" b="b"/>
              <a:pathLst>
                <a:path w="660400" h="1089660">
                  <a:moveTo>
                    <a:pt x="201929" y="1050289"/>
                  </a:moveTo>
                  <a:lnTo>
                    <a:pt x="217170" y="1056639"/>
                  </a:lnTo>
                  <a:lnTo>
                    <a:pt x="229870" y="1060449"/>
                  </a:lnTo>
                  <a:lnTo>
                    <a:pt x="241300" y="1061719"/>
                  </a:lnTo>
                  <a:lnTo>
                    <a:pt x="251459" y="1061719"/>
                  </a:lnTo>
                  <a:lnTo>
                    <a:pt x="283209" y="1036319"/>
                  </a:lnTo>
                  <a:lnTo>
                    <a:pt x="287020" y="1019809"/>
                  </a:lnTo>
                  <a:lnTo>
                    <a:pt x="287020" y="1010919"/>
                  </a:lnTo>
                  <a:lnTo>
                    <a:pt x="284479" y="1000759"/>
                  </a:lnTo>
                  <a:lnTo>
                    <a:pt x="281940" y="991869"/>
                  </a:lnTo>
                  <a:lnTo>
                    <a:pt x="276859" y="982979"/>
                  </a:lnTo>
                  <a:lnTo>
                    <a:pt x="271779" y="974089"/>
                  </a:lnTo>
                  <a:lnTo>
                    <a:pt x="252729" y="935989"/>
                  </a:lnTo>
                  <a:lnTo>
                    <a:pt x="243840" y="892809"/>
                  </a:lnTo>
                  <a:lnTo>
                    <a:pt x="243840" y="878839"/>
                  </a:lnTo>
                  <a:lnTo>
                    <a:pt x="245109" y="863599"/>
                  </a:lnTo>
                  <a:lnTo>
                    <a:pt x="248920" y="850899"/>
                  </a:lnTo>
                  <a:lnTo>
                    <a:pt x="252729" y="838199"/>
                  </a:lnTo>
                  <a:lnTo>
                    <a:pt x="255270" y="831849"/>
                  </a:lnTo>
                  <a:lnTo>
                    <a:pt x="259079" y="825499"/>
                  </a:lnTo>
                  <a:lnTo>
                    <a:pt x="262890" y="820419"/>
                  </a:lnTo>
                  <a:lnTo>
                    <a:pt x="266700" y="815339"/>
                  </a:lnTo>
                  <a:lnTo>
                    <a:pt x="270509" y="811529"/>
                  </a:lnTo>
                  <a:lnTo>
                    <a:pt x="276859" y="807719"/>
                  </a:lnTo>
                  <a:lnTo>
                    <a:pt x="281940" y="803909"/>
                  </a:lnTo>
                  <a:lnTo>
                    <a:pt x="288290" y="800099"/>
                  </a:lnTo>
                  <a:lnTo>
                    <a:pt x="294640" y="798829"/>
                  </a:lnTo>
                  <a:lnTo>
                    <a:pt x="300990" y="796289"/>
                  </a:lnTo>
                  <a:lnTo>
                    <a:pt x="309879" y="795019"/>
                  </a:lnTo>
                  <a:lnTo>
                    <a:pt x="317500" y="795019"/>
                  </a:lnTo>
                  <a:lnTo>
                    <a:pt x="327659" y="795019"/>
                  </a:lnTo>
                  <a:lnTo>
                    <a:pt x="335279" y="795019"/>
                  </a:lnTo>
                  <a:lnTo>
                    <a:pt x="344170" y="796289"/>
                  </a:lnTo>
                  <a:lnTo>
                    <a:pt x="351790" y="798829"/>
                  </a:lnTo>
                  <a:lnTo>
                    <a:pt x="359409" y="801369"/>
                  </a:lnTo>
                  <a:lnTo>
                    <a:pt x="367029" y="803909"/>
                  </a:lnTo>
                  <a:lnTo>
                    <a:pt x="373379" y="807719"/>
                  </a:lnTo>
                  <a:lnTo>
                    <a:pt x="379729" y="811529"/>
                  </a:lnTo>
                  <a:lnTo>
                    <a:pt x="384809" y="815339"/>
                  </a:lnTo>
                  <a:lnTo>
                    <a:pt x="410209" y="854709"/>
                  </a:lnTo>
                  <a:lnTo>
                    <a:pt x="414020" y="881379"/>
                  </a:lnTo>
                  <a:lnTo>
                    <a:pt x="414020" y="895349"/>
                  </a:lnTo>
                  <a:lnTo>
                    <a:pt x="412750" y="909319"/>
                  </a:lnTo>
                  <a:lnTo>
                    <a:pt x="410209" y="922019"/>
                  </a:lnTo>
                  <a:lnTo>
                    <a:pt x="405129" y="933449"/>
                  </a:lnTo>
                  <a:lnTo>
                    <a:pt x="400050" y="946149"/>
                  </a:lnTo>
                  <a:lnTo>
                    <a:pt x="392429" y="957579"/>
                  </a:lnTo>
                  <a:lnTo>
                    <a:pt x="379729" y="976629"/>
                  </a:lnTo>
                  <a:lnTo>
                    <a:pt x="370840" y="991869"/>
                  </a:lnTo>
                  <a:lnTo>
                    <a:pt x="367029" y="998219"/>
                  </a:lnTo>
                  <a:lnTo>
                    <a:pt x="364490" y="1005839"/>
                  </a:lnTo>
                  <a:lnTo>
                    <a:pt x="363220" y="1012189"/>
                  </a:lnTo>
                  <a:lnTo>
                    <a:pt x="363220" y="1018539"/>
                  </a:lnTo>
                  <a:lnTo>
                    <a:pt x="363220" y="1024889"/>
                  </a:lnTo>
                  <a:lnTo>
                    <a:pt x="364490" y="1029969"/>
                  </a:lnTo>
                  <a:lnTo>
                    <a:pt x="368300" y="1035049"/>
                  </a:lnTo>
                  <a:lnTo>
                    <a:pt x="372109" y="1040129"/>
                  </a:lnTo>
                  <a:lnTo>
                    <a:pt x="410209" y="1065529"/>
                  </a:lnTo>
                  <a:lnTo>
                    <a:pt x="450850" y="1079499"/>
                  </a:lnTo>
                  <a:lnTo>
                    <a:pt x="499109" y="1088389"/>
                  </a:lnTo>
                  <a:lnTo>
                    <a:pt x="515620" y="1089659"/>
                  </a:lnTo>
                  <a:lnTo>
                    <a:pt x="530859" y="1089659"/>
                  </a:lnTo>
                  <a:lnTo>
                    <a:pt x="548640" y="1089659"/>
                  </a:lnTo>
                  <a:lnTo>
                    <a:pt x="563879" y="1088389"/>
                  </a:lnTo>
                  <a:lnTo>
                    <a:pt x="577850" y="1084579"/>
                  </a:lnTo>
                  <a:lnTo>
                    <a:pt x="591820" y="1080769"/>
                  </a:lnTo>
                  <a:lnTo>
                    <a:pt x="605790" y="1075689"/>
                  </a:lnTo>
                  <a:lnTo>
                    <a:pt x="617220" y="1069339"/>
                  </a:lnTo>
                  <a:lnTo>
                    <a:pt x="627379" y="1060449"/>
                  </a:lnTo>
                  <a:lnTo>
                    <a:pt x="624840" y="1045209"/>
                  </a:lnTo>
                  <a:lnTo>
                    <a:pt x="623570" y="1029969"/>
                  </a:lnTo>
                  <a:lnTo>
                    <a:pt x="621029" y="1013459"/>
                  </a:lnTo>
                  <a:lnTo>
                    <a:pt x="621029" y="995679"/>
                  </a:lnTo>
                  <a:lnTo>
                    <a:pt x="619759" y="960119"/>
                  </a:lnTo>
                  <a:lnTo>
                    <a:pt x="621029" y="922019"/>
                  </a:lnTo>
                  <a:lnTo>
                    <a:pt x="623570" y="887729"/>
                  </a:lnTo>
                  <a:lnTo>
                    <a:pt x="624840" y="855979"/>
                  </a:lnTo>
                  <a:lnTo>
                    <a:pt x="627379" y="829309"/>
                  </a:lnTo>
                  <a:lnTo>
                    <a:pt x="627379" y="807719"/>
                  </a:lnTo>
                  <a:lnTo>
                    <a:pt x="627379" y="800099"/>
                  </a:lnTo>
                  <a:lnTo>
                    <a:pt x="623570" y="792479"/>
                  </a:lnTo>
                  <a:lnTo>
                    <a:pt x="621029" y="784859"/>
                  </a:lnTo>
                  <a:lnTo>
                    <a:pt x="615950" y="777239"/>
                  </a:lnTo>
                  <a:lnTo>
                    <a:pt x="610870" y="770889"/>
                  </a:lnTo>
                  <a:lnTo>
                    <a:pt x="603250" y="765809"/>
                  </a:lnTo>
                  <a:lnTo>
                    <a:pt x="595629" y="760729"/>
                  </a:lnTo>
                  <a:lnTo>
                    <a:pt x="589279" y="756919"/>
                  </a:lnTo>
                  <a:lnTo>
                    <a:pt x="580390" y="754379"/>
                  </a:lnTo>
                  <a:lnTo>
                    <a:pt x="571500" y="751839"/>
                  </a:lnTo>
                  <a:lnTo>
                    <a:pt x="565150" y="751839"/>
                  </a:lnTo>
                  <a:lnTo>
                    <a:pt x="556259" y="751839"/>
                  </a:lnTo>
                  <a:lnTo>
                    <a:pt x="524509" y="775969"/>
                  </a:lnTo>
                  <a:lnTo>
                    <a:pt x="516890" y="782319"/>
                  </a:lnTo>
                  <a:lnTo>
                    <a:pt x="508000" y="786129"/>
                  </a:lnTo>
                  <a:lnTo>
                    <a:pt x="499109" y="788669"/>
                  </a:lnTo>
                  <a:lnTo>
                    <a:pt x="488950" y="789939"/>
                  </a:lnTo>
                  <a:lnTo>
                    <a:pt x="478790" y="788669"/>
                  </a:lnTo>
                  <a:lnTo>
                    <a:pt x="467359" y="787399"/>
                  </a:lnTo>
                  <a:lnTo>
                    <a:pt x="426720" y="763269"/>
                  </a:lnTo>
                  <a:lnTo>
                    <a:pt x="406400" y="726439"/>
                  </a:lnTo>
                  <a:lnTo>
                    <a:pt x="405129" y="718819"/>
                  </a:lnTo>
                  <a:lnTo>
                    <a:pt x="403859" y="712469"/>
                  </a:lnTo>
                  <a:lnTo>
                    <a:pt x="402590" y="702309"/>
                  </a:lnTo>
                  <a:lnTo>
                    <a:pt x="402590" y="693419"/>
                  </a:lnTo>
                  <a:lnTo>
                    <a:pt x="402590" y="683259"/>
                  </a:lnTo>
                  <a:lnTo>
                    <a:pt x="403859" y="673099"/>
                  </a:lnTo>
                  <a:lnTo>
                    <a:pt x="405129" y="664209"/>
                  </a:lnTo>
                  <a:lnTo>
                    <a:pt x="406400" y="654049"/>
                  </a:lnTo>
                  <a:lnTo>
                    <a:pt x="408940" y="647699"/>
                  </a:lnTo>
                  <a:lnTo>
                    <a:pt x="411479" y="638809"/>
                  </a:lnTo>
                  <a:lnTo>
                    <a:pt x="414020" y="632459"/>
                  </a:lnTo>
                  <a:lnTo>
                    <a:pt x="419100" y="626109"/>
                  </a:lnTo>
                  <a:lnTo>
                    <a:pt x="426720" y="614679"/>
                  </a:lnTo>
                  <a:lnTo>
                    <a:pt x="438150" y="603249"/>
                  </a:lnTo>
                  <a:lnTo>
                    <a:pt x="448309" y="596899"/>
                  </a:lnTo>
                  <a:lnTo>
                    <a:pt x="459740" y="591819"/>
                  </a:lnTo>
                  <a:lnTo>
                    <a:pt x="471170" y="586739"/>
                  </a:lnTo>
                  <a:lnTo>
                    <a:pt x="482600" y="585469"/>
                  </a:lnTo>
                  <a:lnTo>
                    <a:pt x="494029" y="585469"/>
                  </a:lnTo>
                  <a:lnTo>
                    <a:pt x="505459" y="586739"/>
                  </a:lnTo>
                  <a:lnTo>
                    <a:pt x="515620" y="589279"/>
                  </a:lnTo>
                  <a:lnTo>
                    <a:pt x="527050" y="595629"/>
                  </a:lnTo>
                  <a:lnTo>
                    <a:pt x="534670" y="601979"/>
                  </a:lnTo>
                  <a:lnTo>
                    <a:pt x="542290" y="608329"/>
                  </a:lnTo>
                  <a:lnTo>
                    <a:pt x="546100" y="614679"/>
                  </a:lnTo>
                  <a:lnTo>
                    <a:pt x="551179" y="618489"/>
                  </a:lnTo>
                  <a:lnTo>
                    <a:pt x="557529" y="623569"/>
                  </a:lnTo>
                  <a:lnTo>
                    <a:pt x="562609" y="626109"/>
                  </a:lnTo>
                  <a:lnTo>
                    <a:pt x="570229" y="629919"/>
                  </a:lnTo>
                  <a:lnTo>
                    <a:pt x="576579" y="632459"/>
                  </a:lnTo>
                  <a:lnTo>
                    <a:pt x="582929" y="633729"/>
                  </a:lnTo>
                  <a:lnTo>
                    <a:pt x="590550" y="633729"/>
                  </a:lnTo>
                  <a:lnTo>
                    <a:pt x="598170" y="633729"/>
                  </a:lnTo>
                  <a:lnTo>
                    <a:pt x="605790" y="633729"/>
                  </a:lnTo>
                  <a:lnTo>
                    <a:pt x="612140" y="629919"/>
                  </a:lnTo>
                  <a:lnTo>
                    <a:pt x="619759" y="627379"/>
                  </a:lnTo>
                  <a:lnTo>
                    <a:pt x="627379" y="626109"/>
                  </a:lnTo>
                  <a:lnTo>
                    <a:pt x="635000" y="619759"/>
                  </a:lnTo>
                  <a:lnTo>
                    <a:pt x="641350" y="615949"/>
                  </a:lnTo>
                  <a:lnTo>
                    <a:pt x="647700" y="608329"/>
                  </a:lnTo>
                  <a:lnTo>
                    <a:pt x="650240" y="604519"/>
                  </a:lnTo>
                  <a:lnTo>
                    <a:pt x="652779" y="601979"/>
                  </a:lnTo>
                  <a:lnTo>
                    <a:pt x="655320" y="596899"/>
                  </a:lnTo>
                  <a:lnTo>
                    <a:pt x="656590" y="589279"/>
                  </a:lnTo>
                  <a:lnTo>
                    <a:pt x="660400" y="577849"/>
                  </a:lnTo>
                  <a:lnTo>
                    <a:pt x="660400" y="562609"/>
                  </a:lnTo>
                  <a:lnTo>
                    <a:pt x="660400" y="544829"/>
                  </a:lnTo>
                  <a:lnTo>
                    <a:pt x="660400" y="527049"/>
                  </a:lnTo>
                  <a:lnTo>
                    <a:pt x="659129" y="507999"/>
                  </a:lnTo>
                  <a:lnTo>
                    <a:pt x="650240" y="448309"/>
                  </a:lnTo>
                  <a:lnTo>
                    <a:pt x="635000" y="378459"/>
                  </a:lnTo>
                  <a:lnTo>
                    <a:pt x="627379" y="353059"/>
                  </a:lnTo>
                  <a:lnTo>
                    <a:pt x="610870" y="356869"/>
                  </a:lnTo>
                  <a:lnTo>
                    <a:pt x="593090" y="359409"/>
                  </a:lnTo>
                  <a:lnTo>
                    <a:pt x="575309" y="361949"/>
                  </a:lnTo>
                  <a:lnTo>
                    <a:pt x="556259" y="361949"/>
                  </a:lnTo>
                  <a:lnTo>
                    <a:pt x="538479" y="361949"/>
                  </a:lnTo>
                  <a:lnTo>
                    <a:pt x="520700" y="360679"/>
                  </a:lnTo>
                  <a:lnTo>
                    <a:pt x="502920" y="359409"/>
                  </a:lnTo>
                  <a:lnTo>
                    <a:pt x="487679" y="356869"/>
                  </a:lnTo>
                  <a:lnTo>
                    <a:pt x="434340" y="346709"/>
                  </a:lnTo>
                  <a:lnTo>
                    <a:pt x="387350" y="325119"/>
                  </a:lnTo>
                  <a:lnTo>
                    <a:pt x="377190" y="317499"/>
                  </a:lnTo>
                  <a:lnTo>
                    <a:pt x="370840" y="306069"/>
                  </a:lnTo>
                  <a:lnTo>
                    <a:pt x="364490" y="295909"/>
                  </a:lnTo>
                  <a:lnTo>
                    <a:pt x="359409" y="284479"/>
                  </a:lnTo>
                  <a:lnTo>
                    <a:pt x="356870" y="271779"/>
                  </a:lnTo>
                  <a:lnTo>
                    <a:pt x="354329" y="260349"/>
                  </a:lnTo>
                  <a:lnTo>
                    <a:pt x="354329" y="248919"/>
                  </a:lnTo>
                  <a:lnTo>
                    <a:pt x="364490" y="205739"/>
                  </a:lnTo>
                  <a:lnTo>
                    <a:pt x="382270" y="181609"/>
                  </a:lnTo>
                  <a:lnTo>
                    <a:pt x="387350" y="173989"/>
                  </a:lnTo>
                  <a:lnTo>
                    <a:pt x="402590" y="138429"/>
                  </a:lnTo>
                  <a:lnTo>
                    <a:pt x="406400" y="109219"/>
                  </a:lnTo>
                  <a:lnTo>
                    <a:pt x="407670" y="93979"/>
                  </a:lnTo>
                  <a:lnTo>
                    <a:pt x="405129" y="78739"/>
                  </a:lnTo>
                  <a:lnTo>
                    <a:pt x="402590" y="63499"/>
                  </a:lnTo>
                  <a:lnTo>
                    <a:pt x="397509" y="49529"/>
                  </a:lnTo>
                  <a:lnTo>
                    <a:pt x="394970" y="43179"/>
                  </a:lnTo>
                  <a:lnTo>
                    <a:pt x="391159" y="36829"/>
                  </a:lnTo>
                  <a:lnTo>
                    <a:pt x="386079" y="31749"/>
                  </a:lnTo>
                  <a:lnTo>
                    <a:pt x="382270" y="25399"/>
                  </a:lnTo>
                  <a:lnTo>
                    <a:pt x="375920" y="20319"/>
                  </a:lnTo>
                  <a:lnTo>
                    <a:pt x="370840" y="15239"/>
                  </a:lnTo>
                  <a:lnTo>
                    <a:pt x="363220" y="11429"/>
                  </a:lnTo>
                  <a:lnTo>
                    <a:pt x="355600" y="8889"/>
                  </a:lnTo>
                  <a:lnTo>
                    <a:pt x="346709" y="5079"/>
                  </a:lnTo>
                  <a:lnTo>
                    <a:pt x="339090" y="3809"/>
                  </a:lnTo>
                  <a:lnTo>
                    <a:pt x="330200" y="2539"/>
                  </a:lnTo>
                  <a:lnTo>
                    <a:pt x="318770" y="2539"/>
                  </a:lnTo>
                  <a:lnTo>
                    <a:pt x="309879" y="2539"/>
                  </a:lnTo>
                  <a:lnTo>
                    <a:pt x="300990" y="3809"/>
                  </a:lnTo>
                  <a:lnTo>
                    <a:pt x="292100" y="5079"/>
                  </a:lnTo>
                  <a:lnTo>
                    <a:pt x="284479" y="7619"/>
                  </a:lnTo>
                  <a:lnTo>
                    <a:pt x="276859" y="10159"/>
                  </a:lnTo>
                  <a:lnTo>
                    <a:pt x="270509" y="12699"/>
                  </a:lnTo>
                  <a:lnTo>
                    <a:pt x="264159" y="16509"/>
                  </a:lnTo>
                  <a:lnTo>
                    <a:pt x="257809" y="21589"/>
                  </a:lnTo>
                  <a:lnTo>
                    <a:pt x="252729" y="25399"/>
                  </a:lnTo>
                  <a:lnTo>
                    <a:pt x="247650" y="31749"/>
                  </a:lnTo>
                  <a:lnTo>
                    <a:pt x="242570" y="35559"/>
                  </a:lnTo>
                  <a:lnTo>
                    <a:pt x="238759" y="41909"/>
                  </a:lnTo>
                  <a:lnTo>
                    <a:pt x="232409" y="53339"/>
                  </a:lnTo>
                  <a:lnTo>
                    <a:pt x="227329" y="67309"/>
                  </a:lnTo>
                  <a:lnTo>
                    <a:pt x="224790" y="80009"/>
                  </a:lnTo>
                  <a:lnTo>
                    <a:pt x="223520" y="95249"/>
                  </a:lnTo>
                  <a:lnTo>
                    <a:pt x="223520" y="109219"/>
                  </a:lnTo>
                  <a:lnTo>
                    <a:pt x="232409" y="149859"/>
                  </a:lnTo>
                  <a:lnTo>
                    <a:pt x="246379" y="172719"/>
                  </a:lnTo>
                  <a:lnTo>
                    <a:pt x="252729" y="182879"/>
                  </a:lnTo>
                  <a:lnTo>
                    <a:pt x="260350" y="194309"/>
                  </a:lnTo>
                  <a:lnTo>
                    <a:pt x="265429" y="205739"/>
                  </a:lnTo>
                  <a:lnTo>
                    <a:pt x="267970" y="217169"/>
                  </a:lnTo>
                  <a:lnTo>
                    <a:pt x="270509" y="229869"/>
                  </a:lnTo>
                  <a:lnTo>
                    <a:pt x="270509" y="241299"/>
                  </a:lnTo>
                  <a:lnTo>
                    <a:pt x="269240" y="253999"/>
                  </a:lnTo>
                  <a:lnTo>
                    <a:pt x="266700" y="266699"/>
                  </a:lnTo>
                  <a:lnTo>
                    <a:pt x="261620" y="279399"/>
                  </a:lnTo>
                  <a:lnTo>
                    <a:pt x="255270" y="289559"/>
                  </a:lnTo>
                  <a:lnTo>
                    <a:pt x="248920" y="300989"/>
                  </a:lnTo>
                  <a:lnTo>
                    <a:pt x="215900" y="327659"/>
                  </a:lnTo>
                  <a:lnTo>
                    <a:pt x="185420" y="341629"/>
                  </a:lnTo>
                  <a:lnTo>
                    <a:pt x="173990" y="341629"/>
                  </a:lnTo>
                  <a:lnTo>
                    <a:pt x="157479" y="341629"/>
                  </a:lnTo>
                  <a:lnTo>
                    <a:pt x="21590" y="341629"/>
                  </a:lnTo>
                  <a:lnTo>
                    <a:pt x="17779" y="363219"/>
                  </a:lnTo>
                  <a:lnTo>
                    <a:pt x="13970" y="393699"/>
                  </a:lnTo>
                  <a:lnTo>
                    <a:pt x="11429" y="426719"/>
                  </a:lnTo>
                  <a:lnTo>
                    <a:pt x="7620" y="462279"/>
                  </a:lnTo>
                  <a:lnTo>
                    <a:pt x="5079" y="496569"/>
                  </a:lnTo>
                  <a:lnTo>
                    <a:pt x="2540" y="528319"/>
                  </a:lnTo>
                  <a:lnTo>
                    <a:pt x="2540" y="552449"/>
                  </a:lnTo>
                  <a:lnTo>
                    <a:pt x="2540" y="568959"/>
                  </a:lnTo>
                  <a:lnTo>
                    <a:pt x="6350" y="577849"/>
                  </a:lnTo>
                  <a:lnTo>
                    <a:pt x="36829" y="608329"/>
                  </a:lnTo>
                  <a:lnTo>
                    <a:pt x="45720" y="613409"/>
                  </a:lnTo>
                  <a:lnTo>
                    <a:pt x="54609" y="615949"/>
                  </a:lnTo>
                  <a:lnTo>
                    <a:pt x="64770" y="617219"/>
                  </a:lnTo>
                  <a:lnTo>
                    <a:pt x="74929" y="617219"/>
                  </a:lnTo>
                  <a:lnTo>
                    <a:pt x="83820" y="617219"/>
                  </a:lnTo>
                  <a:lnTo>
                    <a:pt x="92709" y="615949"/>
                  </a:lnTo>
                  <a:lnTo>
                    <a:pt x="102870" y="613409"/>
                  </a:lnTo>
                  <a:lnTo>
                    <a:pt x="110490" y="607059"/>
                  </a:lnTo>
                  <a:lnTo>
                    <a:pt x="118109" y="601979"/>
                  </a:lnTo>
                  <a:lnTo>
                    <a:pt x="125729" y="596899"/>
                  </a:lnTo>
                  <a:lnTo>
                    <a:pt x="132079" y="588009"/>
                  </a:lnTo>
                  <a:lnTo>
                    <a:pt x="139700" y="584199"/>
                  </a:lnTo>
                  <a:lnTo>
                    <a:pt x="148590" y="580389"/>
                  </a:lnTo>
                  <a:lnTo>
                    <a:pt x="157479" y="579119"/>
                  </a:lnTo>
                  <a:lnTo>
                    <a:pt x="167640" y="577849"/>
                  </a:lnTo>
                  <a:lnTo>
                    <a:pt x="177800" y="579119"/>
                  </a:lnTo>
                  <a:lnTo>
                    <a:pt x="217170" y="600709"/>
                  </a:lnTo>
                  <a:lnTo>
                    <a:pt x="238759" y="633729"/>
                  </a:lnTo>
                  <a:lnTo>
                    <a:pt x="241300" y="647699"/>
                  </a:lnTo>
                  <a:lnTo>
                    <a:pt x="245109" y="664209"/>
                  </a:lnTo>
                  <a:lnTo>
                    <a:pt x="246379" y="680719"/>
                  </a:lnTo>
                  <a:lnTo>
                    <a:pt x="245109" y="693419"/>
                  </a:lnTo>
                  <a:lnTo>
                    <a:pt x="241300" y="703579"/>
                  </a:lnTo>
                  <a:lnTo>
                    <a:pt x="238759" y="715009"/>
                  </a:lnTo>
                  <a:lnTo>
                    <a:pt x="231140" y="723899"/>
                  </a:lnTo>
                  <a:lnTo>
                    <a:pt x="224790" y="732789"/>
                  </a:lnTo>
                  <a:lnTo>
                    <a:pt x="217170" y="740409"/>
                  </a:lnTo>
                  <a:lnTo>
                    <a:pt x="207009" y="746759"/>
                  </a:lnTo>
                  <a:lnTo>
                    <a:pt x="198120" y="751839"/>
                  </a:lnTo>
                  <a:lnTo>
                    <a:pt x="187959" y="755649"/>
                  </a:lnTo>
                  <a:lnTo>
                    <a:pt x="177800" y="758189"/>
                  </a:lnTo>
                  <a:lnTo>
                    <a:pt x="167640" y="758189"/>
                  </a:lnTo>
                  <a:lnTo>
                    <a:pt x="132079" y="742949"/>
                  </a:lnTo>
                  <a:lnTo>
                    <a:pt x="119379" y="725169"/>
                  </a:lnTo>
                  <a:lnTo>
                    <a:pt x="111759" y="718819"/>
                  </a:lnTo>
                  <a:lnTo>
                    <a:pt x="104140" y="713739"/>
                  </a:lnTo>
                  <a:lnTo>
                    <a:pt x="96520" y="709929"/>
                  </a:lnTo>
                  <a:lnTo>
                    <a:pt x="88900" y="708659"/>
                  </a:lnTo>
                  <a:lnTo>
                    <a:pt x="81279" y="708659"/>
                  </a:lnTo>
                  <a:lnTo>
                    <a:pt x="72390" y="709929"/>
                  </a:lnTo>
                  <a:lnTo>
                    <a:pt x="63500" y="712469"/>
                  </a:lnTo>
                  <a:lnTo>
                    <a:pt x="55879" y="717549"/>
                  </a:lnTo>
                  <a:lnTo>
                    <a:pt x="46990" y="722629"/>
                  </a:lnTo>
                  <a:lnTo>
                    <a:pt x="40640" y="728979"/>
                  </a:lnTo>
                  <a:lnTo>
                    <a:pt x="33020" y="736599"/>
                  </a:lnTo>
                  <a:lnTo>
                    <a:pt x="26670" y="744219"/>
                  </a:lnTo>
                  <a:lnTo>
                    <a:pt x="20320" y="753109"/>
                  </a:lnTo>
                  <a:lnTo>
                    <a:pt x="15240" y="763269"/>
                  </a:lnTo>
                  <a:lnTo>
                    <a:pt x="12700" y="774699"/>
                  </a:lnTo>
                  <a:lnTo>
                    <a:pt x="8890" y="786129"/>
                  </a:lnTo>
                  <a:lnTo>
                    <a:pt x="7620" y="800099"/>
                  </a:lnTo>
                  <a:lnTo>
                    <a:pt x="8890" y="816609"/>
                  </a:lnTo>
                  <a:lnTo>
                    <a:pt x="10159" y="833119"/>
                  </a:lnTo>
                  <a:lnTo>
                    <a:pt x="15240" y="871219"/>
                  </a:lnTo>
                  <a:lnTo>
                    <a:pt x="21590" y="913129"/>
                  </a:lnTo>
                  <a:lnTo>
                    <a:pt x="24129" y="933449"/>
                  </a:lnTo>
                  <a:lnTo>
                    <a:pt x="27940" y="953769"/>
                  </a:lnTo>
                  <a:lnTo>
                    <a:pt x="29209" y="974089"/>
                  </a:lnTo>
                  <a:lnTo>
                    <a:pt x="30479" y="995679"/>
                  </a:lnTo>
                  <a:lnTo>
                    <a:pt x="30479" y="1012189"/>
                  </a:lnTo>
                  <a:lnTo>
                    <a:pt x="29209" y="1029969"/>
                  </a:lnTo>
                  <a:lnTo>
                    <a:pt x="29209" y="1038859"/>
                  </a:lnTo>
                  <a:lnTo>
                    <a:pt x="26670" y="1046479"/>
                  </a:lnTo>
                  <a:lnTo>
                    <a:pt x="24129" y="1054099"/>
                  </a:lnTo>
                  <a:lnTo>
                    <a:pt x="21590" y="1060449"/>
                  </a:lnTo>
                  <a:lnTo>
                    <a:pt x="44450" y="1055369"/>
                  </a:lnTo>
                  <a:lnTo>
                    <a:pt x="69850" y="1049019"/>
                  </a:lnTo>
                  <a:lnTo>
                    <a:pt x="95250" y="1045209"/>
                  </a:lnTo>
                  <a:lnTo>
                    <a:pt x="119379" y="1041399"/>
                  </a:lnTo>
                  <a:lnTo>
                    <a:pt x="142240" y="1040129"/>
                  </a:lnTo>
                  <a:lnTo>
                    <a:pt x="163829" y="1040129"/>
                  </a:lnTo>
                  <a:lnTo>
                    <a:pt x="173990" y="1041399"/>
                  </a:lnTo>
                  <a:lnTo>
                    <a:pt x="185420" y="1043939"/>
                  </a:lnTo>
                  <a:lnTo>
                    <a:pt x="193040" y="1046479"/>
                  </a:lnTo>
                  <a:lnTo>
                    <a:pt x="201929" y="1050289"/>
                  </a:lnTo>
                  <a:close/>
                </a:path>
                <a:path w="660400" h="1089660">
                  <a:moveTo>
                    <a:pt x="0" y="0"/>
                  </a:moveTo>
                  <a:lnTo>
                    <a:pt x="0" y="0"/>
                  </a:lnTo>
                </a:path>
                <a:path w="660400" h="1089660">
                  <a:moveTo>
                    <a:pt x="659129" y="1085849"/>
                  </a:moveTo>
                  <a:lnTo>
                    <a:pt x="659129" y="1085849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10829" y="5434329"/>
              <a:ext cx="1051560" cy="988060"/>
            </a:xfrm>
            <a:custGeom>
              <a:avLst/>
              <a:gdLst/>
              <a:ahLst/>
              <a:cxnLst/>
              <a:rect l="l" t="t" r="r" b="b"/>
              <a:pathLst>
                <a:path w="1051559" h="988060">
                  <a:moveTo>
                    <a:pt x="967740" y="581660"/>
                  </a:moveTo>
                  <a:lnTo>
                    <a:pt x="928370" y="596900"/>
                  </a:lnTo>
                  <a:lnTo>
                    <a:pt x="914400" y="615950"/>
                  </a:lnTo>
                  <a:lnTo>
                    <a:pt x="906779" y="623570"/>
                  </a:lnTo>
                  <a:lnTo>
                    <a:pt x="899160" y="628650"/>
                  </a:lnTo>
                  <a:lnTo>
                    <a:pt x="891540" y="632460"/>
                  </a:lnTo>
                  <a:lnTo>
                    <a:pt x="883920" y="633730"/>
                  </a:lnTo>
                  <a:lnTo>
                    <a:pt x="875029" y="635000"/>
                  </a:lnTo>
                  <a:lnTo>
                    <a:pt x="519429" y="635000"/>
                  </a:lnTo>
                  <a:lnTo>
                    <a:pt x="528320" y="636270"/>
                  </a:lnTo>
                  <a:lnTo>
                    <a:pt x="546100" y="641350"/>
                  </a:lnTo>
                  <a:lnTo>
                    <a:pt x="552450" y="645160"/>
                  </a:lnTo>
                  <a:lnTo>
                    <a:pt x="560070" y="648970"/>
                  </a:lnTo>
                  <a:lnTo>
                    <a:pt x="566420" y="652780"/>
                  </a:lnTo>
                  <a:lnTo>
                    <a:pt x="572770" y="657860"/>
                  </a:lnTo>
                  <a:lnTo>
                    <a:pt x="577850" y="661670"/>
                  </a:lnTo>
                  <a:lnTo>
                    <a:pt x="581660" y="669290"/>
                  </a:lnTo>
                  <a:lnTo>
                    <a:pt x="585470" y="675640"/>
                  </a:lnTo>
                  <a:lnTo>
                    <a:pt x="589279" y="680720"/>
                  </a:lnTo>
                  <a:lnTo>
                    <a:pt x="594360" y="695960"/>
                  </a:lnTo>
                  <a:lnTo>
                    <a:pt x="596900" y="709930"/>
                  </a:lnTo>
                  <a:lnTo>
                    <a:pt x="598170" y="725170"/>
                  </a:lnTo>
                  <a:lnTo>
                    <a:pt x="598170" y="739140"/>
                  </a:lnTo>
                  <a:lnTo>
                    <a:pt x="589279" y="782320"/>
                  </a:lnTo>
                  <a:lnTo>
                    <a:pt x="565150" y="816610"/>
                  </a:lnTo>
                  <a:lnTo>
                    <a:pt x="554990" y="834390"/>
                  </a:lnTo>
                  <a:lnTo>
                    <a:pt x="551179" y="844550"/>
                  </a:lnTo>
                  <a:lnTo>
                    <a:pt x="548640" y="853440"/>
                  </a:lnTo>
                  <a:lnTo>
                    <a:pt x="546100" y="864870"/>
                  </a:lnTo>
                  <a:lnTo>
                    <a:pt x="544829" y="876300"/>
                  </a:lnTo>
                  <a:lnTo>
                    <a:pt x="544829" y="889000"/>
                  </a:lnTo>
                  <a:lnTo>
                    <a:pt x="560070" y="933450"/>
                  </a:lnTo>
                  <a:lnTo>
                    <a:pt x="590550" y="960120"/>
                  </a:lnTo>
                  <a:lnTo>
                    <a:pt x="626110" y="974090"/>
                  </a:lnTo>
                  <a:lnTo>
                    <a:pt x="679450" y="982980"/>
                  </a:lnTo>
                  <a:lnTo>
                    <a:pt x="731520" y="988060"/>
                  </a:lnTo>
                  <a:lnTo>
                    <a:pt x="768350" y="988060"/>
                  </a:lnTo>
                  <a:lnTo>
                    <a:pt x="787400" y="986790"/>
                  </a:lnTo>
                  <a:lnTo>
                    <a:pt x="803910" y="982980"/>
                  </a:lnTo>
                  <a:lnTo>
                    <a:pt x="822960" y="979170"/>
                  </a:lnTo>
                  <a:lnTo>
                    <a:pt x="814070" y="932180"/>
                  </a:lnTo>
                  <a:lnTo>
                    <a:pt x="812850" y="868680"/>
                  </a:lnTo>
                  <a:lnTo>
                    <a:pt x="814070" y="838200"/>
                  </a:lnTo>
                  <a:lnTo>
                    <a:pt x="815340" y="805180"/>
                  </a:lnTo>
                  <a:lnTo>
                    <a:pt x="819150" y="775970"/>
                  </a:lnTo>
                  <a:lnTo>
                    <a:pt x="822960" y="749300"/>
                  </a:lnTo>
                  <a:lnTo>
                    <a:pt x="824229" y="737870"/>
                  </a:lnTo>
                  <a:lnTo>
                    <a:pt x="857250" y="707390"/>
                  </a:lnTo>
                  <a:lnTo>
                    <a:pt x="1048558" y="707390"/>
                  </a:lnTo>
                  <a:lnTo>
                    <a:pt x="1049020" y="706120"/>
                  </a:lnTo>
                  <a:lnTo>
                    <a:pt x="1051560" y="689610"/>
                  </a:lnTo>
                  <a:lnTo>
                    <a:pt x="1051560" y="664210"/>
                  </a:lnTo>
                  <a:lnTo>
                    <a:pt x="1050290" y="657860"/>
                  </a:lnTo>
                  <a:lnTo>
                    <a:pt x="1049020" y="650240"/>
                  </a:lnTo>
                  <a:lnTo>
                    <a:pt x="1046479" y="642620"/>
                  </a:lnTo>
                  <a:lnTo>
                    <a:pt x="1042670" y="636270"/>
                  </a:lnTo>
                  <a:lnTo>
                    <a:pt x="1040129" y="629920"/>
                  </a:lnTo>
                  <a:lnTo>
                    <a:pt x="1013460" y="599440"/>
                  </a:lnTo>
                  <a:lnTo>
                    <a:pt x="979170" y="584200"/>
                  </a:lnTo>
                  <a:lnTo>
                    <a:pt x="967740" y="581660"/>
                  </a:lnTo>
                  <a:close/>
                </a:path>
                <a:path w="1051559" h="988060">
                  <a:moveTo>
                    <a:pt x="426578" y="676910"/>
                  </a:moveTo>
                  <a:lnTo>
                    <a:pt x="171450" y="676910"/>
                  </a:lnTo>
                  <a:lnTo>
                    <a:pt x="181610" y="679450"/>
                  </a:lnTo>
                  <a:lnTo>
                    <a:pt x="185420" y="681990"/>
                  </a:lnTo>
                  <a:lnTo>
                    <a:pt x="210820" y="725170"/>
                  </a:lnTo>
                  <a:lnTo>
                    <a:pt x="215900" y="751840"/>
                  </a:lnTo>
                  <a:lnTo>
                    <a:pt x="219710" y="765810"/>
                  </a:lnTo>
                  <a:lnTo>
                    <a:pt x="223520" y="815340"/>
                  </a:lnTo>
                  <a:lnTo>
                    <a:pt x="223520" y="868680"/>
                  </a:lnTo>
                  <a:lnTo>
                    <a:pt x="220979" y="886460"/>
                  </a:lnTo>
                  <a:lnTo>
                    <a:pt x="219710" y="904240"/>
                  </a:lnTo>
                  <a:lnTo>
                    <a:pt x="217170" y="920750"/>
                  </a:lnTo>
                  <a:lnTo>
                    <a:pt x="209550" y="953770"/>
                  </a:lnTo>
                  <a:lnTo>
                    <a:pt x="204470" y="969010"/>
                  </a:lnTo>
                  <a:lnTo>
                    <a:pt x="373379" y="969010"/>
                  </a:lnTo>
                  <a:lnTo>
                    <a:pt x="416560" y="947420"/>
                  </a:lnTo>
                  <a:lnTo>
                    <a:pt x="445770" y="916940"/>
                  </a:lnTo>
                  <a:lnTo>
                    <a:pt x="459740" y="869950"/>
                  </a:lnTo>
                  <a:lnTo>
                    <a:pt x="459740" y="857250"/>
                  </a:lnTo>
                  <a:lnTo>
                    <a:pt x="457200" y="847090"/>
                  </a:lnTo>
                  <a:lnTo>
                    <a:pt x="453390" y="834390"/>
                  </a:lnTo>
                  <a:lnTo>
                    <a:pt x="443229" y="811530"/>
                  </a:lnTo>
                  <a:lnTo>
                    <a:pt x="434340" y="801370"/>
                  </a:lnTo>
                  <a:lnTo>
                    <a:pt x="427990" y="789940"/>
                  </a:lnTo>
                  <a:lnTo>
                    <a:pt x="421640" y="779780"/>
                  </a:lnTo>
                  <a:lnTo>
                    <a:pt x="416560" y="767080"/>
                  </a:lnTo>
                  <a:lnTo>
                    <a:pt x="412750" y="753110"/>
                  </a:lnTo>
                  <a:lnTo>
                    <a:pt x="411479" y="739140"/>
                  </a:lnTo>
                  <a:lnTo>
                    <a:pt x="411479" y="725170"/>
                  </a:lnTo>
                  <a:lnTo>
                    <a:pt x="412750" y="712470"/>
                  </a:lnTo>
                  <a:lnTo>
                    <a:pt x="416560" y="698500"/>
                  </a:lnTo>
                  <a:lnTo>
                    <a:pt x="421640" y="685800"/>
                  </a:lnTo>
                  <a:lnTo>
                    <a:pt x="426578" y="676910"/>
                  </a:lnTo>
                  <a:close/>
                </a:path>
                <a:path w="1051559" h="988060">
                  <a:moveTo>
                    <a:pt x="1048558" y="707390"/>
                  </a:moveTo>
                  <a:lnTo>
                    <a:pt x="864870" y="707390"/>
                  </a:lnTo>
                  <a:lnTo>
                    <a:pt x="872490" y="708660"/>
                  </a:lnTo>
                  <a:lnTo>
                    <a:pt x="880110" y="711200"/>
                  </a:lnTo>
                  <a:lnTo>
                    <a:pt x="887729" y="715010"/>
                  </a:lnTo>
                  <a:lnTo>
                    <a:pt x="895350" y="720090"/>
                  </a:lnTo>
                  <a:lnTo>
                    <a:pt x="904240" y="725170"/>
                  </a:lnTo>
                  <a:lnTo>
                    <a:pt x="910590" y="731520"/>
                  </a:lnTo>
                  <a:lnTo>
                    <a:pt x="919479" y="737870"/>
                  </a:lnTo>
                  <a:lnTo>
                    <a:pt x="924560" y="746760"/>
                  </a:lnTo>
                  <a:lnTo>
                    <a:pt x="957579" y="769620"/>
                  </a:lnTo>
                  <a:lnTo>
                    <a:pt x="967740" y="770890"/>
                  </a:lnTo>
                  <a:lnTo>
                    <a:pt x="976629" y="772160"/>
                  </a:lnTo>
                  <a:lnTo>
                    <a:pt x="1016000" y="758190"/>
                  </a:lnTo>
                  <a:lnTo>
                    <a:pt x="1031240" y="741680"/>
                  </a:lnTo>
                  <a:lnTo>
                    <a:pt x="1038860" y="731520"/>
                  </a:lnTo>
                  <a:lnTo>
                    <a:pt x="1043940" y="720090"/>
                  </a:lnTo>
                  <a:lnTo>
                    <a:pt x="1048558" y="707390"/>
                  </a:lnTo>
                  <a:close/>
                </a:path>
                <a:path w="1051559" h="988060">
                  <a:moveTo>
                    <a:pt x="73660" y="532130"/>
                  </a:moveTo>
                  <a:lnTo>
                    <a:pt x="60960" y="532130"/>
                  </a:lnTo>
                  <a:lnTo>
                    <a:pt x="54610" y="533400"/>
                  </a:lnTo>
                  <a:lnTo>
                    <a:pt x="46990" y="537210"/>
                  </a:lnTo>
                  <a:lnTo>
                    <a:pt x="40640" y="541020"/>
                  </a:lnTo>
                  <a:lnTo>
                    <a:pt x="34290" y="547370"/>
                  </a:lnTo>
                  <a:lnTo>
                    <a:pt x="26670" y="552450"/>
                  </a:lnTo>
                  <a:lnTo>
                    <a:pt x="21590" y="561340"/>
                  </a:lnTo>
                  <a:lnTo>
                    <a:pt x="12700" y="572770"/>
                  </a:lnTo>
                  <a:lnTo>
                    <a:pt x="7620" y="585470"/>
                  </a:lnTo>
                  <a:lnTo>
                    <a:pt x="3810" y="593090"/>
                  </a:lnTo>
                  <a:lnTo>
                    <a:pt x="1270" y="601980"/>
                  </a:lnTo>
                  <a:lnTo>
                    <a:pt x="0" y="612140"/>
                  </a:lnTo>
                  <a:lnTo>
                    <a:pt x="0" y="623570"/>
                  </a:lnTo>
                  <a:lnTo>
                    <a:pt x="13970" y="670560"/>
                  </a:lnTo>
                  <a:lnTo>
                    <a:pt x="45720" y="698500"/>
                  </a:lnTo>
                  <a:lnTo>
                    <a:pt x="66040" y="703580"/>
                  </a:lnTo>
                  <a:lnTo>
                    <a:pt x="81279" y="703580"/>
                  </a:lnTo>
                  <a:lnTo>
                    <a:pt x="91440" y="702310"/>
                  </a:lnTo>
                  <a:lnTo>
                    <a:pt x="99060" y="701040"/>
                  </a:lnTo>
                  <a:lnTo>
                    <a:pt x="107950" y="697230"/>
                  </a:lnTo>
                  <a:lnTo>
                    <a:pt x="118110" y="693420"/>
                  </a:lnTo>
                  <a:lnTo>
                    <a:pt x="133350" y="687070"/>
                  </a:lnTo>
                  <a:lnTo>
                    <a:pt x="146050" y="681990"/>
                  </a:lnTo>
                  <a:lnTo>
                    <a:pt x="158750" y="678180"/>
                  </a:lnTo>
                  <a:lnTo>
                    <a:pt x="171450" y="676910"/>
                  </a:lnTo>
                  <a:lnTo>
                    <a:pt x="426578" y="676910"/>
                  </a:lnTo>
                  <a:lnTo>
                    <a:pt x="427990" y="674370"/>
                  </a:lnTo>
                  <a:lnTo>
                    <a:pt x="431800" y="669290"/>
                  </a:lnTo>
                  <a:lnTo>
                    <a:pt x="436879" y="661670"/>
                  </a:lnTo>
                  <a:lnTo>
                    <a:pt x="440690" y="657860"/>
                  </a:lnTo>
                  <a:lnTo>
                    <a:pt x="447040" y="654050"/>
                  </a:lnTo>
                  <a:lnTo>
                    <a:pt x="452120" y="650240"/>
                  </a:lnTo>
                  <a:lnTo>
                    <a:pt x="459740" y="646430"/>
                  </a:lnTo>
                  <a:lnTo>
                    <a:pt x="466090" y="642620"/>
                  </a:lnTo>
                  <a:lnTo>
                    <a:pt x="481329" y="637540"/>
                  </a:lnTo>
                  <a:lnTo>
                    <a:pt x="499110" y="635000"/>
                  </a:lnTo>
                  <a:lnTo>
                    <a:pt x="875029" y="635000"/>
                  </a:lnTo>
                  <a:lnTo>
                    <a:pt x="867410" y="633730"/>
                  </a:lnTo>
                  <a:lnTo>
                    <a:pt x="833120" y="612140"/>
                  </a:lnTo>
                  <a:lnTo>
                    <a:pt x="822960" y="594360"/>
                  </a:lnTo>
                  <a:lnTo>
                    <a:pt x="822960" y="580390"/>
                  </a:lnTo>
                  <a:lnTo>
                    <a:pt x="171450" y="580390"/>
                  </a:lnTo>
                  <a:lnTo>
                    <a:pt x="165100" y="579120"/>
                  </a:lnTo>
                  <a:lnTo>
                    <a:pt x="160020" y="576580"/>
                  </a:lnTo>
                  <a:lnTo>
                    <a:pt x="147320" y="571500"/>
                  </a:lnTo>
                  <a:lnTo>
                    <a:pt x="135890" y="563880"/>
                  </a:lnTo>
                  <a:lnTo>
                    <a:pt x="123190" y="554990"/>
                  </a:lnTo>
                  <a:lnTo>
                    <a:pt x="111760" y="548640"/>
                  </a:lnTo>
                  <a:lnTo>
                    <a:pt x="99060" y="541020"/>
                  </a:lnTo>
                  <a:lnTo>
                    <a:pt x="86360" y="534670"/>
                  </a:lnTo>
                  <a:lnTo>
                    <a:pt x="73660" y="532130"/>
                  </a:lnTo>
                  <a:close/>
                </a:path>
                <a:path w="1051559" h="988060">
                  <a:moveTo>
                    <a:pt x="353060" y="242570"/>
                  </a:moveTo>
                  <a:lnTo>
                    <a:pt x="328929" y="242570"/>
                  </a:lnTo>
                  <a:lnTo>
                    <a:pt x="306070" y="243840"/>
                  </a:lnTo>
                  <a:lnTo>
                    <a:pt x="281940" y="246380"/>
                  </a:lnTo>
                  <a:lnTo>
                    <a:pt x="256540" y="251460"/>
                  </a:lnTo>
                  <a:lnTo>
                    <a:pt x="231140" y="255270"/>
                  </a:lnTo>
                  <a:lnTo>
                    <a:pt x="207010" y="262890"/>
                  </a:lnTo>
                  <a:lnTo>
                    <a:pt x="204470" y="269240"/>
                  </a:lnTo>
                  <a:lnTo>
                    <a:pt x="204470" y="298450"/>
                  </a:lnTo>
                  <a:lnTo>
                    <a:pt x="205740" y="317500"/>
                  </a:lnTo>
                  <a:lnTo>
                    <a:pt x="209550" y="361950"/>
                  </a:lnTo>
                  <a:lnTo>
                    <a:pt x="214629" y="412750"/>
                  </a:lnTo>
                  <a:lnTo>
                    <a:pt x="215900" y="438150"/>
                  </a:lnTo>
                  <a:lnTo>
                    <a:pt x="218440" y="486410"/>
                  </a:lnTo>
                  <a:lnTo>
                    <a:pt x="219710" y="506730"/>
                  </a:lnTo>
                  <a:lnTo>
                    <a:pt x="218440" y="527050"/>
                  </a:lnTo>
                  <a:lnTo>
                    <a:pt x="207010" y="565150"/>
                  </a:lnTo>
                  <a:lnTo>
                    <a:pt x="184150" y="580390"/>
                  </a:lnTo>
                  <a:lnTo>
                    <a:pt x="822960" y="580390"/>
                  </a:lnTo>
                  <a:lnTo>
                    <a:pt x="822960" y="290830"/>
                  </a:lnTo>
                  <a:lnTo>
                    <a:pt x="708660" y="290830"/>
                  </a:lnTo>
                  <a:lnTo>
                    <a:pt x="690879" y="289560"/>
                  </a:lnTo>
                  <a:lnTo>
                    <a:pt x="642620" y="280670"/>
                  </a:lnTo>
                  <a:lnTo>
                    <a:pt x="601979" y="266700"/>
                  </a:lnTo>
                  <a:lnTo>
                    <a:pt x="590550" y="262890"/>
                  </a:lnTo>
                  <a:lnTo>
                    <a:pt x="417829" y="262890"/>
                  </a:lnTo>
                  <a:lnTo>
                    <a:pt x="405129" y="257810"/>
                  </a:lnTo>
                  <a:lnTo>
                    <a:pt x="389890" y="251460"/>
                  </a:lnTo>
                  <a:lnTo>
                    <a:pt x="382270" y="248920"/>
                  </a:lnTo>
                  <a:lnTo>
                    <a:pt x="361950" y="243840"/>
                  </a:lnTo>
                  <a:lnTo>
                    <a:pt x="353060" y="242570"/>
                  </a:lnTo>
                  <a:close/>
                </a:path>
                <a:path w="1051559" h="988060">
                  <a:moveTo>
                    <a:pt x="822960" y="262890"/>
                  </a:moveTo>
                  <a:lnTo>
                    <a:pt x="811529" y="269240"/>
                  </a:lnTo>
                  <a:lnTo>
                    <a:pt x="798829" y="275590"/>
                  </a:lnTo>
                  <a:lnTo>
                    <a:pt x="787400" y="281940"/>
                  </a:lnTo>
                  <a:lnTo>
                    <a:pt x="772160" y="285750"/>
                  </a:lnTo>
                  <a:lnTo>
                    <a:pt x="756920" y="288290"/>
                  </a:lnTo>
                  <a:lnTo>
                    <a:pt x="741679" y="289560"/>
                  </a:lnTo>
                  <a:lnTo>
                    <a:pt x="723900" y="290830"/>
                  </a:lnTo>
                  <a:lnTo>
                    <a:pt x="822960" y="290830"/>
                  </a:lnTo>
                  <a:lnTo>
                    <a:pt x="822960" y="262890"/>
                  </a:lnTo>
                  <a:close/>
                </a:path>
                <a:path w="1051559" h="988060">
                  <a:moveTo>
                    <a:pt x="525779" y="0"/>
                  </a:moveTo>
                  <a:lnTo>
                    <a:pt x="499110" y="0"/>
                  </a:lnTo>
                  <a:lnTo>
                    <a:pt x="490220" y="2540"/>
                  </a:lnTo>
                  <a:lnTo>
                    <a:pt x="485140" y="2540"/>
                  </a:lnTo>
                  <a:lnTo>
                    <a:pt x="476250" y="5080"/>
                  </a:lnTo>
                  <a:lnTo>
                    <a:pt x="472440" y="10160"/>
                  </a:lnTo>
                  <a:lnTo>
                    <a:pt x="464820" y="12700"/>
                  </a:lnTo>
                  <a:lnTo>
                    <a:pt x="461010" y="16510"/>
                  </a:lnTo>
                  <a:lnTo>
                    <a:pt x="455929" y="20320"/>
                  </a:lnTo>
                  <a:lnTo>
                    <a:pt x="452120" y="25400"/>
                  </a:lnTo>
                  <a:lnTo>
                    <a:pt x="434340" y="67310"/>
                  </a:lnTo>
                  <a:lnTo>
                    <a:pt x="433070" y="81280"/>
                  </a:lnTo>
                  <a:lnTo>
                    <a:pt x="433070" y="96520"/>
                  </a:lnTo>
                  <a:lnTo>
                    <a:pt x="434340" y="111760"/>
                  </a:lnTo>
                  <a:lnTo>
                    <a:pt x="436879" y="125730"/>
                  </a:lnTo>
                  <a:lnTo>
                    <a:pt x="440690" y="139700"/>
                  </a:lnTo>
                  <a:lnTo>
                    <a:pt x="447040" y="153670"/>
                  </a:lnTo>
                  <a:lnTo>
                    <a:pt x="452120" y="166370"/>
                  </a:lnTo>
                  <a:lnTo>
                    <a:pt x="461010" y="177800"/>
                  </a:lnTo>
                  <a:lnTo>
                    <a:pt x="471170" y="195580"/>
                  </a:lnTo>
                  <a:lnTo>
                    <a:pt x="473710" y="204470"/>
                  </a:lnTo>
                  <a:lnTo>
                    <a:pt x="476250" y="212090"/>
                  </a:lnTo>
                  <a:lnTo>
                    <a:pt x="476250" y="220980"/>
                  </a:lnTo>
                  <a:lnTo>
                    <a:pt x="473710" y="238760"/>
                  </a:lnTo>
                  <a:lnTo>
                    <a:pt x="440690" y="262890"/>
                  </a:lnTo>
                  <a:lnTo>
                    <a:pt x="590550" y="262890"/>
                  </a:lnTo>
                  <a:lnTo>
                    <a:pt x="581660" y="256540"/>
                  </a:lnTo>
                  <a:lnTo>
                    <a:pt x="574040" y="251460"/>
                  </a:lnTo>
                  <a:lnTo>
                    <a:pt x="567690" y="247650"/>
                  </a:lnTo>
                  <a:lnTo>
                    <a:pt x="562610" y="242570"/>
                  </a:lnTo>
                  <a:lnTo>
                    <a:pt x="558800" y="236220"/>
                  </a:lnTo>
                  <a:lnTo>
                    <a:pt x="554990" y="232410"/>
                  </a:lnTo>
                  <a:lnTo>
                    <a:pt x="553720" y="226060"/>
                  </a:lnTo>
                  <a:lnTo>
                    <a:pt x="552450" y="220980"/>
                  </a:lnTo>
                  <a:lnTo>
                    <a:pt x="552450" y="214630"/>
                  </a:lnTo>
                  <a:lnTo>
                    <a:pt x="553720" y="208280"/>
                  </a:lnTo>
                  <a:lnTo>
                    <a:pt x="557529" y="201930"/>
                  </a:lnTo>
                  <a:lnTo>
                    <a:pt x="560070" y="193040"/>
                  </a:lnTo>
                  <a:lnTo>
                    <a:pt x="570229" y="177800"/>
                  </a:lnTo>
                  <a:lnTo>
                    <a:pt x="584200" y="160020"/>
                  </a:lnTo>
                  <a:lnTo>
                    <a:pt x="591820" y="148590"/>
                  </a:lnTo>
                  <a:lnTo>
                    <a:pt x="596900" y="137160"/>
                  </a:lnTo>
                  <a:lnTo>
                    <a:pt x="600710" y="125730"/>
                  </a:lnTo>
                  <a:lnTo>
                    <a:pt x="604520" y="111760"/>
                  </a:lnTo>
                  <a:lnTo>
                    <a:pt x="605790" y="99060"/>
                  </a:lnTo>
                  <a:lnTo>
                    <a:pt x="605790" y="85090"/>
                  </a:lnTo>
                  <a:lnTo>
                    <a:pt x="604520" y="72390"/>
                  </a:lnTo>
                  <a:lnTo>
                    <a:pt x="596900" y="46990"/>
                  </a:lnTo>
                  <a:lnTo>
                    <a:pt x="589279" y="35560"/>
                  </a:lnTo>
                  <a:lnTo>
                    <a:pt x="584200" y="31750"/>
                  </a:lnTo>
                  <a:lnTo>
                    <a:pt x="580390" y="25400"/>
                  </a:lnTo>
                  <a:lnTo>
                    <a:pt x="575310" y="20320"/>
                  </a:lnTo>
                  <a:lnTo>
                    <a:pt x="570229" y="16510"/>
                  </a:lnTo>
                  <a:lnTo>
                    <a:pt x="563879" y="13970"/>
                  </a:lnTo>
                  <a:lnTo>
                    <a:pt x="557529" y="10160"/>
                  </a:lnTo>
                  <a:lnTo>
                    <a:pt x="534670" y="2540"/>
                  </a:lnTo>
                  <a:lnTo>
                    <a:pt x="52577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10829" y="5434329"/>
              <a:ext cx="1051560" cy="989330"/>
            </a:xfrm>
            <a:custGeom>
              <a:avLst/>
              <a:gdLst/>
              <a:ahLst/>
              <a:cxnLst/>
              <a:rect l="l" t="t" r="r" b="b"/>
              <a:pathLst>
                <a:path w="1051559" h="989329">
                  <a:moveTo>
                    <a:pt x="207010" y="565150"/>
                  </a:moveTo>
                  <a:lnTo>
                    <a:pt x="201929" y="570230"/>
                  </a:lnTo>
                  <a:lnTo>
                    <a:pt x="195579" y="575310"/>
                  </a:lnTo>
                  <a:lnTo>
                    <a:pt x="190500" y="577850"/>
                  </a:lnTo>
                  <a:lnTo>
                    <a:pt x="184150" y="580390"/>
                  </a:lnTo>
                  <a:lnTo>
                    <a:pt x="177800" y="580390"/>
                  </a:lnTo>
                  <a:lnTo>
                    <a:pt x="171450" y="580390"/>
                  </a:lnTo>
                  <a:lnTo>
                    <a:pt x="165100" y="579120"/>
                  </a:lnTo>
                  <a:lnTo>
                    <a:pt x="160020" y="576580"/>
                  </a:lnTo>
                  <a:lnTo>
                    <a:pt x="147320" y="571500"/>
                  </a:lnTo>
                  <a:lnTo>
                    <a:pt x="135890" y="563880"/>
                  </a:lnTo>
                  <a:lnTo>
                    <a:pt x="123190" y="554990"/>
                  </a:lnTo>
                  <a:lnTo>
                    <a:pt x="111760" y="548640"/>
                  </a:lnTo>
                  <a:lnTo>
                    <a:pt x="99060" y="541020"/>
                  </a:lnTo>
                  <a:lnTo>
                    <a:pt x="86360" y="534670"/>
                  </a:lnTo>
                  <a:lnTo>
                    <a:pt x="80010" y="533400"/>
                  </a:lnTo>
                  <a:lnTo>
                    <a:pt x="73660" y="532130"/>
                  </a:lnTo>
                  <a:lnTo>
                    <a:pt x="67310" y="532130"/>
                  </a:lnTo>
                  <a:lnTo>
                    <a:pt x="60960" y="532130"/>
                  </a:lnTo>
                  <a:lnTo>
                    <a:pt x="54610" y="533400"/>
                  </a:lnTo>
                  <a:lnTo>
                    <a:pt x="46990" y="537210"/>
                  </a:lnTo>
                  <a:lnTo>
                    <a:pt x="40640" y="541020"/>
                  </a:lnTo>
                  <a:lnTo>
                    <a:pt x="34290" y="547370"/>
                  </a:lnTo>
                  <a:lnTo>
                    <a:pt x="26670" y="552450"/>
                  </a:lnTo>
                  <a:lnTo>
                    <a:pt x="21590" y="561340"/>
                  </a:lnTo>
                  <a:lnTo>
                    <a:pt x="12700" y="572770"/>
                  </a:lnTo>
                  <a:lnTo>
                    <a:pt x="7620" y="585470"/>
                  </a:lnTo>
                  <a:lnTo>
                    <a:pt x="3810" y="593090"/>
                  </a:lnTo>
                  <a:lnTo>
                    <a:pt x="1270" y="601980"/>
                  </a:lnTo>
                  <a:lnTo>
                    <a:pt x="0" y="612140"/>
                  </a:lnTo>
                  <a:lnTo>
                    <a:pt x="0" y="623570"/>
                  </a:lnTo>
                  <a:lnTo>
                    <a:pt x="13970" y="670560"/>
                  </a:lnTo>
                  <a:lnTo>
                    <a:pt x="35560" y="692150"/>
                  </a:lnTo>
                  <a:lnTo>
                    <a:pt x="40640" y="695960"/>
                  </a:lnTo>
                  <a:lnTo>
                    <a:pt x="45720" y="698500"/>
                  </a:lnTo>
                  <a:lnTo>
                    <a:pt x="53340" y="701040"/>
                  </a:lnTo>
                  <a:lnTo>
                    <a:pt x="58420" y="702310"/>
                  </a:lnTo>
                  <a:lnTo>
                    <a:pt x="66040" y="703580"/>
                  </a:lnTo>
                  <a:lnTo>
                    <a:pt x="73660" y="703580"/>
                  </a:lnTo>
                  <a:lnTo>
                    <a:pt x="81279" y="703580"/>
                  </a:lnTo>
                  <a:lnTo>
                    <a:pt x="91440" y="702310"/>
                  </a:lnTo>
                  <a:lnTo>
                    <a:pt x="99060" y="701040"/>
                  </a:lnTo>
                  <a:lnTo>
                    <a:pt x="107950" y="697230"/>
                  </a:lnTo>
                  <a:lnTo>
                    <a:pt x="118110" y="693420"/>
                  </a:lnTo>
                  <a:lnTo>
                    <a:pt x="133350" y="687070"/>
                  </a:lnTo>
                  <a:lnTo>
                    <a:pt x="146050" y="681990"/>
                  </a:lnTo>
                  <a:lnTo>
                    <a:pt x="158750" y="678180"/>
                  </a:lnTo>
                  <a:lnTo>
                    <a:pt x="171450" y="676910"/>
                  </a:lnTo>
                  <a:lnTo>
                    <a:pt x="176529" y="678180"/>
                  </a:lnTo>
                  <a:lnTo>
                    <a:pt x="181610" y="679450"/>
                  </a:lnTo>
                  <a:lnTo>
                    <a:pt x="207010" y="715010"/>
                  </a:lnTo>
                  <a:lnTo>
                    <a:pt x="215900" y="751840"/>
                  </a:lnTo>
                  <a:lnTo>
                    <a:pt x="219710" y="765810"/>
                  </a:lnTo>
                  <a:lnTo>
                    <a:pt x="220979" y="782320"/>
                  </a:lnTo>
                  <a:lnTo>
                    <a:pt x="222250" y="798830"/>
                  </a:lnTo>
                  <a:lnTo>
                    <a:pt x="223520" y="815340"/>
                  </a:lnTo>
                  <a:lnTo>
                    <a:pt x="223520" y="833120"/>
                  </a:lnTo>
                  <a:lnTo>
                    <a:pt x="223520" y="849630"/>
                  </a:lnTo>
                  <a:lnTo>
                    <a:pt x="223520" y="868680"/>
                  </a:lnTo>
                  <a:lnTo>
                    <a:pt x="220979" y="886460"/>
                  </a:lnTo>
                  <a:lnTo>
                    <a:pt x="213360" y="937260"/>
                  </a:lnTo>
                  <a:lnTo>
                    <a:pt x="204470" y="969010"/>
                  </a:lnTo>
                  <a:lnTo>
                    <a:pt x="231140" y="969010"/>
                  </a:lnTo>
                  <a:lnTo>
                    <a:pt x="373379" y="969010"/>
                  </a:lnTo>
                  <a:lnTo>
                    <a:pt x="389890" y="962660"/>
                  </a:lnTo>
                  <a:lnTo>
                    <a:pt x="427990" y="938530"/>
                  </a:lnTo>
                  <a:lnTo>
                    <a:pt x="450850" y="906780"/>
                  </a:lnTo>
                  <a:lnTo>
                    <a:pt x="459740" y="869950"/>
                  </a:lnTo>
                  <a:lnTo>
                    <a:pt x="459740" y="857250"/>
                  </a:lnTo>
                  <a:lnTo>
                    <a:pt x="443229" y="811530"/>
                  </a:lnTo>
                  <a:lnTo>
                    <a:pt x="434340" y="801370"/>
                  </a:lnTo>
                  <a:lnTo>
                    <a:pt x="427990" y="789940"/>
                  </a:lnTo>
                  <a:lnTo>
                    <a:pt x="421640" y="779780"/>
                  </a:lnTo>
                  <a:lnTo>
                    <a:pt x="416560" y="767080"/>
                  </a:lnTo>
                  <a:lnTo>
                    <a:pt x="412750" y="753110"/>
                  </a:lnTo>
                  <a:lnTo>
                    <a:pt x="411479" y="739140"/>
                  </a:lnTo>
                  <a:lnTo>
                    <a:pt x="411479" y="725170"/>
                  </a:lnTo>
                  <a:lnTo>
                    <a:pt x="421640" y="685800"/>
                  </a:lnTo>
                  <a:lnTo>
                    <a:pt x="431800" y="669290"/>
                  </a:lnTo>
                  <a:lnTo>
                    <a:pt x="436879" y="661670"/>
                  </a:lnTo>
                  <a:lnTo>
                    <a:pt x="440690" y="657860"/>
                  </a:lnTo>
                  <a:lnTo>
                    <a:pt x="447040" y="654050"/>
                  </a:lnTo>
                  <a:lnTo>
                    <a:pt x="452120" y="650240"/>
                  </a:lnTo>
                  <a:lnTo>
                    <a:pt x="459740" y="646430"/>
                  </a:lnTo>
                  <a:lnTo>
                    <a:pt x="466090" y="642620"/>
                  </a:lnTo>
                  <a:lnTo>
                    <a:pt x="473710" y="640080"/>
                  </a:lnTo>
                  <a:lnTo>
                    <a:pt x="481329" y="637540"/>
                  </a:lnTo>
                  <a:lnTo>
                    <a:pt x="490220" y="636270"/>
                  </a:lnTo>
                  <a:lnTo>
                    <a:pt x="499110" y="635000"/>
                  </a:lnTo>
                  <a:lnTo>
                    <a:pt x="509270" y="635000"/>
                  </a:lnTo>
                  <a:lnTo>
                    <a:pt x="519429" y="635000"/>
                  </a:lnTo>
                  <a:lnTo>
                    <a:pt x="528320" y="636270"/>
                  </a:lnTo>
                  <a:lnTo>
                    <a:pt x="537210" y="638810"/>
                  </a:lnTo>
                  <a:lnTo>
                    <a:pt x="546100" y="641350"/>
                  </a:lnTo>
                  <a:lnTo>
                    <a:pt x="552450" y="645160"/>
                  </a:lnTo>
                  <a:lnTo>
                    <a:pt x="560070" y="648970"/>
                  </a:lnTo>
                  <a:lnTo>
                    <a:pt x="566420" y="652780"/>
                  </a:lnTo>
                  <a:lnTo>
                    <a:pt x="572770" y="657860"/>
                  </a:lnTo>
                  <a:lnTo>
                    <a:pt x="577850" y="661670"/>
                  </a:lnTo>
                  <a:lnTo>
                    <a:pt x="581660" y="669290"/>
                  </a:lnTo>
                  <a:lnTo>
                    <a:pt x="585470" y="675640"/>
                  </a:lnTo>
                  <a:lnTo>
                    <a:pt x="589279" y="680720"/>
                  </a:lnTo>
                  <a:lnTo>
                    <a:pt x="594360" y="695960"/>
                  </a:lnTo>
                  <a:lnTo>
                    <a:pt x="596900" y="709930"/>
                  </a:lnTo>
                  <a:lnTo>
                    <a:pt x="598170" y="725170"/>
                  </a:lnTo>
                  <a:lnTo>
                    <a:pt x="598170" y="739140"/>
                  </a:lnTo>
                  <a:lnTo>
                    <a:pt x="596900" y="754380"/>
                  </a:lnTo>
                  <a:lnTo>
                    <a:pt x="593090" y="769620"/>
                  </a:lnTo>
                  <a:lnTo>
                    <a:pt x="589279" y="782320"/>
                  </a:lnTo>
                  <a:lnTo>
                    <a:pt x="584200" y="792480"/>
                  </a:lnTo>
                  <a:lnTo>
                    <a:pt x="579120" y="802640"/>
                  </a:lnTo>
                  <a:lnTo>
                    <a:pt x="572770" y="810260"/>
                  </a:lnTo>
                  <a:lnTo>
                    <a:pt x="565150" y="816610"/>
                  </a:lnTo>
                  <a:lnTo>
                    <a:pt x="560070" y="825500"/>
                  </a:lnTo>
                  <a:lnTo>
                    <a:pt x="546100" y="864870"/>
                  </a:lnTo>
                  <a:lnTo>
                    <a:pt x="544829" y="876300"/>
                  </a:lnTo>
                  <a:lnTo>
                    <a:pt x="544829" y="889000"/>
                  </a:lnTo>
                  <a:lnTo>
                    <a:pt x="560070" y="933450"/>
                  </a:lnTo>
                  <a:lnTo>
                    <a:pt x="590550" y="960120"/>
                  </a:lnTo>
                  <a:lnTo>
                    <a:pt x="626110" y="974090"/>
                  </a:lnTo>
                  <a:lnTo>
                    <a:pt x="679450" y="982980"/>
                  </a:lnTo>
                  <a:lnTo>
                    <a:pt x="731520" y="988060"/>
                  </a:lnTo>
                  <a:lnTo>
                    <a:pt x="750570" y="988060"/>
                  </a:lnTo>
                  <a:lnTo>
                    <a:pt x="768350" y="988060"/>
                  </a:lnTo>
                  <a:lnTo>
                    <a:pt x="787400" y="986790"/>
                  </a:lnTo>
                  <a:lnTo>
                    <a:pt x="803910" y="982980"/>
                  </a:lnTo>
                  <a:lnTo>
                    <a:pt x="822960" y="979170"/>
                  </a:lnTo>
                  <a:lnTo>
                    <a:pt x="814070" y="932180"/>
                  </a:lnTo>
                  <a:lnTo>
                    <a:pt x="812800" y="902970"/>
                  </a:lnTo>
                  <a:lnTo>
                    <a:pt x="812800" y="869950"/>
                  </a:lnTo>
                  <a:lnTo>
                    <a:pt x="814070" y="838200"/>
                  </a:lnTo>
                  <a:lnTo>
                    <a:pt x="815340" y="805180"/>
                  </a:lnTo>
                  <a:lnTo>
                    <a:pt x="819150" y="775970"/>
                  </a:lnTo>
                  <a:lnTo>
                    <a:pt x="822960" y="749300"/>
                  </a:lnTo>
                  <a:lnTo>
                    <a:pt x="824229" y="737870"/>
                  </a:lnTo>
                  <a:lnTo>
                    <a:pt x="857250" y="707390"/>
                  </a:lnTo>
                  <a:lnTo>
                    <a:pt x="864870" y="707390"/>
                  </a:lnTo>
                  <a:lnTo>
                    <a:pt x="872490" y="708660"/>
                  </a:lnTo>
                  <a:lnTo>
                    <a:pt x="880110" y="711200"/>
                  </a:lnTo>
                  <a:lnTo>
                    <a:pt x="887729" y="715010"/>
                  </a:lnTo>
                  <a:lnTo>
                    <a:pt x="895350" y="720090"/>
                  </a:lnTo>
                  <a:lnTo>
                    <a:pt x="904240" y="725170"/>
                  </a:lnTo>
                  <a:lnTo>
                    <a:pt x="910590" y="731520"/>
                  </a:lnTo>
                  <a:lnTo>
                    <a:pt x="919479" y="737870"/>
                  </a:lnTo>
                  <a:lnTo>
                    <a:pt x="924560" y="746760"/>
                  </a:lnTo>
                  <a:lnTo>
                    <a:pt x="957579" y="769620"/>
                  </a:lnTo>
                  <a:lnTo>
                    <a:pt x="967740" y="770890"/>
                  </a:lnTo>
                  <a:lnTo>
                    <a:pt x="976629" y="772160"/>
                  </a:lnTo>
                  <a:lnTo>
                    <a:pt x="1016000" y="758190"/>
                  </a:lnTo>
                  <a:lnTo>
                    <a:pt x="1031240" y="741680"/>
                  </a:lnTo>
                  <a:lnTo>
                    <a:pt x="1038860" y="731520"/>
                  </a:lnTo>
                  <a:lnTo>
                    <a:pt x="1043940" y="720090"/>
                  </a:lnTo>
                  <a:lnTo>
                    <a:pt x="1049020" y="706120"/>
                  </a:lnTo>
                  <a:lnTo>
                    <a:pt x="1051560" y="689610"/>
                  </a:lnTo>
                  <a:lnTo>
                    <a:pt x="1051560" y="680720"/>
                  </a:lnTo>
                  <a:lnTo>
                    <a:pt x="1051560" y="674370"/>
                  </a:lnTo>
                  <a:lnTo>
                    <a:pt x="1051560" y="664210"/>
                  </a:lnTo>
                  <a:lnTo>
                    <a:pt x="1050290" y="657860"/>
                  </a:lnTo>
                  <a:lnTo>
                    <a:pt x="1049020" y="650240"/>
                  </a:lnTo>
                  <a:lnTo>
                    <a:pt x="1046479" y="642620"/>
                  </a:lnTo>
                  <a:lnTo>
                    <a:pt x="1042670" y="636270"/>
                  </a:lnTo>
                  <a:lnTo>
                    <a:pt x="1040129" y="629920"/>
                  </a:lnTo>
                  <a:lnTo>
                    <a:pt x="1013460" y="599440"/>
                  </a:lnTo>
                  <a:lnTo>
                    <a:pt x="979170" y="584200"/>
                  </a:lnTo>
                  <a:lnTo>
                    <a:pt x="967740" y="581660"/>
                  </a:lnTo>
                  <a:lnTo>
                    <a:pt x="928370" y="596900"/>
                  </a:lnTo>
                  <a:lnTo>
                    <a:pt x="924560" y="601980"/>
                  </a:lnTo>
                  <a:lnTo>
                    <a:pt x="920750" y="607060"/>
                  </a:lnTo>
                  <a:lnTo>
                    <a:pt x="891540" y="632460"/>
                  </a:lnTo>
                  <a:lnTo>
                    <a:pt x="875029" y="635000"/>
                  </a:lnTo>
                  <a:lnTo>
                    <a:pt x="867410" y="633730"/>
                  </a:lnTo>
                  <a:lnTo>
                    <a:pt x="833120" y="612140"/>
                  </a:lnTo>
                  <a:lnTo>
                    <a:pt x="822960" y="594360"/>
                  </a:lnTo>
                  <a:lnTo>
                    <a:pt x="822960" y="588010"/>
                  </a:lnTo>
                  <a:lnTo>
                    <a:pt x="822960" y="566420"/>
                  </a:lnTo>
                  <a:lnTo>
                    <a:pt x="822960" y="262890"/>
                  </a:lnTo>
                  <a:lnTo>
                    <a:pt x="811529" y="269240"/>
                  </a:lnTo>
                  <a:lnTo>
                    <a:pt x="798829" y="275590"/>
                  </a:lnTo>
                  <a:lnTo>
                    <a:pt x="787400" y="281940"/>
                  </a:lnTo>
                  <a:lnTo>
                    <a:pt x="772160" y="285750"/>
                  </a:lnTo>
                  <a:lnTo>
                    <a:pt x="756920" y="288290"/>
                  </a:lnTo>
                  <a:lnTo>
                    <a:pt x="741679" y="289560"/>
                  </a:lnTo>
                  <a:lnTo>
                    <a:pt x="723900" y="290830"/>
                  </a:lnTo>
                  <a:lnTo>
                    <a:pt x="708660" y="290830"/>
                  </a:lnTo>
                  <a:lnTo>
                    <a:pt x="659129" y="284480"/>
                  </a:lnTo>
                  <a:lnTo>
                    <a:pt x="614679" y="271780"/>
                  </a:lnTo>
                  <a:lnTo>
                    <a:pt x="601979" y="266700"/>
                  </a:lnTo>
                  <a:lnTo>
                    <a:pt x="590550" y="262890"/>
                  </a:lnTo>
                  <a:lnTo>
                    <a:pt x="581660" y="256540"/>
                  </a:lnTo>
                  <a:lnTo>
                    <a:pt x="574040" y="251460"/>
                  </a:lnTo>
                  <a:lnTo>
                    <a:pt x="567690" y="247650"/>
                  </a:lnTo>
                  <a:lnTo>
                    <a:pt x="562610" y="242570"/>
                  </a:lnTo>
                  <a:lnTo>
                    <a:pt x="558800" y="236220"/>
                  </a:lnTo>
                  <a:lnTo>
                    <a:pt x="554990" y="232410"/>
                  </a:lnTo>
                  <a:lnTo>
                    <a:pt x="553720" y="226060"/>
                  </a:lnTo>
                  <a:lnTo>
                    <a:pt x="552450" y="220980"/>
                  </a:lnTo>
                  <a:lnTo>
                    <a:pt x="552450" y="214630"/>
                  </a:lnTo>
                  <a:lnTo>
                    <a:pt x="553720" y="208280"/>
                  </a:lnTo>
                  <a:lnTo>
                    <a:pt x="557529" y="201930"/>
                  </a:lnTo>
                  <a:lnTo>
                    <a:pt x="560070" y="193040"/>
                  </a:lnTo>
                  <a:lnTo>
                    <a:pt x="570229" y="177800"/>
                  </a:lnTo>
                  <a:lnTo>
                    <a:pt x="584200" y="160020"/>
                  </a:lnTo>
                  <a:lnTo>
                    <a:pt x="591820" y="148590"/>
                  </a:lnTo>
                  <a:lnTo>
                    <a:pt x="596900" y="137160"/>
                  </a:lnTo>
                  <a:lnTo>
                    <a:pt x="600710" y="125730"/>
                  </a:lnTo>
                  <a:lnTo>
                    <a:pt x="604520" y="111760"/>
                  </a:lnTo>
                  <a:lnTo>
                    <a:pt x="605790" y="99060"/>
                  </a:lnTo>
                  <a:lnTo>
                    <a:pt x="605790" y="85090"/>
                  </a:lnTo>
                  <a:lnTo>
                    <a:pt x="596900" y="46990"/>
                  </a:lnTo>
                  <a:lnTo>
                    <a:pt x="584200" y="31750"/>
                  </a:lnTo>
                  <a:lnTo>
                    <a:pt x="580390" y="25400"/>
                  </a:lnTo>
                  <a:lnTo>
                    <a:pt x="575310" y="20320"/>
                  </a:lnTo>
                  <a:lnTo>
                    <a:pt x="570229" y="16510"/>
                  </a:lnTo>
                  <a:lnTo>
                    <a:pt x="563879" y="13970"/>
                  </a:lnTo>
                  <a:lnTo>
                    <a:pt x="557529" y="10160"/>
                  </a:lnTo>
                  <a:lnTo>
                    <a:pt x="549910" y="7620"/>
                  </a:lnTo>
                  <a:lnTo>
                    <a:pt x="542290" y="5080"/>
                  </a:lnTo>
                  <a:lnTo>
                    <a:pt x="534670" y="2540"/>
                  </a:lnTo>
                  <a:lnTo>
                    <a:pt x="525779" y="0"/>
                  </a:lnTo>
                  <a:lnTo>
                    <a:pt x="516890" y="0"/>
                  </a:lnTo>
                  <a:lnTo>
                    <a:pt x="506729" y="0"/>
                  </a:lnTo>
                  <a:lnTo>
                    <a:pt x="499110" y="0"/>
                  </a:lnTo>
                  <a:lnTo>
                    <a:pt x="490220" y="2540"/>
                  </a:lnTo>
                  <a:lnTo>
                    <a:pt x="485140" y="2540"/>
                  </a:lnTo>
                  <a:lnTo>
                    <a:pt x="476250" y="5080"/>
                  </a:lnTo>
                  <a:lnTo>
                    <a:pt x="472440" y="10160"/>
                  </a:lnTo>
                  <a:lnTo>
                    <a:pt x="464820" y="12700"/>
                  </a:lnTo>
                  <a:lnTo>
                    <a:pt x="461010" y="16510"/>
                  </a:lnTo>
                  <a:lnTo>
                    <a:pt x="455929" y="20320"/>
                  </a:lnTo>
                  <a:lnTo>
                    <a:pt x="452120" y="25400"/>
                  </a:lnTo>
                  <a:lnTo>
                    <a:pt x="434340" y="67310"/>
                  </a:lnTo>
                  <a:lnTo>
                    <a:pt x="433070" y="81280"/>
                  </a:lnTo>
                  <a:lnTo>
                    <a:pt x="433070" y="96520"/>
                  </a:lnTo>
                  <a:lnTo>
                    <a:pt x="434340" y="111760"/>
                  </a:lnTo>
                  <a:lnTo>
                    <a:pt x="436879" y="125730"/>
                  </a:lnTo>
                  <a:lnTo>
                    <a:pt x="440690" y="139700"/>
                  </a:lnTo>
                  <a:lnTo>
                    <a:pt x="447040" y="153670"/>
                  </a:lnTo>
                  <a:lnTo>
                    <a:pt x="452120" y="166370"/>
                  </a:lnTo>
                  <a:lnTo>
                    <a:pt x="461010" y="177800"/>
                  </a:lnTo>
                  <a:lnTo>
                    <a:pt x="466090" y="186690"/>
                  </a:lnTo>
                  <a:lnTo>
                    <a:pt x="471170" y="195580"/>
                  </a:lnTo>
                  <a:lnTo>
                    <a:pt x="473710" y="204470"/>
                  </a:lnTo>
                  <a:lnTo>
                    <a:pt x="476250" y="212090"/>
                  </a:lnTo>
                  <a:lnTo>
                    <a:pt x="476250" y="220980"/>
                  </a:lnTo>
                  <a:lnTo>
                    <a:pt x="474979" y="229870"/>
                  </a:lnTo>
                  <a:lnTo>
                    <a:pt x="473710" y="238760"/>
                  </a:lnTo>
                  <a:lnTo>
                    <a:pt x="440690" y="262890"/>
                  </a:lnTo>
                  <a:lnTo>
                    <a:pt x="430529" y="262890"/>
                  </a:lnTo>
                  <a:lnTo>
                    <a:pt x="417829" y="262890"/>
                  </a:lnTo>
                  <a:lnTo>
                    <a:pt x="405129" y="257810"/>
                  </a:lnTo>
                  <a:lnTo>
                    <a:pt x="389890" y="251460"/>
                  </a:lnTo>
                  <a:lnTo>
                    <a:pt x="382270" y="248920"/>
                  </a:lnTo>
                  <a:lnTo>
                    <a:pt x="372110" y="246380"/>
                  </a:lnTo>
                  <a:lnTo>
                    <a:pt x="361950" y="243840"/>
                  </a:lnTo>
                  <a:lnTo>
                    <a:pt x="353060" y="242570"/>
                  </a:lnTo>
                  <a:lnTo>
                    <a:pt x="328929" y="242570"/>
                  </a:lnTo>
                  <a:lnTo>
                    <a:pt x="306070" y="243840"/>
                  </a:lnTo>
                  <a:lnTo>
                    <a:pt x="281940" y="246380"/>
                  </a:lnTo>
                  <a:lnTo>
                    <a:pt x="256540" y="251460"/>
                  </a:lnTo>
                  <a:lnTo>
                    <a:pt x="231140" y="255270"/>
                  </a:lnTo>
                  <a:lnTo>
                    <a:pt x="207010" y="262890"/>
                  </a:lnTo>
                  <a:lnTo>
                    <a:pt x="204470" y="269240"/>
                  </a:lnTo>
                  <a:lnTo>
                    <a:pt x="204470" y="283210"/>
                  </a:lnTo>
                  <a:lnTo>
                    <a:pt x="204470" y="298450"/>
                  </a:lnTo>
                  <a:lnTo>
                    <a:pt x="205740" y="317500"/>
                  </a:lnTo>
                  <a:lnTo>
                    <a:pt x="209550" y="361950"/>
                  </a:lnTo>
                  <a:lnTo>
                    <a:pt x="214629" y="412750"/>
                  </a:lnTo>
                  <a:lnTo>
                    <a:pt x="215900" y="438150"/>
                  </a:lnTo>
                  <a:lnTo>
                    <a:pt x="217170" y="462280"/>
                  </a:lnTo>
                  <a:lnTo>
                    <a:pt x="218440" y="486410"/>
                  </a:lnTo>
                  <a:lnTo>
                    <a:pt x="219710" y="506730"/>
                  </a:lnTo>
                  <a:lnTo>
                    <a:pt x="214629" y="549910"/>
                  </a:lnTo>
                  <a:lnTo>
                    <a:pt x="207010" y="565150"/>
                  </a:lnTo>
                  <a:close/>
                </a:path>
                <a:path w="1051559" h="989329">
                  <a:moveTo>
                    <a:pt x="0" y="0"/>
                  </a:moveTo>
                  <a:lnTo>
                    <a:pt x="0" y="0"/>
                  </a:lnTo>
                </a:path>
                <a:path w="1051559" h="989329">
                  <a:moveTo>
                    <a:pt x="1051560" y="989330"/>
                  </a:moveTo>
                  <a:lnTo>
                    <a:pt x="1051560" y="98933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06969" y="5422899"/>
              <a:ext cx="631190" cy="1267460"/>
            </a:xfrm>
            <a:custGeom>
              <a:avLst/>
              <a:gdLst/>
              <a:ahLst/>
              <a:cxnLst/>
              <a:rect l="l" t="t" r="r" b="b"/>
              <a:pathLst>
                <a:path w="631190" h="1267459">
                  <a:moveTo>
                    <a:pt x="400367" y="975360"/>
                  </a:moveTo>
                  <a:lnTo>
                    <a:pt x="171450" y="975360"/>
                  </a:lnTo>
                  <a:lnTo>
                    <a:pt x="195579" y="976630"/>
                  </a:lnTo>
                  <a:lnTo>
                    <a:pt x="213359" y="979169"/>
                  </a:lnTo>
                  <a:lnTo>
                    <a:pt x="257809" y="995680"/>
                  </a:lnTo>
                  <a:lnTo>
                    <a:pt x="289559" y="1027430"/>
                  </a:lnTo>
                  <a:lnTo>
                    <a:pt x="295909" y="1051560"/>
                  </a:lnTo>
                  <a:lnTo>
                    <a:pt x="294639" y="1060450"/>
                  </a:lnTo>
                  <a:lnTo>
                    <a:pt x="274320" y="1101090"/>
                  </a:lnTo>
                  <a:lnTo>
                    <a:pt x="266700" y="1111250"/>
                  </a:lnTo>
                  <a:lnTo>
                    <a:pt x="261620" y="1122680"/>
                  </a:lnTo>
                  <a:lnTo>
                    <a:pt x="257809" y="1134110"/>
                  </a:lnTo>
                  <a:lnTo>
                    <a:pt x="255270" y="1148080"/>
                  </a:lnTo>
                  <a:lnTo>
                    <a:pt x="254000" y="1162050"/>
                  </a:lnTo>
                  <a:lnTo>
                    <a:pt x="254000" y="1176020"/>
                  </a:lnTo>
                  <a:lnTo>
                    <a:pt x="265429" y="1217930"/>
                  </a:lnTo>
                  <a:lnTo>
                    <a:pt x="293370" y="1254760"/>
                  </a:lnTo>
                  <a:lnTo>
                    <a:pt x="326389" y="1267460"/>
                  </a:lnTo>
                  <a:lnTo>
                    <a:pt x="341629" y="1267460"/>
                  </a:lnTo>
                  <a:lnTo>
                    <a:pt x="384809" y="1256030"/>
                  </a:lnTo>
                  <a:lnTo>
                    <a:pt x="420370" y="1219200"/>
                  </a:lnTo>
                  <a:lnTo>
                    <a:pt x="430529" y="1181100"/>
                  </a:lnTo>
                  <a:lnTo>
                    <a:pt x="431800" y="1169670"/>
                  </a:lnTo>
                  <a:lnTo>
                    <a:pt x="420370" y="1129030"/>
                  </a:lnTo>
                  <a:lnTo>
                    <a:pt x="398779" y="1096010"/>
                  </a:lnTo>
                  <a:lnTo>
                    <a:pt x="392429" y="1084580"/>
                  </a:lnTo>
                  <a:lnTo>
                    <a:pt x="387350" y="1073150"/>
                  </a:lnTo>
                  <a:lnTo>
                    <a:pt x="384809" y="1061720"/>
                  </a:lnTo>
                  <a:lnTo>
                    <a:pt x="382270" y="1049020"/>
                  </a:lnTo>
                  <a:lnTo>
                    <a:pt x="382270" y="1026160"/>
                  </a:lnTo>
                  <a:lnTo>
                    <a:pt x="384809" y="1014730"/>
                  </a:lnTo>
                  <a:lnTo>
                    <a:pt x="386079" y="1003300"/>
                  </a:lnTo>
                  <a:lnTo>
                    <a:pt x="389889" y="994410"/>
                  </a:lnTo>
                  <a:lnTo>
                    <a:pt x="393700" y="984250"/>
                  </a:lnTo>
                  <a:lnTo>
                    <a:pt x="398779" y="976630"/>
                  </a:lnTo>
                  <a:lnTo>
                    <a:pt x="400367" y="975360"/>
                  </a:lnTo>
                  <a:close/>
                </a:path>
                <a:path w="631190" h="1267459">
                  <a:moveTo>
                    <a:pt x="52070" y="718819"/>
                  </a:moveTo>
                  <a:lnTo>
                    <a:pt x="44450" y="718819"/>
                  </a:lnTo>
                  <a:lnTo>
                    <a:pt x="38100" y="721360"/>
                  </a:lnTo>
                  <a:lnTo>
                    <a:pt x="12700" y="750569"/>
                  </a:lnTo>
                  <a:lnTo>
                    <a:pt x="3809" y="817880"/>
                  </a:lnTo>
                  <a:lnTo>
                    <a:pt x="50" y="880110"/>
                  </a:lnTo>
                  <a:lnTo>
                    <a:pt x="0" y="914400"/>
                  </a:lnTo>
                  <a:lnTo>
                    <a:pt x="1270" y="943610"/>
                  </a:lnTo>
                  <a:lnTo>
                    <a:pt x="2539" y="957580"/>
                  </a:lnTo>
                  <a:lnTo>
                    <a:pt x="3809" y="970280"/>
                  </a:lnTo>
                  <a:lnTo>
                    <a:pt x="6350" y="981710"/>
                  </a:lnTo>
                  <a:lnTo>
                    <a:pt x="10159" y="990600"/>
                  </a:lnTo>
                  <a:lnTo>
                    <a:pt x="54609" y="981710"/>
                  </a:lnTo>
                  <a:lnTo>
                    <a:pt x="113029" y="976630"/>
                  </a:lnTo>
                  <a:lnTo>
                    <a:pt x="143509" y="975360"/>
                  </a:lnTo>
                  <a:lnTo>
                    <a:pt x="400367" y="975360"/>
                  </a:lnTo>
                  <a:lnTo>
                    <a:pt x="411479" y="966469"/>
                  </a:lnTo>
                  <a:lnTo>
                    <a:pt x="417829" y="962660"/>
                  </a:lnTo>
                  <a:lnTo>
                    <a:pt x="616584" y="962660"/>
                  </a:lnTo>
                  <a:lnTo>
                    <a:pt x="619759" y="949960"/>
                  </a:lnTo>
                  <a:lnTo>
                    <a:pt x="624839" y="932180"/>
                  </a:lnTo>
                  <a:lnTo>
                    <a:pt x="627379" y="914400"/>
                  </a:lnTo>
                  <a:lnTo>
                    <a:pt x="629920" y="897890"/>
                  </a:lnTo>
                  <a:lnTo>
                    <a:pt x="631099" y="881380"/>
                  </a:lnTo>
                  <a:lnTo>
                    <a:pt x="631189" y="829310"/>
                  </a:lnTo>
                  <a:lnTo>
                    <a:pt x="629920" y="810260"/>
                  </a:lnTo>
                  <a:lnTo>
                    <a:pt x="628650" y="793750"/>
                  </a:lnTo>
                  <a:lnTo>
                    <a:pt x="626745" y="782319"/>
                  </a:lnTo>
                  <a:lnTo>
                    <a:pt x="156209" y="782319"/>
                  </a:lnTo>
                  <a:lnTo>
                    <a:pt x="146050" y="779780"/>
                  </a:lnTo>
                  <a:lnTo>
                    <a:pt x="137159" y="778510"/>
                  </a:lnTo>
                  <a:lnTo>
                    <a:pt x="119379" y="767080"/>
                  </a:lnTo>
                  <a:lnTo>
                    <a:pt x="113029" y="759460"/>
                  </a:lnTo>
                  <a:lnTo>
                    <a:pt x="106679" y="750569"/>
                  </a:lnTo>
                  <a:lnTo>
                    <a:pt x="99059" y="742950"/>
                  </a:lnTo>
                  <a:lnTo>
                    <a:pt x="91439" y="736600"/>
                  </a:lnTo>
                  <a:lnTo>
                    <a:pt x="76200" y="727710"/>
                  </a:lnTo>
                  <a:lnTo>
                    <a:pt x="67309" y="723900"/>
                  </a:lnTo>
                  <a:lnTo>
                    <a:pt x="52070" y="718819"/>
                  </a:lnTo>
                  <a:close/>
                </a:path>
                <a:path w="631190" h="1267459">
                  <a:moveTo>
                    <a:pt x="616584" y="962660"/>
                  </a:moveTo>
                  <a:lnTo>
                    <a:pt x="434339" y="962660"/>
                  </a:lnTo>
                  <a:lnTo>
                    <a:pt x="449579" y="965200"/>
                  </a:lnTo>
                  <a:lnTo>
                    <a:pt x="469900" y="969010"/>
                  </a:lnTo>
                  <a:lnTo>
                    <a:pt x="492759" y="971550"/>
                  </a:lnTo>
                  <a:lnTo>
                    <a:pt x="519429" y="975360"/>
                  </a:lnTo>
                  <a:lnTo>
                    <a:pt x="548639" y="975360"/>
                  </a:lnTo>
                  <a:lnTo>
                    <a:pt x="579120" y="977900"/>
                  </a:lnTo>
                  <a:lnTo>
                    <a:pt x="610870" y="979169"/>
                  </a:lnTo>
                  <a:lnTo>
                    <a:pt x="615950" y="965200"/>
                  </a:lnTo>
                  <a:lnTo>
                    <a:pt x="616584" y="962660"/>
                  </a:lnTo>
                  <a:close/>
                </a:path>
                <a:path w="631190" h="1267459">
                  <a:moveTo>
                    <a:pt x="414274" y="594360"/>
                  </a:moveTo>
                  <a:lnTo>
                    <a:pt x="157479" y="594360"/>
                  </a:lnTo>
                  <a:lnTo>
                    <a:pt x="180339" y="599440"/>
                  </a:lnTo>
                  <a:lnTo>
                    <a:pt x="191770" y="604519"/>
                  </a:lnTo>
                  <a:lnTo>
                    <a:pt x="201929" y="612140"/>
                  </a:lnTo>
                  <a:lnTo>
                    <a:pt x="213359" y="619760"/>
                  </a:lnTo>
                  <a:lnTo>
                    <a:pt x="222250" y="629919"/>
                  </a:lnTo>
                  <a:lnTo>
                    <a:pt x="228600" y="642619"/>
                  </a:lnTo>
                  <a:lnTo>
                    <a:pt x="232409" y="648969"/>
                  </a:lnTo>
                  <a:lnTo>
                    <a:pt x="234950" y="655319"/>
                  </a:lnTo>
                  <a:lnTo>
                    <a:pt x="240029" y="670560"/>
                  </a:lnTo>
                  <a:lnTo>
                    <a:pt x="240029" y="702310"/>
                  </a:lnTo>
                  <a:lnTo>
                    <a:pt x="228600" y="742950"/>
                  </a:lnTo>
                  <a:lnTo>
                    <a:pt x="195579" y="774700"/>
                  </a:lnTo>
                  <a:lnTo>
                    <a:pt x="185420" y="779780"/>
                  </a:lnTo>
                  <a:lnTo>
                    <a:pt x="175259" y="782319"/>
                  </a:lnTo>
                  <a:lnTo>
                    <a:pt x="626745" y="782319"/>
                  </a:lnTo>
                  <a:lnTo>
                    <a:pt x="623570" y="763269"/>
                  </a:lnTo>
                  <a:lnTo>
                    <a:pt x="619759" y="749300"/>
                  </a:lnTo>
                  <a:lnTo>
                    <a:pt x="617220" y="736600"/>
                  </a:lnTo>
                  <a:lnTo>
                    <a:pt x="614679" y="727710"/>
                  </a:lnTo>
                  <a:lnTo>
                    <a:pt x="610870" y="716280"/>
                  </a:lnTo>
                  <a:lnTo>
                    <a:pt x="472439" y="716280"/>
                  </a:lnTo>
                  <a:lnTo>
                    <a:pt x="459739" y="715010"/>
                  </a:lnTo>
                  <a:lnTo>
                    <a:pt x="452120" y="709930"/>
                  </a:lnTo>
                  <a:lnTo>
                    <a:pt x="447039" y="708660"/>
                  </a:lnTo>
                  <a:lnTo>
                    <a:pt x="436879" y="702310"/>
                  </a:lnTo>
                  <a:lnTo>
                    <a:pt x="415289" y="670560"/>
                  </a:lnTo>
                  <a:lnTo>
                    <a:pt x="408939" y="647700"/>
                  </a:lnTo>
                  <a:lnTo>
                    <a:pt x="406400" y="636269"/>
                  </a:lnTo>
                  <a:lnTo>
                    <a:pt x="406400" y="626110"/>
                  </a:lnTo>
                  <a:lnTo>
                    <a:pt x="407670" y="615950"/>
                  </a:lnTo>
                  <a:lnTo>
                    <a:pt x="412750" y="596900"/>
                  </a:lnTo>
                  <a:lnTo>
                    <a:pt x="414274" y="594360"/>
                  </a:lnTo>
                  <a:close/>
                </a:path>
                <a:path w="631190" h="1267459">
                  <a:moveTo>
                    <a:pt x="577850" y="689610"/>
                  </a:moveTo>
                  <a:lnTo>
                    <a:pt x="566420" y="690880"/>
                  </a:lnTo>
                  <a:lnTo>
                    <a:pt x="553720" y="695960"/>
                  </a:lnTo>
                  <a:lnTo>
                    <a:pt x="539750" y="699769"/>
                  </a:lnTo>
                  <a:lnTo>
                    <a:pt x="524509" y="706119"/>
                  </a:lnTo>
                  <a:lnTo>
                    <a:pt x="515620" y="709930"/>
                  </a:lnTo>
                  <a:lnTo>
                    <a:pt x="505459" y="715010"/>
                  </a:lnTo>
                  <a:lnTo>
                    <a:pt x="497839" y="715010"/>
                  </a:lnTo>
                  <a:lnTo>
                    <a:pt x="488950" y="716280"/>
                  </a:lnTo>
                  <a:lnTo>
                    <a:pt x="610870" y="716280"/>
                  </a:lnTo>
                  <a:lnTo>
                    <a:pt x="603250" y="703580"/>
                  </a:lnTo>
                  <a:lnTo>
                    <a:pt x="598170" y="698500"/>
                  </a:lnTo>
                  <a:lnTo>
                    <a:pt x="593089" y="695960"/>
                  </a:lnTo>
                  <a:lnTo>
                    <a:pt x="589279" y="692150"/>
                  </a:lnTo>
                  <a:lnTo>
                    <a:pt x="582929" y="690880"/>
                  </a:lnTo>
                  <a:lnTo>
                    <a:pt x="577850" y="689610"/>
                  </a:lnTo>
                  <a:close/>
                </a:path>
                <a:path w="631190" h="1267459">
                  <a:moveTo>
                    <a:pt x="10159" y="275590"/>
                  </a:moveTo>
                  <a:lnTo>
                    <a:pt x="10159" y="600710"/>
                  </a:lnTo>
                  <a:lnTo>
                    <a:pt x="12700" y="613410"/>
                  </a:lnTo>
                  <a:lnTo>
                    <a:pt x="46989" y="645160"/>
                  </a:lnTo>
                  <a:lnTo>
                    <a:pt x="63500" y="647700"/>
                  </a:lnTo>
                  <a:lnTo>
                    <a:pt x="78739" y="645160"/>
                  </a:lnTo>
                  <a:lnTo>
                    <a:pt x="109220" y="619760"/>
                  </a:lnTo>
                  <a:lnTo>
                    <a:pt x="111759" y="615950"/>
                  </a:lnTo>
                  <a:lnTo>
                    <a:pt x="120650" y="605790"/>
                  </a:lnTo>
                  <a:lnTo>
                    <a:pt x="124459" y="603250"/>
                  </a:lnTo>
                  <a:lnTo>
                    <a:pt x="134620" y="598169"/>
                  </a:lnTo>
                  <a:lnTo>
                    <a:pt x="144779" y="596900"/>
                  </a:lnTo>
                  <a:lnTo>
                    <a:pt x="157479" y="594360"/>
                  </a:lnTo>
                  <a:lnTo>
                    <a:pt x="414274" y="594360"/>
                  </a:lnTo>
                  <a:lnTo>
                    <a:pt x="420370" y="584200"/>
                  </a:lnTo>
                  <a:lnTo>
                    <a:pt x="426720" y="574040"/>
                  </a:lnTo>
                  <a:lnTo>
                    <a:pt x="461009" y="546100"/>
                  </a:lnTo>
                  <a:lnTo>
                    <a:pt x="473709" y="543560"/>
                  </a:lnTo>
                  <a:lnTo>
                    <a:pt x="625523" y="543560"/>
                  </a:lnTo>
                  <a:lnTo>
                    <a:pt x="626109" y="539750"/>
                  </a:lnTo>
                  <a:lnTo>
                    <a:pt x="626109" y="499109"/>
                  </a:lnTo>
                  <a:lnTo>
                    <a:pt x="624839" y="476250"/>
                  </a:lnTo>
                  <a:lnTo>
                    <a:pt x="623570" y="450850"/>
                  </a:lnTo>
                  <a:lnTo>
                    <a:pt x="621029" y="425450"/>
                  </a:lnTo>
                  <a:lnTo>
                    <a:pt x="617220" y="375919"/>
                  </a:lnTo>
                  <a:lnTo>
                    <a:pt x="613409" y="331469"/>
                  </a:lnTo>
                  <a:lnTo>
                    <a:pt x="612139" y="312419"/>
                  </a:lnTo>
                  <a:lnTo>
                    <a:pt x="612139" y="307340"/>
                  </a:lnTo>
                  <a:lnTo>
                    <a:pt x="485139" y="307340"/>
                  </a:lnTo>
                  <a:lnTo>
                    <a:pt x="448309" y="304800"/>
                  </a:lnTo>
                  <a:lnTo>
                    <a:pt x="433070" y="300990"/>
                  </a:lnTo>
                  <a:lnTo>
                    <a:pt x="416559" y="298450"/>
                  </a:lnTo>
                  <a:lnTo>
                    <a:pt x="401320" y="292100"/>
                  </a:lnTo>
                  <a:lnTo>
                    <a:pt x="389889" y="287019"/>
                  </a:lnTo>
                  <a:lnTo>
                    <a:pt x="387857" y="285750"/>
                  </a:lnTo>
                  <a:lnTo>
                    <a:pt x="48259" y="285750"/>
                  </a:lnTo>
                  <a:lnTo>
                    <a:pt x="25400" y="281940"/>
                  </a:lnTo>
                  <a:lnTo>
                    <a:pt x="16509" y="279400"/>
                  </a:lnTo>
                  <a:lnTo>
                    <a:pt x="10159" y="275590"/>
                  </a:lnTo>
                  <a:close/>
                </a:path>
                <a:path w="631190" h="1267459">
                  <a:moveTo>
                    <a:pt x="625523" y="543560"/>
                  </a:moveTo>
                  <a:lnTo>
                    <a:pt x="473709" y="543560"/>
                  </a:lnTo>
                  <a:lnTo>
                    <a:pt x="492759" y="547369"/>
                  </a:lnTo>
                  <a:lnTo>
                    <a:pt x="505459" y="553719"/>
                  </a:lnTo>
                  <a:lnTo>
                    <a:pt x="518159" y="561340"/>
                  </a:lnTo>
                  <a:lnTo>
                    <a:pt x="529589" y="568960"/>
                  </a:lnTo>
                  <a:lnTo>
                    <a:pt x="543559" y="577850"/>
                  </a:lnTo>
                  <a:lnTo>
                    <a:pt x="554989" y="584200"/>
                  </a:lnTo>
                  <a:lnTo>
                    <a:pt x="567689" y="590550"/>
                  </a:lnTo>
                  <a:lnTo>
                    <a:pt x="572770" y="591819"/>
                  </a:lnTo>
                  <a:lnTo>
                    <a:pt x="579120" y="593090"/>
                  </a:lnTo>
                  <a:lnTo>
                    <a:pt x="584200" y="593090"/>
                  </a:lnTo>
                  <a:lnTo>
                    <a:pt x="619759" y="571500"/>
                  </a:lnTo>
                  <a:lnTo>
                    <a:pt x="621029" y="565150"/>
                  </a:lnTo>
                  <a:lnTo>
                    <a:pt x="623570" y="556260"/>
                  </a:lnTo>
                  <a:lnTo>
                    <a:pt x="625523" y="543560"/>
                  </a:lnTo>
                  <a:close/>
                </a:path>
                <a:path w="631190" h="1267459">
                  <a:moveTo>
                    <a:pt x="614679" y="275590"/>
                  </a:moveTo>
                  <a:lnTo>
                    <a:pt x="603250" y="283209"/>
                  </a:lnTo>
                  <a:lnTo>
                    <a:pt x="588009" y="292100"/>
                  </a:lnTo>
                  <a:lnTo>
                    <a:pt x="572770" y="295909"/>
                  </a:lnTo>
                  <a:lnTo>
                    <a:pt x="554989" y="300990"/>
                  </a:lnTo>
                  <a:lnTo>
                    <a:pt x="538479" y="304800"/>
                  </a:lnTo>
                  <a:lnTo>
                    <a:pt x="502920" y="307340"/>
                  </a:lnTo>
                  <a:lnTo>
                    <a:pt x="612139" y="307340"/>
                  </a:lnTo>
                  <a:lnTo>
                    <a:pt x="612139" y="283209"/>
                  </a:lnTo>
                  <a:lnTo>
                    <a:pt x="614679" y="275590"/>
                  </a:lnTo>
                  <a:close/>
                </a:path>
                <a:path w="631190" h="1267459">
                  <a:moveTo>
                    <a:pt x="322579" y="0"/>
                  </a:moveTo>
                  <a:lnTo>
                    <a:pt x="309879" y="0"/>
                  </a:lnTo>
                  <a:lnTo>
                    <a:pt x="297179" y="3809"/>
                  </a:lnTo>
                  <a:lnTo>
                    <a:pt x="285750" y="10159"/>
                  </a:lnTo>
                  <a:lnTo>
                    <a:pt x="274320" y="15240"/>
                  </a:lnTo>
                  <a:lnTo>
                    <a:pt x="245109" y="46990"/>
                  </a:lnTo>
                  <a:lnTo>
                    <a:pt x="228600" y="85090"/>
                  </a:lnTo>
                  <a:lnTo>
                    <a:pt x="226059" y="114300"/>
                  </a:lnTo>
                  <a:lnTo>
                    <a:pt x="227329" y="127000"/>
                  </a:lnTo>
                  <a:lnTo>
                    <a:pt x="229870" y="139700"/>
                  </a:lnTo>
                  <a:lnTo>
                    <a:pt x="233679" y="147319"/>
                  </a:lnTo>
                  <a:lnTo>
                    <a:pt x="236220" y="153669"/>
                  </a:lnTo>
                  <a:lnTo>
                    <a:pt x="240029" y="160019"/>
                  </a:lnTo>
                  <a:lnTo>
                    <a:pt x="243839" y="165100"/>
                  </a:lnTo>
                  <a:lnTo>
                    <a:pt x="252729" y="175259"/>
                  </a:lnTo>
                  <a:lnTo>
                    <a:pt x="260350" y="186690"/>
                  </a:lnTo>
                  <a:lnTo>
                    <a:pt x="270509" y="209550"/>
                  </a:lnTo>
                  <a:lnTo>
                    <a:pt x="274320" y="217169"/>
                  </a:lnTo>
                  <a:lnTo>
                    <a:pt x="276859" y="226059"/>
                  </a:lnTo>
                  <a:lnTo>
                    <a:pt x="276859" y="250190"/>
                  </a:lnTo>
                  <a:lnTo>
                    <a:pt x="274320" y="256540"/>
                  </a:lnTo>
                  <a:lnTo>
                    <a:pt x="266700" y="266700"/>
                  </a:lnTo>
                  <a:lnTo>
                    <a:pt x="261620" y="269240"/>
                  </a:lnTo>
                  <a:lnTo>
                    <a:pt x="254000" y="274319"/>
                  </a:lnTo>
                  <a:lnTo>
                    <a:pt x="247650" y="275590"/>
                  </a:lnTo>
                  <a:lnTo>
                    <a:pt x="238759" y="275590"/>
                  </a:lnTo>
                  <a:lnTo>
                    <a:pt x="205739" y="276859"/>
                  </a:lnTo>
                  <a:lnTo>
                    <a:pt x="171450" y="279400"/>
                  </a:lnTo>
                  <a:lnTo>
                    <a:pt x="137159" y="280669"/>
                  </a:lnTo>
                  <a:lnTo>
                    <a:pt x="74929" y="285750"/>
                  </a:lnTo>
                  <a:lnTo>
                    <a:pt x="387857" y="285750"/>
                  </a:lnTo>
                  <a:lnTo>
                    <a:pt x="379729" y="280669"/>
                  </a:lnTo>
                  <a:lnTo>
                    <a:pt x="370839" y="275590"/>
                  </a:lnTo>
                  <a:lnTo>
                    <a:pt x="363220" y="269240"/>
                  </a:lnTo>
                  <a:lnTo>
                    <a:pt x="358139" y="261619"/>
                  </a:lnTo>
                  <a:lnTo>
                    <a:pt x="354329" y="256540"/>
                  </a:lnTo>
                  <a:lnTo>
                    <a:pt x="351789" y="250190"/>
                  </a:lnTo>
                  <a:lnTo>
                    <a:pt x="349250" y="237490"/>
                  </a:lnTo>
                  <a:lnTo>
                    <a:pt x="350520" y="231140"/>
                  </a:lnTo>
                  <a:lnTo>
                    <a:pt x="353059" y="226059"/>
                  </a:lnTo>
                  <a:lnTo>
                    <a:pt x="354329" y="217169"/>
                  </a:lnTo>
                  <a:lnTo>
                    <a:pt x="358139" y="210819"/>
                  </a:lnTo>
                  <a:lnTo>
                    <a:pt x="361950" y="203200"/>
                  </a:lnTo>
                  <a:lnTo>
                    <a:pt x="368300" y="196850"/>
                  </a:lnTo>
                  <a:lnTo>
                    <a:pt x="379729" y="179069"/>
                  </a:lnTo>
                  <a:lnTo>
                    <a:pt x="393700" y="161290"/>
                  </a:lnTo>
                  <a:lnTo>
                    <a:pt x="401320" y="149859"/>
                  </a:lnTo>
                  <a:lnTo>
                    <a:pt x="406400" y="139700"/>
                  </a:lnTo>
                  <a:lnTo>
                    <a:pt x="411479" y="114300"/>
                  </a:lnTo>
                  <a:lnTo>
                    <a:pt x="411479" y="101600"/>
                  </a:lnTo>
                  <a:lnTo>
                    <a:pt x="410209" y="86359"/>
                  </a:lnTo>
                  <a:lnTo>
                    <a:pt x="402589" y="60959"/>
                  </a:lnTo>
                  <a:lnTo>
                    <a:pt x="389889" y="35559"/>
                  </a:lnTo>
                  <a:lnTo>
                    <a:pt x="381000" y="26669"/>
                  </a:lnTo>
                  <a:lnTo>
                    <a:pt x="372109" y="16509"/>
                  </a:lnTo>
                  <a:lnTo>
                    <a:pt x="349250" y="3809"/>
                  </a:lnTo>
                  <a:lnTo>
                    <a:pt x="336550" y="1269"/>
                  </a:lnTo>
                  <a:lnTo>
                    <a:pt x="322579" y="0"/>
                  </a:lnTo>
                  <a:close/>
                </a:path>
              </a:pathLst>
            </a:custGeom>
            <a:solidFill>
              <a:srgbClr val="D7EA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04429" y="5421629"/>
              <a:ext cx="633730" cy="1268730"/>
            </a:xfrm>
            <a:custGeom>
              <a:avLst/>
              <a:gdLst/>
              <a:ahLst/>
              <a:cxnLst/>
              <a:rect l="l" t="t" r="r" b="b"/>
              <a:pathLst>
                <a:path w="633729" h="1268729">
                  <a:moveTo>
                    <a:pt x="111760" y="619760"/>
                  </a:moveTo>
                  <a:lnTo>
                    <a:pt x="147320" y="596900"/>
                  </a:lnTo>
                  <a:lnTo>
                    <a:pt x="160020" y="595630"/>
                  </a:lnTo>
                  <a:lnTo>
                    <a:pt x="171450" y="596900"/>
                  </a:lnTo>
                  <a:lnTo>
                    <a:pt x="182879" y="600710"/>
                  </a:lnTo>
                  <a:lnTo>
                    <a:pt x="194310" y="605790"/>
                  </a:lnTo>
                  <a:lnTo>
                    <a:pt x="204470" y="613410"/>
                  </a:lnTo>
                  <a:lnTo>
                    <a:pt x="215900" y="621030"/>
                  </a:lnTo>
                  <a:lnTo>
                    <a:pt x="224790" y="631190"/>
                  </a:lnTo>
                  <a:lnTo>
                    <a:pt x="231140" y="643890"/>
                  </a:lnTo>
                  <a:lnTo>
                    <a:pt x="234950" y="650240"/>
                  </a:lnTo>
                  <a:lnTo>
                    <a:pt x="237490" y="656590"/>
                  </a:lnTo>
                  <a:lnTo>
                    <a:pt x="240029" y="664210"/>
                  </a:lnTo>
                  <a:lnTo>
                    <a:pt x="242570" y="671830"/>
                  </a:lnTo>
                  <a:lnTo>
                    <a:pt x="242570" y="679450"/>
                  </a:lnTo>
                  <a:lnTo>
                    <a:pt x="242570" y="685800"/>
                  </a:lnTo>
                  <a:lnTo>
                    <a:pt x="242570" y="694690"/>
                  </a:lnTo>
                  <a:lnTo>
                    <a:pt x="242570" y="703580"/>
                  </a:lnTo>
                  <a:lnTo>
                    <a:pt x="240029" y="717550"/>
                  </a:lnTo>
                  <a:lnTo>
                    <a:pt x="223520" y="755650"/>
                  </a:lnTo>
                  <a:lnTo>
                    <a:pt x="198120" y="775970"/>
                  </a:lnTo>
                  <a:lnTo>
                    <a:pt x="187960" y="781050"/>
                  </a:lnTo>
                  <a:lnTo>
                    <a:pt x="177800" y="783590"/>
                  </a:lnTo>
                  <a:lnTo>
                    <a:pt x="167640" y="783590"/>
                  </a:lnTo>
                  <a:lnTo>
                    <a:pt x="158750" y="783590"/>
                  </a:lnTo>
                  <a:lnTo>
                    <a:pt x="148590" y="781050"/>
                  </a:lnTo>
                  <a:lnTo>
                    <a:pt x="139700" y="778510"/>
                  </a:lnTo>
                  <a:lnTo>
                    <a:pt x="130810" y="773430"/>
                  </a:lnTo>
                  <a:lnTo>
                    <a:pt x="121920" y="768350"/>
                  </a:lnTo>
                  <a:lnTo>
                    <a:pt x="115570" y="760730"/>
                  </a:lnTo>
                  <a:lnTo>
                    <a:pt x="109220" y="751840"/>
                  </a:lnTo>
                  <a:lnTo>
                    <a:pt x="101600" y="744220"/>
                  </a:lnTo>
                  <a:lnTo>
                    <a:pt x="93979" y="737870"/>
                  </a:lnTo>
                  <a:lnTo>
                    <a:pt x="86360" y="732790"/>
                  </a:lnTo>
                  <a:lnTo>
                    <a:pt x="78740" y="727710"/>
                  </a:lnTo>
                  <a:lnTo>
                    <a:pt x="69850" y="725170"/>
                  </a:lnTo>
                  <a:lnTo>
                    <a:pt x="62229" y="722630"/>
                  </a:lnTo>
                  <a:lnTo>
                    <a:pt x="54610" y="720090"/>
                  </a:lnTo>
                  <a:lnTo>
                    <a:pt x="46990" y="720090"/>
                  </a:lnTo>
                  <a:lnTo>
                    <a:pt x="15240" y="751840"/>
                  </a:lnTo>
                  <a:lnTo>
                    <a:pt x="6350" y="819150"/>
                  </a:lnTo>
                  <a:lnTo>
                    <a:pt x="2540" y="882650"/>
                  </a:lnTo>
                  <a:lnTo>
                    <a:pt x="2540" y="915670"/>
                  </a:lnTo>
                  <a:lnTo>
                    <a:pt x="5079" y="958850"/>
                  </a:lnTo>
                  <a:lnTo>
                    <a:pt x="12700" y="991870"/>
                  </a:lnTo>
                  <a:lnTo>
                    <a:pt x="31750" y="988060"/>
                  </a:lnTo>
                  <a:lnTo>
                    <a:pt x="57150" y="982980"/>
                  </a:lnTo>
                  <a:lnTo>
                    <a:pt x="86360" y="980440"/>
                  </a:lnTo>
                  <a:lnTo>
                    <a:pt x="115570" y="977900"/>
                  </a:lnTo>
                  <a:lnTo>
                    <a:pt x="146050" y="976630"/>
                  </a:lnTo>
                  <a:lnTo>
                    <a:pt x="173990" y="976630"/>
                  </a:lnTo>
                  <a:lnTo>
                    <a:pt x="215900" y="980440"/>
                  </a:lnTo>
                  <a:lnTo>
                    <a:pt x="260350" y="996950"/>
                  </a:lnTo>
                  <a:lnTo>
                    <a:pt x="292100" y="1028700"/>
                  </a:lnTo>
                  <a:lnTo>
                    <a:pt x="298450" y="1052830"/>
                  </a:lnTo>
                  <a:lnTo>
                    <a:pt x="297179" y="1061720"/>
                  </a:lnTo>
                  <a:lnTo>
                    <a:pt x="276860" y="1102360"/>
                  </a:lnTo>
                  <a:lnTo>
                    <a:pt x="269240" y="1112520"/>
                  </a:lnTo>
                  <a:lnTo>
                    <a:pt x="264160" y="1123950"/>
                  </a:lnTo>
                  <a:lnTo>
                    <a:pt x="260350" y="1135380"/>
                  </a:lnTo>
                  <a:lnTo>
                    <a:pt x="257810" y="1149350"/>
                  </a:lnTo>
                  <a:lnTo>
                    <a:pt x="256540" y="1163320"/>
                  </a:lnTo>
                  <a:lnTo>
                    <a:pt x="256540" y="1177290"/>
                  </a:lnTo>
                  <a:lnTo>
                    <a:pt x="267970" y="1219200"/>
                  </a:lnTo>
                  <a:lnTo>
                    <a:pt x="290829" y="1250950"/>
                  </a:lnTo>
                  <a:lnTo>
                    <a:pt x="314960" y="1264920"/>
                  </a:lnTo>
                  <a:lnTo>
                    <a:pt x="322579" y="1267460"/>
                  </a:lnTo>
                  <a:lnTo>
                    <a:pt x="328929" y="1268730"/>
                  </a:lnTo>
                  <a:lnTo>
                    <a:pt x="336550" y="1268730"/>
                  </a:lnTo>
                  <a:lnTo>
                    <a:pt x="344170" y="1268730"/>
                  </a:lnTo>
                  <a:lnTo>
                    <a:pt x="387350" y="1257300"/>
                  </a:lnTo>
                  <a:lnTo>
                    <a:pt x="415290" y="1230630"/>
                  </a:lnTo>
                  <a:lnTo>
                    <a:pt x="422910" y="1220470"/>
                  </a:lnTo>
                  <a:lnTo>
                    <a:pt x="427990" y="1209040"/>
                  </a:lnTo>
                  <a:lnTo>
                    <a:pt x="431800" y="1196340"/>
                  </a:lnTo>
                  <a:lnTo>
                    <a:pt x="433070" y="1182370"/>
                  </a:lnTo>
                  <a:lnTo>
                    <a:pt x="434340" y="1170940"/>
                  </a:lnTo>
                  <a:lnTo>
                    <a:pt x="422910" y="1130300"/>
                  </a:lnTo>
                  <a:lnTo>
                    <a:pt x="401320" y="1097280"/>
                  </a:lnTo>
                  <a:lnTo>
                    <a:pt x="394970" y="1085850"/>
                  </a:lnTo>
                  <a:lnTo>
                    <a:pt x="389890" y="1074420"/>
                  </a:lnTo>
                  <a:lnTo>
                    <a:pt x="387350" y="1062990"/>
                  </a:lnTo>
                  <a:lnTo>
                    <a:pt x="384810" y="1050290"/>
                  </a:lnTo>
                  <a:lnTo>
                    <a:pt x="384810" y="1037590"/>
                  </a:lnTo>
                  <a:lnTo>
                    <a:pt x="384810" y="1026160"/>
                  </a:lnTo>
                  <a:lnTo>
                    <a:pt x="387350" y="1016000"/>
                  </a:lnTo>
                  <a:lnTo>
                    <a:pt x="388620" y="1004570"/>
                  </a:lnTo>
                  <a:lnTo>
                    <a:pt x="392429" y="994410"/>
                  </a:lnTo>
                  <a:lnTo>
                    <a:pt x="396240" y="985520"/>
                  </a:lnTo>
                  <a:lnTo>
                    <a:pt x="401320" y="977900"/>
                  </a:lnTo>
                  <a:lnTo>
                    <a:pt x="407670" y="972820"/>
                  </a:lnTo>
                  <a:lnTo>
                    <a:pt x="414020" y="967740"/>
                  </a:lnTo>
                  <a:lnTo>
                    <a:pt x="420370" y="963930"/>
                  </a:lnTo>
                  <a:lnTo>
                    <a:pt x="425450" y="962660"/>
                  </a:lnTo>
                  <a:lnTo>
                    <a:pt x="436879" y="963930"/>
                  </a:lnTo>
                  <a:lnTo>
                    <a:pt x="452120" y="966470"/>
                  </a:lnTo>
                  <a:lnTo>
                    <a:pt x="472440" y="969010"/>
                  </a:lnTo>
                  <a:lnTo>
                    <a:pt x="495300" y="972820"/>
                  </a:lnTo>
                  <a:lnTo>
                    <a:pt x="521970" y="975360"/>
                  </a:lnTo>
                  <a:lnTo>
                    <a:pt x="551179" y="976630"/>
                  </a:lnTo>
                  <a:lnTo>
                    <a:pt x="581660" y="979170"/>
                  </a:lnTo>
                  <a:lnTo>
                    <a:pt x="613410" y="980440"/>
                  </a:lnTo>
                  <a:lnTo>
                    <a:pt x="618490" y="966470"/>
                  </a:lnTo>
                  <a:lnTo>
                    <a:pt x="622300" y="949960"/>
                  </a:lnTo>
                  <a:lnTo>
                    <a:pt x="627379" y="933450"/>
                  </a:lnTo>
                  <a:lnTo>
                    <a:pt x="629920" y="915670"/>
                  </a:lnTo>
                  <a:lnTo>
                    <a:pt x="632460" y="899160"/>
                  </a:lnTo>
                  <a:lnTo>
                    <a:pt x="633729" y="881380"/>
                  </a:lnTo>
                  <a:lnTo>
                    <a:pt x="633729" y="863600"/>
                  </a:lnTo>
                  <a:lnTo>
                    <a:pt x="633729" y="845820"/>
                  </a:lnTo>
                  <a:lnTo>
                    <a:pt x="633729" y="829310"/>
                  </a:lnTo>
                  <a:lnTo>
                    <a:pt x="632460" y="811530"/>
                  </a:lnTo>
                  <a:lnTo>
                    <a:pt x="631190" y="795020"/>
                  </a:lnTo>
                  <a:lnTo>
                    <a:pt x="628650" y="778510"/>
                  </a:lnTo>
                  <a:lnTo>
                    <a:pt x="626110" y="764540"/>
                  </a:lnTo>
                  <a:lnTo>
                    <a:pt x="622300" y="750570"/>
                  </a:lnTo>
                  <a:lnTo>
                    <a:pt x="619760" y="737870"/>
                  </a:lnTo>
                  <a:lnTo>
                    <a:pt x="617220" y="727710"/>
                  </a:lnTo>
                  <a:lnTo>
                    <a:pt x="613410" y="717550"/>
                  </a:lnTo>
                  <a:lnTo>
                    <a:pt x="609600" y="711200"/>
                  </a:lnTo>
                  <a:lnTo>
                    <a:pt x="605790" y="704850"/>
                  </a:lnTo>
                  <a:lnTo>
                    <a:pt x="600710" y="699770"/>
                  </a:lnTo>
                  <a:lnTo>
                    <a:pt x="595629" y="695960"/>
                  </a:lnTo>
                  <a:lnTo>
                    <a:pt x="591820" y="693420"/>
                  </a:lnTo>
                  <a:lnTo>
                    <a:pt x="585470" y="692150"/>
                  </a:lnTo>
                  <a:lnTo>
                    <a:pt x="580390" y="690880"/>
                  </a:lnTo>
                  <a:lnTo>
                    <a:pt x="542290" y="701040"/>
                  </a:lnTo>
                  <a:lnTo>
                    <a:pt x="518160" y="711200"/>
                  </a:lnTo>
                  <a:lnTo>
                    <a:pt x="508000" y="715010"/>
                  </a:lnTo>
                  <a:lnTo>
                    <a:pt x="500379" y="716280"/>
                  </a:lnTo>
                  <a:lnTo>
                    <a:pt x="491490" y="717550"/>
                  </a:lnTo>
                  <a:lnTo>
                    <a:pt x="482600" y="717550"/>
                  </a:lnTo>
                  <a:lnTo>
                    <a:pt x="474979" y="717550"/>
                  </a:lnTo>
                  <a:lnTo>
                    <a:pt x="468629" y="716280"/>
                  </a:lnTo>
                  <a:lnTo>
                    <a:pt x="462279" y="715010"/>
                  </a:lnTo>
                  <a:lnTo>
                    <a:pt x="454660" y="711200"/>
                  </a:lnTo>
                  <a:lnTo>
                    <a:pt x="449579" y="709930"/>
                  </a:lnTo>
                  <a:lnTo>
                    <a:pt x="444500" y="706120"/>
                  </a:lnTo>
                  <a:lnTo>
                    <a:pt x="439420" y="702310"/>
                  </a:lnTo>
                  <a:lnTo>
                    <a:pt x="414020" y="661670"/>
                  </a:lnTo>
                  <a:lnTo>
                    <a:pt x="411479" y="648970"/>
                  </a:lnTo>
                  <a:lnTo>
                    <a:pt x="408940" y="637540"/>
                  </a:lnTo>
                  <a:lnTo>
                    <a:pt x="408940" y="626110"/>
                  </a:lnTo>
                  <a:lnTo>
                    <a:pt x="410210" y="615950"/>
                  </a:lnTo>
                  <a:lnTo>
                    <a:pt x="429260" y="575310"/>
                  </a:lnTo>
                  <a:lnTo>
                    <a:pt x="463550" y="547370"/>
                  </a:lnTo>
                  <a:lnTo>
                    <a:pt x="469900" y="546100"/>
                  </a:lnTo>
                  <a:lnTo>
                    <a:pt x="476250" y="544830"/>
                  </a:lnTo>
                  <a:lnTo>
                    <a:pt x="482600" y="546100"/>
                  </a:lnTo>
                  <a:lnTo>
                    <a:pt x="488950" y="547370"/>
                  </a:lnTo>
                  <a:lnTo>
                    <a:pt x="495300" y="548640"/>
                  </a:lnTo>
                  <a:lnTo>
                    <a:pt x="508000" y="554990"/>
                  </a:lnTo>
                  <a:lnTo>
                    <a:pt x="520700" y="562610"/>
                  </a:lnTo>
                  <a:lnTo>
                    <a:pt x="532129" y="570230"/>
                  </a:lnTo>
                  <a:lnTo>
                    <a:pt x="546100" y="577850"/>
                  </a:lnTo>
                  <a:lnTo>
                    <a:pt x="557529" y="585470"/>
                  </a:lnTo>
                  <a:lnTo>
                    <a:pt x="570229" y="590550"/>
                  </a:lnTo>
                  <a:lnTo>
                    <a:pt x="575310" y="593090"/>
                  </a:lnTo>
                  <a:lnTo>
                    <a:pt x="581660" y="594360"/>
                  </a:lnTo>
                  <a:lnTo>
                    <a:pt x="586740" y="594360"/>
                  </a:lnTo>
                  <a:lnTo>
                    <a:pt x="594360" y="593090"/>
                  </a:lnTo>
                  <a:lnTo>
                    <a:pt x="598170" y="591820"/>
                  </a:lnTo>
                  <a:lnTo>
                    <a:pt x="605790" y="589280"/>
                  </a:lnTo>
                  <a:lnTo>
                    <a:pt x="610870" y="584200"/>
                  </a:lnTo>
                  <a:lnTo>
                    <a:pt x="617220" y="579120"/>
                  </a:lnTo>
                  <a:lnTo>
                    <a:pt x="619760" y="575310"/>
                  </a:lnTo>
                  <a:lnTo>
                    <a:pt x="622300" y="571500"/>
                  </a:lnTo>
                  <a:lnTo>
                    <a:pt x="623570" y="565150"/>
                  </a:lnTo>
                  <a:lnTo>
                    <a:pt x="626110" y="557530"/>
                  </a:lnTo>
                  <a:lnTo>
                    <a:pt x="628650" y="541020"/>
                  </a:lnTo>
                  <a:lnTo>
                    <a:pt x="628650" y="521970"/>
                  </a:lnTo>
                  <a:lnTo>
                    <a:pt x="628650" y="500380"/>
                  </a:lnTo>
                  <a:lnTo>
                    <a:pt x="627379" y="477520"/>
                  </a:lnTo>
                  <a:lnTo>
                    <a:pt x="626110" y="452120"/>
                  </a:lnTo>
                  <a:lnTo>
                    <a:pt x="623570" y="426720"/>
                  </a:lnTo>
                  <a:lnTo>
                    <a:pt x="619760" y="377190"/>
                  </a:lnTo>
                  <a:lnTo>
                    <a:pt x="615950" y="332740"/>
                  </a:lnTo>
                  <a:lnTo>
                    <a:pt x="614679" y="313690"/>
                  </a:lnTo>
                  <a:lnTo>
                    <a:pt x="614679" y="298450"/>
                  </a:lnTo>
                  <a:lnTo>
                    <a:pt x="614679" y="284480"/>
                  </a:lnTo>
                  <a:lnTo>
                    <a:pt x="617220" y="276860"/>
                  </a:lnTo>
                  <a:lnTo>
                    <a:pt x="575310" y="297180"/>
                  </a:lnTo>
                  <a:lnTo>
                    <a:pt x="523240" y="307340"/>
                  </a:lnTo>
                  <a:lnTo>
                    <a:pt x="505460" y="308610"/>
                  </a:lnTo>
                  <a:lnTo>
                    <a:pt x="487679" y="308610"/>
                  </a:lnTo>
                  <a:lnTo>
                    <a:pt x="435610" y="302260"/>
                  </a:lnTo>
                  <a:lnTo>
                    <a:pt x="392429" y="288290"/>
                  </a:lnTo>
                  <a:lnTo>
                    <a:pt x="382270" y="281940"/>
                  </a:lnTo>
                  <a:lnTo>
                    <a:pt x="373379" y="276860"/>
                  </a:lnTo>
                  <a:lnTo>
                    <a:pt x="365760" y="270510"/>
                  </a:lnTo>
                  <a:lnTo>
                    <a:pt x="360679" y="262890"/>
                  </a:lnTo>
                  <a:lnTo>
                    <a:pt x="356870" y="257810"/>
                  </a:lnTo>
                  <a:lnTo>
                    <a:pt x="354329" y="251460"/>
                  </a:lnTo>
                  <a:lnTo>
                    <a:pt x="353060" y="245110"/>
                  </a:lnTo>
                  <a:lnTo>
                    <a:pt x="351790" y="238760"/>
                  </a:lnTo>
                  <a:lnTo>
                    <a:pt x="353060" y="232410"/>
                  </a:lnTo>
                  <a:lnTo>
                    <a:pt x="355600" y="227330"/>
                  </a:lnTo>
                  <a:lnTo>
                    <a:pt x="356870" y="218440"/>
                  </a:lnTo>
                  <a:lnTo>
                    <a:pt x="360679" y="212090"/>
                  </a:lnTo>
                  <a:lnTo>
                    <a:pt x="364490" y="204470"/>
                  </a:lnTo>
                  <a:lnTo>
                    <a:pt x="370840" y="196850"/>
                  </a:lnTo>
                  <a:lnTo>
                    <a:pt x="382270" y="180340"/>
                  </a:lnTo>
                  <a:lnTo>
                    <a:pt x="396240" y="162560"/>
                  </a:lnTo>
                  <a:lnTo>
                    <a:pt x="403860" y="151130"/>
                  </a:lnTo>
                  <a:lnTo>
                    <a:pt x="408940" y="139700"/>
                  </a:lnTo>
                  <a:lnTo>
                    <a:pt x="411479" y="127000"/>
                  </a:lnTo>
                  <a:lnTo>
                    <a:pt x="414020" y="114300"/>
                  </a:lnTo>
                  <a:lnTo>
                    <a:pt x="414020" y="101600"/>
                  </a:lnTo>
                  <a:lnTo>
                    <a:pt x="412750" y="87630"/>
                  </a:lnTo>
                  <a:lnTo>
                    <a:pt x="408940" y="74930"/>
                  </a:lnTo>
                  <a:lnTo>
                    <a:pt x="405129" y="62230"/>
                  </a:lnTo>
                  <a:lnTo>
                    <a:pt x="398779" y="49530"/>
                  </a:lnTo>
                  <a:lnTo>
                    <a:pt x="392429" y="36830"/>
                  </a:lnTo>
                  <a:lnTo>
                    <a:pt x="383540" y="27940"/>
                  </a:lnTo>
                  <a:lnTo>
                    <a:pt x="374650" y="17780"/>
                  </a:lnTo>
                  <a:lnTo>
                    <a:pt x="363220" y="11430"/>
                  </a:lnTo>
                  <a:lnTo>
                    <a:pt x="351790" y="5080"/>
                  </a:lnTo>
                  <a:lnTo>
                    <a:pt x="339090" y="2540"/>
                  </a:lnTo>
                  <a:lnTo>
                    <a:pt x="325120" y="1270"/>
                  </a:lnTo>
                  <a:lnTo>
                    <a:pt x="312420" y="1270"/>
                  </a:lnTo>
                  <a:lnTo>
                    <a:pt x="299720" y="5080"/>
                  </a:lnTo>
                  <a:lnTo>
                    <a:pt x="288290" y="11430"/>
                  </a:lnTo>
                  <a:lnTo>
                    <a:pt x="276860" y="16510"/>
                  </a:lnTo>
                  <a:lnTo>
                    <a:pt x="247650" y="48260"/>
                  </a:lnTo>
                  <a:lnTo>
                    <a:pt x="236220" y="73660"/>
                  </a:lnTo>
                  <a:lnTo>
                    <a:pt x="231140" y="86360"/>
                  </a:lnTo>
                  <a:lnTo>
                    <a:pt x="229870" y="100330"/>
                  </a:lnTo>
                  <a:lnTo>
                    <a:pt x="228600" y="114300"/>
                  </a:lnTo>
                  <a:lnTo>
                    <a:pt x="229870" y="128270"/>
                  </a:lnTo>
                  <a:lnTo>
                    <a:pt x="232410" y="140970"/>
                  </a:lnTo>
                  <a:lnTo>
                    <a:pt x="236220" y="148590"/>
                  </a:lnTo>
                  <a:lnTo>
                    <a:pt x="238760" y="154940"/>
                  </a:lnTo>
                  <a:lnTo>
                    <a:pt x="242570" y="161290"/>
                  </a:lnTo>
                  <a:lnTo>
                    <a:pt x="246379" y="166370"/>
                  </a:lnTo>
                  <a:lnTo>
                    <a:pt x="255270" y="176530"/>
                  </a:lnTo>
                  <a:lnTo>
                    <a:pt x="262890" y="187960"/>
                  </a:lnTo>
                  <a:lnTo>
                    <a:pt x="267970" y="199390"/>
                  </a:lnTo>
                  <a:lnTo>
                    <a:pt x="273050" y="209550"/>
                  </a:lnTo>
                  <a:lnTo>
                    <a:pt x="276860" y="218440"/>
                  </a:lnTo>
                  <a:lnTo>
                    <a:pt x="279400" y="227330"/>
                  </a:lnTo>
                  <a:lnTo>
                    <a:pt x="279400" y="236220"/>
                  </a:lnTo>
                  <a:lnTo>
                    <a:pt x="279400" y="243840"/>
                  </a:lnTo>
                  <a:lnTo>
                    <a:pt x="279400" y="251460"/>
                  </a:lnTo>
                  <a:lnTo>
                    <a:pt x="276860" y="257810"/>
                  </a:lnTo>
                  <a:lnTo>
                    <a:pt x="250190" y="276860"/>
                  </a:lnTo>
                  <a:lnTo>
                    <a:pt x="241300" y="276860"/>
                  </a:lnTo>
                  <a:lnTo>
                    <a:pt x="208279" y="278130"/>
                  </a:lnTo>
                  <a:lnTo>
                    <a:pt x="173990" y="279400"/>
                  </a:lnTo>
                  <a:lnTo>
                    <a:pt x="139700" y="281940"/>
                  </a:lnTo>
                  <a:lnTo>
                    <a:pt x="107950" y="284480"/>
                  </a:lnTo>
                  <a:lnTo>
                    <a:pt x="77470" y="285750"/>
                  </a:lnTo>
                  <a:lnTo>
                    <a:pt x="50800" y="285750"/>
                  </a:lnTo>
                  <a:lnTo>
                    <a:pt x="39370" y="284480"/>
                  </a:lnTo>
                  <a:lnTo>
                    <a:pt x="27940" y="283210"/>
                  </a:lnTo>
                  <a:lnTo>
                    <a:pt x="19050" y="279400"/>
                  </a:lnTo>
                  <a:lnTo>
                    <a:pt x="12700" y="276860"/>
                  </a:lnTo>
                  <a:lnTo>
                    <a:pt x="12700" y="311150"/>
                  </a:lnTo>
                  <a:lnTo>
                    <a:pt x="12700" y="356870"/>
                  </a:lnTo>
                  <a:lnTo>
                    <a:pt x="12700" y="601980"/>
                  </a:lnTo>
                  <a:lnTo>
                    <a:pt x="13970" y="608330"/>
                  </a:lnTo>
                  <a:lnTo>
                    <a:pt x="15240" y="614680"/>
                  </a:lnTo>
                  <a:lnTo>
                    <a:pt x="19050" y="619760"/>
                  </a:lnTo>
                  <a:lnTo>
                    <a:pt x="22860" y="626110"/>
                  </a:lnTo>
                  <a:lnTo>
                    <a:pt x="27940" y="633730"/>
                  </a:lnTo>
                  <a:lnTo>
                    <a:pt x="34290" y="637540"/>
                  </a:lnTo>
                  <a:lnTo>
                    <a:pt x="41910" y="641350"/>
                  </a:lnTo>
                  <a:lnTo>
                    <a:pt x="49529" y="645160"/>
                  </a:lnTo>
                  <a:lnTo>
                    <a:pt x="57150" y="647700"/>
                  </a:lnTo>
                  <a:lnTo>
                    <a:pt x="66040" y="648970"/>
                  </a:lnTo>
                  <a:lnTo>
                    <a:pt x="73660" y="647700"/>
                  </a:lnTo>
                  <a:lnTo>
                    <a:pt x="111760" y="619760"/>
                  </a:lnTo>
                  <a:close/>
                </a:path>
                <a:path w="633729" h="1268729">
                  <a:moveTo>
                    <a:pt x="0" y="0"/>
                  </a:moveTo>
                  <a:lnTo>
                    <a:pt x="0" y="0"/>
                  </a:lnTo>
                </a:path>
                <a:path w="633729" h="1268729">
                  <a:moveTo>
                    <a:pt x="633729" y="1264920"/>
                  </a:moveTo>
                  <a:lnTo>
                    <a:pt x="633729" y="126492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87259" y="4972049"/>
              <a:ext cx="1066800" cy="758190"/>
            </a:xfrm>
            <a:custGeom>
              <a:avLst/>
              <a:gdLst/>
              <a:ahLst/>
              <a:cxnLst/>
              <a:rect l="l" t="t" r="r" b="b"/>
              <a:pathLst>
                <a:path w="1066800" h="758189">
                  <a:moveTo>
                    <a:pt x="825626" y="448310"/>
                  </a:moveTo>
                  <a:lnTo>
                    <a:pt x="544830" y="448310"/>
                  </a:lnTo>
                  <a:lnTo>
                    <a:pt x="558800" y="450850"/>
                  </a:lnTo>
                  <a:lnTo>
                    <a:pt x="571500" y="453390"/>
                  </a:lnTo>
                  <a:lnTo>
                    <a:pt x="603250" y="476250"/>
                  </a:lnTo>
                  <a:lnTo>
                    <a:pt x="624840" y="509269"/>
                  </a:lnTo>
                  <a:lnTo>
                    <a:pt x="632460" y="548640"/>
                  </a:lnTo>
                  <a:lnTo>
                    <a:pt x="632460" y="562610"/>
                  </a:lnTo>
                  <a:lnTo>
                    <a:pt x="631190" y="577850"/>
                  </a:lnTo>
                  <a:lnTo>
                    <a:pt x="627380" y="590550"/>
                  </a:lnTo>
                  <a:lnTo>
                    <a:pt x="623570" y="600710"/>
                  </a:lnTo>
                  <a:lnTo>
                    <a:pt x="615950" y="610870"/>
                  </a:lnTo>
                  <a:lnTo>
                    <a:pt x="601980" y="629920"/>
                  </a:lnTo>
                  <a:lnTo>
                    <a:pt x="589280" y="647700"/>
                  </a:lnTo>
                  <a:lnTo>
                    <a:pt x="579120" y="661670"/>
                  </a:lnTo>
                  <a:lnTo>
                    <a:pt x="576580" y="669290"/>
                  </a:lnTo>
                  <a:lnTo>
                    <a:pt x="574040" y="675640"/>
                  </a:lnTo>
                  <a:lnTo>
                    <a:pt x="572770" y="683260"/>
                  </a:lnTo>
                  <a:lnTo>
                    <a:pt x="572770" y="701040"/>
                  </a:lnTo>
                  <a:lnTo>
                    <a:pt x="600710" y="732790"/>
                  </a:lnTo>
                  <a:lnTo>
                    <a:pt x="637540" y="749300"/>
                  </a:lnTo>
                  <a:lnTo>
                    <a:pt x="706120" y="758190"/>
                  </a:lnTo>
                  <a:lnTo>
                    <a:pt x="741680" y="758190"/>
                  </a:lnTo>
                  <a:lnTo>
                    <a:pt x="810260" y="742950"/>
                  </a:lnTo>
                  <a:lnTo>
                    <a:pt x="842010" y="712470"/>
                  </a:lnTo>
                  <a:lnTo>
                    <a:pt x="844550" y="698500"/>
                  </a:lnTo>
                  <a:lnTo>
                    <a:pt x="844550" y="641350"/>
                  </a:lnTo>
                  <a:lnTo>
                    <a:pt x="842010" y="622300"/>
                  </a:lnTo>
                  <a:lnTo>
                    <a:pt x="840740" y="603250"/>
                  </a:lnTo>
                  <a:lnTo>
                    <a:pt x="836930" y="580390"/>
                  </a:lnTo>
                  <a:lnTo>
                    <a:pt x="829310" y="541019"/>
                  </a:lnTo>
                  <a:lnTo>
                    <a:pt x="824230" y="501650"/>
                  </a:lnTo>
                  <a:lnTo>
                    <a:pt x="822854" y="483869"/>
                  </a:lnTo>
                  <a:lnTo>
                    <a:pt x="821690" y="469900"/>
                  </a:lnTo>
                  <a:lnTo>
                    <a:pt x="822960" y="457200"/>
                  </a:lnTo>
                  <a:lnTo>
                    <a:pt x="825626" y="448310"/>
                  </a:lnTo>
                  <a:close/>
                </a:path>
                <a:path w="1066800" h="758189">
                  <a:moveTo>
                    <a:pt x="835478" y="421640"/>
                  </a:moveTo>
                  <a:lnTo>
                    <a:pt x="175260" y="421640"/>
                  </a:lnTo>
                  <a:lnTo>
                    <a:pt x="182880" y="424180"/>
                  </a:lnTo>
                  <a:lnTo>
                    <a:pt x="191770" y="426719"/>
                  </a:lnTo>
                  <a:lnTo>
                    <a:pt x="199390" y="431800"/>
                  </a:lnTo>
                  <a:lnTo>
                    <a:pt x="207010" y="435610"/>
                  </a:lnTo>
                  <a:lnTo>
                    <a:pt x="213360" y="440690"/>
                  </a:lnTo>
                  <a:lnTo>
                    <a:pt x="219710" y="447040"/>
                  </a:lnTo>
                  <a:lnTo>
                    <a:pt x="223520" y="454660"/>
                  </a:lnTo>
                  <a:lnTo>
                    <a:pt x="228600" y="463550"/>
                  </a:lnTo>
                  <a:lnTo>
                    <a:pt x="231140" y="469900"/>
                  </a:lnTo>
                  <a:lnTo>
                    <a:pt x="232410" y="477519"/>
                  </a:lnTo>
                  <a:lnTo>
                    <a:pt x="231140" y="497840"/>
                  </a:lnTo>
                  <a:lnTo>
                    <a:pt x="228600" y="524510"/>
                  </a:lnTo>
                  <a:lnTo>
                    <a:pt x="226060" y="558800"/>
                  </a:lnTo>
                  <a:lnTo>
                    <a:pt x="224790" y="590550"/>
                  </a:lnTo>
                  <a:lnTo>
                    <a:pt x="223520" y="626110"/>
                  </a:lnTo>
                  <a:lnTo>
                    <a:pt x="223520" y="662940"/>
                  </a:lnTo>
                  <a:lnTo>
                    <a:pt x="228600" y="712470"/>
                  </a:lnTo>
                  <a:lnTo>
                    <a:pt x="247650" y="732790"/>
                  </a:lnTo>
                  <a:lnTo>
                    <a:pt x="259080" y="736600"/>
                  </a:lnTo>
                  <a:lnTo>
                    <a:pt x="326390" y="736600"/>
                  </a:lnTo>
                  <a:lnTo>
                    <a:pt x="359410" y="732790"/>
                  </a:lnTo>
                  <a:lnTo>
                    <a:pt x="427990" y="727710"/>
                  </a:lnTo>
                  <a:lnTo>
                    <a:pt x="459740" y="726440"/>
                  </a:lnTo>
                  <a:lnTo>
                    <a:pt x="468630" y="726440"/>
                  </a:lnTo>
                  <a:lnTo>
                    <a:pt x="476250" y="723900"/>
                  </a:lnTo>
                  <a:lnTo>
                    <a:pt x="499110" y="694690"/>
                  </a:lnTo>
                  <a:lnTo>
                    <a:pt x="499110" y="685800"/>
                  </a:lnTo>
                  <a:lnTo>
                    <a:pt x="497840" y="679450"/>
                  </a:lnTo>
                  <a:lnTo>
                    <a:pt x="495300" y="668020"/>
                  </a:lnTo>
                  <a:lnTo>
                    <a:pt x="492760" y="660400"/>
                  </a:lnTo>
                  <a:lnTo>
                    <a:pt x="486410" y="648970"/>
                  </a:lnTo>
                  <a:lnTo>
                    <a:pt x="481330" y="637540"/>
                  </a:lnTo>
                  <a:lnTo>
                    <a:pt x="473710" y="626110"/>
                  </a:lnTo>
                  <a:lnTo>
                    <a:pt x="466090" y="615950"/>
                  </a:lnTo>
                  <a:lnTo>
                    <a:pt x="461010" y="609600"/>
                  </a:lnTo>
                  <a:lnTo>
                    <a:pt x="458470" y="603250"/>
                  </a:lnTo>
                  <a:lnTo>
                    <a:pt x="454660" y="596900"/>
                  </a:lnTo>
                  <a:lnTo>
                    <a:pt x="452120" y="590550"/>
                  </a:lnTo>
                  <a:lnTo>
                    <a:pt x="448310" y="577850"/>
                  </a:lnTo>
                  <a:lnTo>
                    <a:pt x="448310" y="548640"/>
                  </a:lnTo>
                  <a:lnTo>
                    <a:pt x="450850" y="535940"/>
                  </a:lnTo>
                  <a:lnTo>
                    <a:pt x="454660" y="521969"/>
                  </a:lnTo>
                  <a:lnTo>
                    <a:pt x="459740" y="508000"/>
                  </a:lnTo>
                  <a:lnTo>
                    <a:pt x="467360" y="496569"/>
                  </a:lnTo>
                  <a:lnTo>
                    <a:pt x="474980" y="483869"/>
                  </a:lnTo>
                  <a:lnTo>
                    <a:pt x="485140" y="476250"/>
                  </a:lnTo>
                  <a:lnTo>
                    <a:pt x="495300" y="464819"/>
                  </a:lnTo>
                  <a:lnTo>
                    <a:pt x="506730" y="458469"/>
                  </a:lnTo>
                  <a:lnTo>
                    <a:pt x="519430" y="453390"/>
                  </a:lnTo>
                  <a:lnTo>
                    <a:pt x="544830" y="448310"/>
                  </a:lnTo>
                  <a:lnTo>
                    <a:pt x="825626" y="448310"/>
                  </a:lnTo>
                  <a:lnTo>
                    <a:pt x="826770" y="444500"/>
                  </a:lnTo>
                  <a:lnTo>
                    <a:pt x="829310" y="433069"/>
                  </a:lnTo>
                  <a:lnTo>
                    <a:pt x="834390" y="422910"/>
                  </a:lnTo>
                  <a:lnTo>
                    <a:pt x="835478" y="421640"/>
                  </a:lnTo>
                  <a:close/>
                </a:path>
                <a:path w="1066800" h="758189">
                  <a:moveTo>
                    <a:pt x="95250" y="259080"/>
                  </a:moveTo>
                  <a:lnTo>
                    <a:pt x="82550" y="259080"/>
                  </a:lnTo>
                  <a:lnTo>
                    <a:pt x="71120" y="260350"/>
                  </a:lnTo>
                  <a:lnTo>
                    <a:pt x="26670" y="285750"/>
                  </a:lnTo>
                  <a:lnTo>
                    <a:pt x="15240" y="303530"/>
                  </a:lnTo>
                  <a:lnTo>
                    <a:pt x="10160" y="311150"/>
                  </a:lnTo>
                  <a:lnTo>
                    <a:pt x="8890" y="318769"/>
                  </a:lnTo>
                  <a:lnTo>
                    <a:pt x="5080" y="325119"/>
                  </a:lnTo>
                  <a:lnTo>
                    <a:pt x="2540" y="335280"/>
                  </a:lnTo>
                  <a:lnTo>
                    <a:pt x="1270" y="344169"/>
                  </a:lnTo>
                  <a:lnTo>
                    <a:pt x="0" y="354330"/>
                  </a:lnTo>
                  <a:lnTo>
                    <a:pt x="0" y="373380"/>
                  </a:lnTo>
                  <a:lnTo>
                    <a:pt x="12700" y="417830"/>
                  </a:lnTo>
                  <a:lnTo>
                    <a:pt x="17780" y="422910"/>
                  </a:lnTo>
                  <a:lnTo>
                    <a:pt x="25400" y="433069"/>
                  </a:lnTo>
                  <a:lnTo>
                    <a:pt x="67310" y="457200"/>
                  </a:lnTo>
                  <a:lnTo>
                    <a:pt x="78740" y="459740"/>
                  </a:lnTo>
                  <a:lnTo>
                    <a:pt x="90170" y="459740"/>
                  </a:lnTo>
                  <a:lnTo>
                    <a:pt x="127000" y="445769"/>
                  </a:lnTo>
                  <a:lnTo>
                    <a:pt x="137160" y="433069"/>
                  </a:lnTo>
                  <a:lnTo>
                    <a:pt x="143510" y="427990"/>
                  </a:lnTo>
                  <a:lnTo>
                    <a:pt x="151130" y="424180"/>
                  </a:lnTo>
                  <a:lnTo>
                    <a:pt x="158750" y="421640"/>
                  </a:lnTo>
                  <a:lnTo>
                    <a:pt x="835478" y="421640"/>
                  </a:lnTo>
                  <a:lnTo>
                    <a:pt x="842010" y="414019"/>
                  </a:lnTo>
                  <a:lnTo>
                    <a:pt x="871220" y="388619"/>
                  </a:lnTo>
                  <a:lnTo>
                    <a:pt x="880110" y="384810"/>
                  </a:lnTo>
                  <a:lnTo>
                    <a:pt x="887730" y="381000"/>
                  </a:lnTo>
                  <a:lnTo>
                    <a:pt x="896620" y="379730"/>
                  </a:lnTo>
                  <a:lnTo>
                    <a:pt x="1060167" y="379730"/>
                  </a:lnTo>
                  <a:lnTo>
                    <a:pt x="1062990" y="374650"/>
                  </a:lnTo>
                  <a:lnTo>
                    <a:pt x="1065530" y="363219"/>
                  </a:lnTo>
                  <a:lnTo>
                    <a:pt x="1066800" y="351790"/>
                  </a:lnTo>
                  <a:lnTo>
                    <a:pt x="1065530" y="335280"/>
                  </a:lnTo>
                  <a:lnTo>
                    <a:pt x="1062990" y="318769"/>
                  </a:lnTo>
                  <a:lnTo>
                    <a:pt x="1057794" y="307340"/>
                  </a:lnTo>
                  <a:lnTo>
                    <a:pt x="547370" y="307340"/>
                  </a:lnTo>
                  <a:lnTo>
                    <a:pt x="541020" y="306069"/>
                  </a:lnTo>
                  <a:lnTo>
                    <a:pt x="193040" y="306069"/>
                  </a:lnTo>
                  <a:lnTo>
                    <a:pt x="185420" y="304800"/>
                  </a:lnTo>
                  <a:lnTo>
                    <a:pt x="180340" y="303530"/>
                  </a:lnTo>
                  <a:lnTo>
                    <a:pt x="171450" y="302260"/>
                  </a:lnTo>
                  <a:lnTo>
                    <a:pt x="158750" y="295910"/>
                  </a:lnTo>
                  <a:lnTo>
                    <a:pt x="153670" y="290830"/>
                  </a:lnTo>
                  <a:lnTo>
                    <a:pt x="147320" y="287019"/>
                  </a:lnTo>
                  <a:lnTo>
                    <a:pt x="143510" y="280669"/>
                  </a:lnTo>
                  <a:lnTo>
                    <a:pt x="128270" y="267969"/>
                  </a:lnTo>
                  <a:lnTo>
                    <a:pt x="118110" y="262890"/>
                  </a:lnTo>
                  <a:lnTo>
                    <a:pt x="106680" y="260350"/>
                  </a:lnTo>
                  <a:lnTo>
                    <a:pt x="95250" y="259080"/>
                  </a:lnTo>
                  <a:close/>
                </a:path>
                <a:path w="1066800" h="758189">
                  <a:moveTo>
                    <a:pt x="1060167" y="379730"/>
                  </a:moveTo>
                  <a:lnTo>
                    <a:pt x="905510" y="379730"/>
                  </a:lnTo>
                  <a:lnTo>
                    <a:pt x="920750" y="384810"/>
                  </a:lnTo>
                  <a:lnTo>
                    <a:pt x="928370" y="389890"/>
                  </a:lnTo>
                  <a:lnTo>
                    <a:pt x="935990" y="396240"/>
                  </a:lnTo>
                  <a:lnTo>
                    <a:pt x="948690" y="414019"/>
                  </a:lnTo>
                  <a:lnTo>
                    <a:pt x="957580" y="419100"/>
                  </a:lnTo>
                  <a:lnTo>
                    <a:pt x="965200" y="424180"/>
                  </a:lnTo>
                  <a:lnTo>
                    <a:pt x="976630" y="427990"/>
                  </a:lnTo>
                  <a:lnTo>
                    <a:pt x="996950" y="427990"/>
                  </a:lnTo>
                  <a:lnTo>
                    <a:pt x="1007110" y="425450"/>
                  </a:lnTo>
                  <a:lnTo>
                    <a:pt x="1016000" y="421640"/>
                  </a:lnTo>
                  <a:lnTo>
                    <a:pt x="1026160" y="417830"/>
                  </a:lnTo>
                  <a:lnTo>
                    <a:pt x="1036320" y="411480"/>
                  </a:lnTo>
                  <a:lnTo>
                    <a:pt x="1045210" y="402590"/>
                  </a:lnTo>
                  <a:lnTo>
                    <a:pt x="1051560" y="394969"/>
                  </a:lnTo>
                  <a:lnTo>
                    <a:pt x="1056640" y="386080"/>
                  </a:lnTo>
                  <a:lnTo>
                    <a:pt x="1060167" y="379730"/>
                  </a:lnTo>
                  <a:close/>
                </a:path>
                <a:path w="1066800" h="758189">
                  <a:moveTo>
                    <a:pt x="656590" y="0"/>
                  </a:moveTo>
                  <a:lnTo>
                    <a:pt x="638810" y="0"/>
                  </a:lnTo>
                  <a:lnTo>
                    <a:pt x="632460" y="5080"/>
                  </a:lnTo>
                  <a:lnTo>
                    <a:pt x="626110" y="8889"/>
                  </a:lnTo>
                  <a:lnTo>
                    <a:pt x="621030" y="15239"/>
                  </a:lnTo>
                  <a:lnTo>
                    <a:pt x="615950" y="24130"/>
                  </a:lnTo>
                  <a:lnTo>
                    <a:pt x="610870" y="31750"/>
                  </a:lnTo>
                  <a:lnTo>
                    <a:pt x="608330" y="43180"/>
                  </a:lnTo>
                  <a:lnTo>
                    <a:pt x="605790" y="53339"/>
                  </a:lnTo>
                  <a:lnTo>
                    <a:pt x="604520" y="63500"/>
                  </a:lnTo>
                  <a:lnTo>
                    <a:pt x="603250" y="76200"/>
                  </a:lnTo>
                  <a:lnTo>
                    <a:pt x="604520" y="87630"/>
                  </a:lnTo>
                  <a:lnTo>
                    <a:pt x="605790" y="100330"/>
                  </a:lnTo>
                  <a:lnTo>
                    <a:pt x="609600" y="113030"/>
                  </a:lnTo>
                  <a:lnTo>
                    <a:pt x="613410" y="123189"/>
                  </a:lnTo>
                  <a:lnTo>
                    <a:pt x="618490" y="135889"/>
                  </a:lnTo>
                  <a:lnTo>
                    <a:pt x="627380" y="144780"/>
                  </a:lnTo>
                  <a:lnTo>
                    <a:pt x="636270" y="157480"/>
                  </a:lnTo>
                  <a:lnTo>
                    <a:pt x="642620" y="170180"/>
                  </a:lnTo>
                  <a:lnTo>
                    <a:pt x="647700" y="182880"/>
                  </a:lnTo>
                  <a:lnTo>
                    <a:pt x="652780" y="208280"/>
                  </a:lnTo>
                  <a:lnTo>
                    <a:pt x="651510" y="222250"/>
                  </a:lnTo>
                  <a:lnTo>
                    <a:pt x="635000" y="270510"/>
                  </a:lnTo>
                  <a:lnTo>
                    <a:pt x="605790" y="295910"/>
                  </a:lnTo>
                  <a:lnTo>
                    <a:pt x="563880" y="307340"/>
                  </a:lnTo>
                  <a:lnTo>
                    <a:pt x="1057794" y="307340"/>
                  </a:lnTo>
                  <a:lnTo>
                    <a:pt x="1056640" y="304800"/>
                  </a:lnTo>
                  <a:lnTo>
                    <a:pt x="1051560" y="292100"/>
                  </a:lnTo>
                  <a:lnTo>
                    <a:pt x="1050148" y="289560"/>
                  </a:lnTo>
                  <a:lnTo>
                    <a:pt x="881380" y="289560"/>
                  </a:lnTo>
                  <a:lnTo>
                    <a:pt x="861060" y="284480"/>
                  </a:lnTo>
                  <a:lnTo>
                    <a:pt x="824230" y="259080"/>
                  </a:lnTo>
                  <a:lnTo>
                    <a:pt x="817880" y="227330"/>
                  </a:lnTo>
                  <a:lnTo>
                    <a:pt x="817880" y="201930"/>
                  </a:lnTo>
                  <a:lnTo>
                    <a:pt x="820420" y="171450"/>
                  </a:lnTo>
                  <a:lnTo>
                    <a:pt x="821690" y="135889"/>
                  </a:lnTo>
                  <a:lnTo>
                    <a:pt x="825500" y="102869"/>
                  </a:lnTo>
                  <a:lnTo>
                    <a:pt x="828040" y="68580"/>
                  </a:lnTo>
                  <a:lnTo>
                    <a:pt x="833120" y="40639"/>
                  </a:lnTo>
                  <a:lnTo>
                    <a:pt x="835660" y="17780"/>
                  </a:lnTo>
                  <a:lnTo>
                    <a:pt x="801370" y="17780"/>
                  </a:lnTo>
                  <a:lnTo>
                    <a:pt x="769620" y="13969"/>
                  </a:lnTo>
                  <a:lnTo>
                    <a:pt x="715010" y="8889"/>
                  </a:lnTo>
                  <a:lnTo>
                    <a:pt x="690880" y="5080"/>
                  </a:lnTo>
                  <a:lnTo>
                    <a:pt x="671830" y="2539"/>
                  </a:lnTo>
                  <a:lnTo>
                    <a:pt x="656590" y="0"/>
                  </a:lnTo>
                  <a:close/>
                </a:path>
                <a:path w="1066800" h="758189">
                  <a:moveTo>
                    <a:pt x="393700" y="13969"/>
                  </a:moveTo>
                  <a:lnTo>
                    <a:pt x="364490" y="13969"/>
                  </a:lnTo>
                  <a:lnTo>
                    <a:pt x="335280" y="15239"/>
                  </a:lnTo>
                  <a:lnTo>
                    <a:pt x="303530" y="17780"/>
                  </a:lnTo>
                  <a:lnTo>
                    <a:pt x="275590" y="21589"/>
                  </a:lnTo>
                  <a:lnTo>
                    <a:pt x="250190" y="25400"/>
                  </a:lnTo>
                  <a:lnTo>
                    <a:pt x="232410" y="30480"/>
                  </a:lnTo>
                  <a:lnTo>
                    <a:pt x="237490" y="53339"/>
                  </a:lnTo>
                  <a:lnTo>
                    <a:pt x="246380" y="87630"/>
                  </a:lnTo>
                  <a:lnTo>
                    <a:pt x="254000" y="123189"/>
                  </a:lnTo>
                  <a:lnTo>
                    <a:pt x="260350" y="163830"/>
                  </a:lnTo>
                  <a:lnTo>
                    <a:pt x="262890" y="182880"/>
                  </a:lnTo>
                  <a:lnTo>
                    <a:pt x="264160" y="201930"/>
                  </a:lnTo>
                  <a:lnTo>
                    <a:pt x="265332" y="217169"/>
                  </a:lnTo>
                  <a:lnTo>
                    <a:pt x="265430" y="234950"/>
                  </a:lnTo>
                  <a:lnTo>
                    <a:pt x="262890" y="250189"/>
                  </a:lnTo>
                  <a:lnTo>
                    <a:pt x="261620" y="262890"/>
                  </a:lnTo>
                  <a:lnTo>
                    <a:pt x="260350" y="267969"/>
                  </a:lnTo>
                  <a:lnTo>
                    <a:pt x="257810" y="274319"/>
                  </a:lnTo>
                  <a:lnTo>
                    <a:pt x="245110" y="287019"/>
                  </a:lnTo>
                  <a:lnTo>
                    <a:pt x="237490" y="292100"/>
                  </a:lnTo>
                  <a:lnTo>
                    <a:pt x="232410" y="297180"/>
                  </a:lnTo>
                  <a:lnTo>
                    <a:pt x="223520" y="300990"/>
                  </a:lnTo>
                  <a:lnTo>
                    <a:pt x="217170" y="303530"/>
                  </a:lnTo>
                  <a:lnTo>
                    <a:pt x="209550" y="304800"/>
                  </a:lnTo>
                  <a:lnTo>
                    <a:pt x="200660" y="306069"/>
                  </a:lnTo>
                  <a:lnTo>
                    <a:pt x="541020" y="306069"/>
                  </a:lnTo>
                  <a:lnTo>
                    <a:pt x="510540" y="289560"/>
                  </a:lnTo>
                  <a:lnTo>
                    <a:pt x="500380" y="280669"/>
                  </a:lnTo>
                  <a:lnTo>
                    <a:pt x="494030" y="270510"/>
                  </a:lnTo>
                  <a:lnTo>
                    <a:pt x="486410" y="259080"/>
                  </a:lnTo>
                  <a:lnTo>
                    <a:pt x="481330" y="243839"/>
                  </a:lnTo>
                  <a:lnTo>
                    <a:pt x="478790" y="229869"/>
                  </a:lnTo>
                  <a:lnTo>
                    <a:pt x="476250" y="217169"/>
                  </a:lnTo>
                  <a:lnTo>
                    <a:pt x="474980" y="201930"/>
                  </a:lnTo>
                  <a:lnTo>
                    <a:pt x="483870" y="161289"/>
                  </a:lnTo>
                  <a:lnTo>
                    <a:pt x="501650" y="133350"/>
                  </a:lnTo>
                  <a:lnTo>
                    <a:pt x="508000" y="125730"/>
                  </a:lnTo>
                  <a:lnTo>
                    <a:pt x="511810" y="116839"/>
                  </a:lnTo>
                  <a:lnTo>
                    <a:pt x="516890" y="100330"/>
                  </a:lnTo>
                  <a:lnTo>
                    <a:pt x="518160" y="90169"/>
                  </a:lnTo>
                  <a:lnTo>
                    <a:pt x="516890" y="81280"/>
                  </a:lnTo>
                  <a:lnTo>
                    <a:pt x="514350" y="74930"/>
                  </a:lnTo>
                  <a:lnTo>
                    <a:pt x="511810" y="64769"/>
                  </a:lnTo>
                  <a:lnTo>
                    <a:pt x="506730" y="55880"/>
                  </a:lnTo>
                  <a:lnTo>
                    <a:pt x="500380" y="49530"/>
                  </a:lnTo>
                  <a:lnTo>
                    <a:pt x="490220" y="43180"/>
                  </a:lnTo>
                  <a:lnTo>
                    <a:pt x="480060" y="34289"/>
                  </a:lnTo>
                  <a:lnTo>
                    <a:pt x="467360" y="27939"/>
                  </a:lnTo>
                  <a:lnTo>
                    <a:pt x="452120" y="24130"/>
                  </a:lnTo>
                  <a:lnTo>
                    <a:pt x="434340" y="17780"/>
                  </a:lnTo>
                  <a:lnTo>
                    <a:pt x="416560" y="15239"/>
                  </a:lnTo>
                  <a:lnTo>
                    <a:pt x="393700" y="13969"/>
                  </a:lnTo>
                  <a:close/>
                </a:path>
                <a:path w="1066800" h="758189">
                  <a:moveTo>
                    <a:pt x="986790" y="250189"/>
                  </a:moveTo>
                  <a:lnTo>
                    <a:pt x="976630" y="252730"/>
                  </a:lnTo>
                  <a:lnTo>
                    <a:pt x="965200" y="252730"/>
                  </a:lnTo>
                  <a:lnTo>
                    <a:pt x="957580" y="256539"/>
                  </a:lnTo>
                  <a:lnTo>
                    <a:pt x="948690" y="261619"/>
                  </a:lnTo>
                  <a:lnTo>
                    <a:pt x="935990" y="274319"/>
                  </a:lnTo>
                  <a:lnTo>
                    <a:pt x="927100" y="279400"/>
                  </a:lnTo>
                  <a:lnTo>
                    <a:pt x="919480" y="284480"/>
                  </a:lnTo>
                  <a:lnTo>
                    <a:pt x="909320" y="287019"/>
                  </a:lnTo>
                  <a:lnTo>
                    <a:pt x="899160" y="288290"/>
                  </a:lnTo>
                  <a:lnTo>
                    <a:pt x="890270" y="289560"/>
                  </a:lnTo>
                  <a:lnTo>
                    <a:pt x="1050148" y="289560"/>
                  </a:lnTo>
                  <a:lnTo>
                    <a:pt x="1045210" y="280669"/>
                  </a:lnTo>
                  <a:lnTo>
                    <a:pt x="1036320" y="273050"/>
                  </a:lnTo>
                  <a:lnTo>
                    <a:pt x="1026160" y="264160"/>
                  </a:lnTo>
                  <a:lnTo>
                    <a:pt x="1016000" y="259080"/>
                  </a:lnTo>
                  <a:lnTo>
                    <a:pt x="1007110" y="255269"/>
                  </a:lnTo>
                  <a:lnTo>
                    <a:pt x="986790" y="25018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85989" y="4972049"/>
              <a:ext cx="1068070" cy="758190"/>
            </a:xfrm>
            <a:custGeom>
              <a:avLst/>
              <a:gdLst/>
              <a:ahLst/>
              <a:cxnLst/>
              <a:rect l="l" t="t" r="r" b="b"/>
              <a:pathLst>
                <a:path w="1068070" h="758189">
                  <a:moveTo>
                    <a:pt x="461009" y="726440"/>
                  </a:moveTo>
                  <a:lnTo>
                    <a:pt x="469900" y="726440"/>
                  </a:lnTo>
                  <a:lnTo>
                    <a:pt x="477519" y="723900"/>
                  </a:lnTo>
                  <a:lnTo>
                    <a:pt x="500379" y="694690"/>
                  </a:lnTo>
                  <a:lnTo>
                    <a:pt x="500379" y="685800"/>
                  </a:lnTo>
                  <a:lnTo>
                    <a:pt x="499109" y="678180"/>
                  </a:lnTo>
                  <a:lnTo>
                    <a:pt x="496569" y="668019"/>
                  </a:lnTo>
                  <a:lnTo>
                    <a:pt x="494029" y="659130"/>
                  </a:lnTo>
                  <a:lnTo>
                    <a:pt x="487679" y="648969"/>
                  </a:lnTo>
                  <a:lnTo>
                    <a:pt x="482600" y="637540"/>
                  </a:lnTo>
                  <a:lnTo>
                    <a:pt x="474979" y="626110"/>
                  </a:lnTo>
                  <a:lnTo>
                    <a:pt x="467359" y="615950"/>
                  </a:lnTo>
                  <a:lnTo>
                    <a:pt x="462279" y="609600"/>
                  </a:lnTo>
                  <a:lnTo>
                    <a:pt x="459739" y="603250"/>
                  </a:lnTo>
                  <a:lnTo>
                    <a:pt x="455929" y="596900"/>
                  </a:lnTo>
                  <a:lnTo>
                    <a:pt x="453389" y="590550"/>
                  </a:lnTo>
                  <a:lnTo>
                    <a:pt x="449579" y="576580"/>
                  </a:lnTo>
                  <a:lnTo>
                    <a:pt x="449579" y="562610"/>
                  </a:lnTo>
                  <a:lnTo>
                    <a:pt x="449579" y="548640"/>
                  </a:lnTo>
                  <a:lnTo>
                    <a:pt x="452119" y="535940"/>
                  </a:lnTo>
                  <a:lnTo>
                    <a:pt x="455929" y="521969"/>
                  </a:lnTo>
                  <a:lnTo>
                    <a:pt x="461009" y="508000"/>
                  </a:lnTo>
                  <a:lnTo>
                    <a:pt x="468629" y="496569"/>
                  </a:lnTo>
                  <a:lnTo>
                    <a:pt x="476250" y="483869"/>
                  </a:lnTo>
                  <a:lnTo>
                    <a:pt x="486409" y="474980"/>
                  </a:lnTo>
                  <a:lnTo>
                    <a:pt x="496569" y="464819"/>
                  </a:lnTo>
                  <a:lnTo>
                    <a:pt x="508000" y="458469"/>
                  </a:lnTo>
                  <a:lnTo>
                    <a:pt x="520700" y="453390"/>
                  </a:lnTo>
                  <a:lnTo>
                    <a:pt x="533400" y="449580"/>
                  </a:lnTo>
                  <a:lnTo>
                    <a:pt x="546100" y="448309"/>
                  </a:lnTo>
                  <a:lnTo>
                    <a:pt x="560069" y="449580"/>
                  </a:lnTo>
                  <a:lnTo>
                    <a:pt x="594359" y="467359"/>
                  </a:lnTo>
                  <a:lnTo>
                    <a:pt x="619759" y="496569"/>
                  </a:lnTo>
                  <a:lnTo>
                    <a:pt x="632459" y="537210"/>
                  </a:lnTo>
                  <a:lnTo>
                    <a:pt x="633729" y="548640"/>
                  </a:lnTo>
                  <a:lnTo>
                    <a:pt x="633729" y="562610"/>
                  </a:lnTo>
                  <a:lnTo>
                    <a:pt x="632459" y="576580"/>
                  </a:lnTo>
                  <a:lnTo>
                    <a:pt x="628650" y="589280"/>
                  </a:lnTo>
                  <a:lnTo>
                    <a:pt x="624839" y="600710"/>
                  </a:lnTo>
                  <a:lnTo>
                    <a:pt x="617219" y="610869"/>
                  </a:lnTo>
                  <a:lnTo>
                    <a:pt x="603250" y="629919"/>
                  </a:lnTo>
                  <a:lnTo>
                    <a:pt x="590550" y="646430"/>
                  </a:lnTo>
                  <a:lnTo>
                    <a:pt x="585469" y="654050"/>
                  </a:lnTo>
                  <a:lnTo>
                    <a:pt x="580389" y="661669"/>
                  </a:lnTo>
                  <a:lnTo>
                    <a:pt x="577850" y="669290"/>
                  </a:lnTo>
                  <a:lnTo>
                    <a:pt x="575309" y="675640"/>
                  </a:lnTo>
                  <a:lnTo>
                    <a:pt x="574039" y="683260"/>
                  </a:lnTo>
                  <a:lnTo>
                    <a:pt x="574039" y="689610"/>
                  </a:lnTo>
                  <a:lnTo>
                    <a:pt x="574039" y="695960"/>
                  </a:lnTo>
                  <a:lnTo>
                    <a:pt x="574039" y="701040"/>
                  </a:lnTo>
                  <a:lnTo>
                    <a:pt x="577850" y="708660"/>
                  </a:lnTo>
                  <a:lnTo>
                    <a:pt x="612139" y="739140"/>
                  </a:lnTo>
                  <a:lnTo>
                    <a:pt x="655319" y="751840"/>
                  </a:lnTo>
                  <a:lnTo>
                    <a:pt x="689609" y="756919"/>
                  </a:lnTo>
                  <a:lnTo>
                    <a:pt x="707389" y="758190"/>
                  </a:lnTo>
                  <a:lnTo>
                    <a:pt x="726439" y="758190"/>
                  </a:lnTo>
                  <a:lnTo>
                    <a:pt x="742950" y="758190"/>
                  </a:lnTo>
                  <a:lnTo>
                    <a:pt x="762000" y="755650"/>
                  </a:lnTo>
                  <a:lnTo>
                    <a:pt x="778509" y="753110"/>
                  </a:lnTo>
                  <a:lnTo>
                    <a:pt x="795019" y="748030"/>
                  </a:lnTo>
                  <a:lnTo>
                    <a:pt x="811529" y="742950"/>
                  </a:lnTo>
                  <a:lnTo>
                    <a:pt x="843279" y="712469"/>
                  </a:lnTo>
                  <a:lnTo>
                    <a:pt x="845819" y="697230"/>
                  </a:lnTo>
                  <a:lnTo>
                    <a:pt x="845819" y="679450"/>
                  </a:lnTo>
                  <a:lnTo>
                    <a:pt x="845819" y="661669"/>
                  </a:lnTo>
                  <a:lnTo>
                    <a:pt x="845819" y="641350"/>
                  </a:lnTo>
                  <a:lnTo>
                    <a:pt x="843279" y="621030"/>
                  </a:lnTo>
                  <a:lnTo>
                    <a:pt x="842009" y="601980"/>
                  </a:lnTo>
                  <a:lnTo>
                    <a:pt x="838200" y="580390"/>
                  </a:lnTo>
                  <a:lnTo>
                    <a:pt x="830579" y="541019"/>
                  </a:lnTo>
                  <a:lnTo>
                    <a:pt x="825500" y="501650"/>
                  </a:lnTo>
                  <a:lnTo>
                    <a:pt x="824229" y="485140"/>
                  </a:lnTo>
                  <a:lnTo>
                    <a:pt x="822959" y="469900"/>
                  </a:lnTo>
                  <a:lnTo>
                    <a:pt x="824229" y="455930"/>
                  </a:lnTo>
                  <a:lnTo>
                    <a:pt x="828039" y="444500"/>
                  </a:lnTo>
                  <a:lnTo>
                    <a:pt x="830579" y="433069"/>
                  </a:lnTo>
                  <a:lnTo>
                    <a:pt x="835659" y="422909"/>
                  </a:lnTo>
                  <a:lnTo>
                    <a:pt x="843279" y="414019"/>
                  </a:lnTo>
                  <a:lnTo>
                    <a:pt x="848359" y="407669"/>
                  </a:lnTo>
                  <a:lnTo>
                    <a:pt x="855979" y="400050"/>
                  </a:lnTo>
                  <a:lnTo>
                    <a:pt x="863600" y="393700"/>
                  </a:lnTo>
                  <a:lnTo>
                    <a:pt x="872489" y="388619"/>
                  </a:lnTo>
                  <a:lnTo>
                    <a:pt x="881379" y="384809"/>
                  </a:lnTo>
                  <a:lnTo>
                    <a:pt x="889000" y="381000"/>
                  </a:lnTo>
                  <a:lnTo>
                    <a:pt x="897889" y="379730"/>
                  </a:lnTo>
                  <a:lnTo>
                    <a:pt x="906779" y="379730"/>
                  </a:lnTo>
                  <a:lnTo>
                    <a:pt x="943609" y="405130"/>
                  </a:lnTo>
                  <a:lnTo>
                    <a:pt x="949959" y="414019"/>
                  </a:lnTo>
                  <a:lnTo>
                    <a:pt x="958850" y="419100"/>
                  </a:lnTo>
                  <a:lnTo>
                    <a:pt x="966469" y="424180"/>
                  </a:lnTo>
                  <a:lnTo>
                    <a:pt x="977900" y="427990"/>
                  </a:lnTo>
                  <a:lnTo>
                    <a:pt x="988059" y="427990"/>
                  </a:lnTo>
                  <a:lnTo>
                    <a:pt x="998219" y="427990"/>
                  </a:lnTo>
                  <a:lnTo>
                    <a:pt x="1008379" y="425450"/>
                  </a:lnTo>
                  <a:lnTo>
                    <a:pt x="1017269" y="421640"/>
                  </a:lnTo>
                  <a:lnTo>
                    <a:pt x="1027429" y="417830"/>
                  </a:lnTo>
                  <a:lnTo>
                    <a:pt x="1037589" y="411480"/>
                  </a:lnTo>
                  <a:lnTo>
                    <a:pt x="1064259" y="374650"/>
                  </a:lnTo>
                  <a:lnTo>
                    <a:pt x="1068069" y="351790"/>
                  </a:lnTo>
                  <a:lnTo>
                    <a:pt x="1066800" y="335280"/>
                  </a:lnTo>
                  <a:lnTo>
                    <a:pt x="1064259" y="318769"/>
                  </a:lnTo>
                  <a:lnTo>
                    <a:pt x="1057909" y="304800"/>
                  </a:lnTo>
                  <a:lnTo>
                    <a:pt x="1052829" y="292100"/>
                  </a:lnTo>
                  <a:lnTo>
                    <a:pt x="1046479" y="280669"/>
                  </a:lnTo>
                  <a:lnTo>
                    <a:pt x="1037589" y="273050"/>
                  </a:lnTo>
                  <a:lnTo>
                    <a:pt x="1027429" y="264159"/>
                  </a:lnTo>
                  <a:lnTo>
                    <a:pt x="1017269" y="259080"/>
                  </a:lnTo>
                  <a:lnTo>
                    <a:pt x="1008379" y="255269"/>
                  </a:lnTo>
                  <a:lnTo>
                    <a:pt x="998219" y="251460"/>
                  </a:lnTo>
                  <a:lnTo>
                    <a:pt x="988059" y="250189"/>
                  </a:lnTo>
                  <a:lnTo>
                    <a:pt x="977900" y="251460"/>
                  </a:lnTo>
                  <a:lnTo>
                    <a:pt x="966469" y="252730"/>
                  </a:lnTo>
                  <a:lnTo>
                    <a:pt x="958850" y="256539"/>
                  </a:lnTo>
                  <a:lnTo>
                    <a:pt x="949959" y="261619"/>
                  </a:lnTo>
                  <a:lnTo>
                    <a:pt x="943609" y="267969"/>
                  </a:lnTo>
                  <a:lnTo>
                    <a:pt x="937259" y="274319"/>
                  </a:lnTo>
                  <a:lnTo>
                    <a:pt x="928369" y="279400"/>
                  </a:lnTo>
                  <a:lnTo>
                    <a:pt x="920750" y="284480"/>
                  </a:lnTo>
                  <a:lnTo>
                    <a:pt x="910589" y="287019"/>
                  </a:lnTo>
                  <a:lnTo>
                    <a:pt x="900429" y="288290"/>
                  </a:lnTo>
                  <a:lnTo>
                    <a:pt x="891539" y="289559"/>
                  </a:lnTo>
                  <a:lnTo>
                    <a:pt x="882650" y="289559"/>
                  </a:lnTo>
                  <a:lnTo>
                    <a:pt x="844550" y="276859"/>
                  </a:lnTo>
                  <a:lnTo>
                    <a:pt x="820419" y="241300"/>
                  </a:lnTo>
                  <a:lnTo>
                    <a:pt x="819150" y="226060"/>
                  </a:lnTo>
                  <a:lnTo>
                    <a:pt x="819150" y="200660"/>
                  </a:lnTo>
                  <a:lnTo>
                    <a:pt x="821689" y="171450"/>
                  </a:lnTo>
                  <a:lnTo>
                    <a:pt x="822959" y="135889"/>
                  </a:lnTo>
                  <a:lnTo>
                    <a:pt x="826769" y="102869"/>
                  </a:lnTo>
                  <a:lnTo>
                    <a:pt x="829309" y="68580"/>
                  </a:lnTo>
                  <a:lnTo>
                    <a:pt x="834389" y="40639"/>
                  </a:lnTo>
                  <a:lnTo>
                    <a:pt x="836929" y="17780"/>
                  </a:lnTo>
                  <a:lnTo>
                    <a:pt x="835659" y="17780"/>
                  </a:lnTo>
                  <a:lnTo>
                    <a:pt x="834389" y="17780"/>
                  </a:lnTo>
                  <a:lnTo>
                    <a:pt x="770889" y="13969"/>
                  </a:lnTo>
                  <a:lnTo>
                    <a:pt x="716279" y="8889"/>
                  </a:lnTo>
                  <a:lnTo>
                    <a:pt x="692150" y="5080"/>
                  </a:lnTo>
                  <a:lnTo>
                    <a:pt x="673100" y="2539"/>
                  </a:lnTo>
                  <a:lnTo>
                    <a:pt x="657859" y="0"/>
                  </a:lnTo>
                  <a:lnTo>
                    <a:pt x="646429" y="0"/>
                  </a:lnTo>
                  <a:lnTo>
                    <a:pt x="640079" y="0"/>
                  </a:lnTo>
                  <a:lnTo>
                    <a:pt x="612139" y="31750"/>
                  </a:lnTo>
                  <a:lnTo>
                    <a:pt x="604519" y="76200"/>
                  </a:lnTo>
                  <a:lnTo>
                    <a:pt x="605789" y="87630"/>
                  </a:lnTo>
                  <a:lnTo>
                    <a:pt x="607059" y="100330"/>
                  </a:lnTo>
                  <a:lnTo>
                    <a:pt x="610869" y="113030"/>
                  </a:lnTo>
                  <a:lnTo>
                    <a:pt x="614679" y="123189"/>
                  </a:lnTo>
                  <a:lnTo>
                    <a:pt x="619759" y="135889"/>
                  </a:lnTo>
                  <a:lnTo>
                    <a:pt x="628650" y="144780"/>
                  </a:lnTo>
                  <a:lnTo>
                    <a:pt x="637539" y="156210"/>
                  </a:lnTo>
                  <a:lnTo>
                    <a:pt x="643889" y="168910"/>
                  </a:lnTo>
                  <a:lnTo>
                    <a:pt x="648969" y="182880"/>
                  </a:lnTo>
                  <a:lnTo>
                    <a:pt x="651509" y="195580"/>
                  </a:lnTo>
                  <a:lnTo>
                    <a:pt x="654050" y="208280"/>
                  </a:lnTo>
                  <a:lnTo>
                    <a:pt x="647700" y="247650"/>
                  </a:lnTo>
                  <a:lnTo>
                    <a:pt x="618489" y="288290"/>
                  </a:lnTo>
                  <a:lnTo>
                    <a:pt x="579119" y="306069"/>
                  </a:lnTo>
                  <a:lnTo>
                    <a:pt x="565150" y="307340"/>
                  </a:lnTo>
                  <a:lnTo>
                    <a:pt x="556259" y="307340"/>
                  </a:lnTo>
                  <a:lnTo>
                    <a:pt x="548639" y="307340"/>
                  </a:lnTo>
                  <a:lnTo>
                    <a:pt x="511809" y="289559"/>
                  </a:lnTo>
                  <a:lnTo>
                    <a:pt x="501650" y="280669"/>
                  </a:lnTo>
                  <a:lnTo>
                    <a:pt x="495300" y="270509"/>
                  </a:lnTo>
                  <a:lnTo>
                    <a:pt x="487679" y="257810"/>
                  </a:lnTo>
                  <a:lnTo>
                    <a:pt x="482600" y="243839"/>
                  </a:lnTo>
                  <a:lnTo>
                    <a:pt x="480059" y="229869"/>
                  </a:lnTo>
                  <a:lnTo>
                    <a:pt x="477519" y="217169"/>
                  </a:lnTo>
                  <a:lnTo>
                    <a:pt x="476250" y="200660"/>
                  </a:lnTo>
                  <a:lnTo>
                    <a:pt x="477519" y="186689"/>
                  </a:lnTo>
                  <a:lnTo>
                    <a:pt x="481329" y="173989"/>
                  </a:lnTo>
                  <a:lnTo>
                    <a:pt x="485139" y="161289"/>
                  </a:lnTo>
                  <a:lnTo>
                    <a:pt x="490219" y="149860"/>
                  </a:lnTo>
                  <a:lnTo>
                    <a:pt x="496569" y="139700"/>
                  </a:lnTo>
                  <a:lnTo>
                    <a:pt x="502919" y="133350"/>
                  </a:lnTo>
                  <a:lnTo>
                    <a:pt x="509269" y="124460"/>
                  </a:lnTo>
                  <a:lnTo>
                    <a:pt x="513079" y="116839"/>
                  </a:lnTo>
                  <a:lnTo>
                    <a:pt x="515619" y="107950"/>
                  </a:lnTo>
                  <a:lnTo>
                    <a:pt x="518159" y="99060"/>
                  </a:lnTo>
                  <a:lnTo>
                    <a:pt x="519429" y="90169"/>
                  </a:lnTo>
                  <a:lnTo>
                    <a:pt x="518159" y="81280"/>
                  </a:lnTo>
                  <a:lnTo>
                    <a:pt x="515619" y="73660"/>
                  </a:lnTo>
                  <a:lnTo>
                    <a:pt x="513079" y="64769"/>
                  </a:lnTo>
                  <a:lnTo>
                    <a:pt x="508000" y="55880"/>
                  </a:lnTo>
                  <a:lnTo>
                    <a:pt x="501650" y="48260"/>
                  </a:lnTo>
                  <a:lnTo>
                    <a:pt x="491489" y="41910"/>
                  </a:lnTo>
                  <a:lnTo>
                    <a:pt x="481329" y="34289"/>
                  </a:lnTo>
                  <a:lnTo>
                    <a:pt x="435609" y="17780"/>
                  </a:lnTo>
                  <a:lnTo>
                    <a:pt x="394969" y="13969"/>
                  </a:lnTo>
                  <a:lnTo>
                    <a:pt x="365759" y="13969"/>
                  </a:lnTo>
                  <a:lnTo>
                    <a:pt x="304800" y="17780"/>
                  </a:lnTo>
                  <a:lnTo>
                    <a:pt x="251459" y="25400"/>
                  </a:lnTo>
                  <a:lnTo>
                    <a:pt x="233679" y="29210"/>
                  </a:lnTo>
                  <a:lnTo>
                    <a:pt x="238759" y="53339"/>
                  </a:lnTo>
                  <a:lnTo>
                    <a:pt x="247650" y="86360"/>
                  </a:lnTo>
                  <a:lnTo>
                    <a:pt x="255269" y="123189"/>
                  </a:lnTo>
                  <a:lnTo>
                    <a:pt x="261619" y="162560"/>
                  </a:lnTo>
                  <a:lnTo>
                    <a:pt x="264159" y="181610"/>
                  </a:lnTo>
                  <a:lnTo>
                    <a:pt x="265429" y="200660"/>
                  </a:lnTo>
                  <a:lnTo>
                    <a:pt x="266700" y="218439"/>
                  </a:lnTo>
                  <a:lnTo>
                    <a:pt x="266700" y="234950"/>
                  </a:lnTo>
                  <a:lnTo>
                    <a:pt x="264159" y="250189"/>
                  </a:lnTo>
                  <a:lnTo>
                    <a:pt x="262889" y="262890"/>
                  </a:lnTo>
                  <a:lnTo>
                    <a:pt x="261619" y="267969"/>
                  </a:lnTo>
                  <a:lnTo>
                    <a:pt x="259079" y="274319"/>
                  </a:lnTo>
                  <a:lnTo>
                    <a:pt x="256539" y="276859"/>
                  </a:lnTo>
                  <a:lnTo>
                    <a:pt x="252729" y="280669"/>
                  </a:lnTo>
                  <a:lnTo>
                    <a:pt x="246379" y="287019"/>
                  </a:lnTo>
                  <a:lnTo>
                    <a:pt x="238759" y="292100"/>
                  </a:lnTo>
                  <a:lnTo>
                    <a:pt x="233679" y="297180"/>
                  </a:lnTo>
                  <a:lnTo>
                    <a:pt x="224789" y="300990"/>
                  </a:lnTo>
                  <a:lnTo>
                    <a:pt x="218439" y="303530"/>
                  </a:lnTo>
                  <a:lnTo>
                    <a:pt x="210819" y="304800"/>
                  </a:lnTo>
                  <a:lnTo>
                    <a:pt x="201929" y="306069"/>
                  </a:lnTo>
                  <a:lnTo>
                    <a:pt x="194309" y="306069"/>
                  </a:lnTo>
                  <a:lnTo>
                    <a:pt x="186689" y="304800"/>
                  </a:lnTo>
                  <a:lnTo>
                    <a:pt x="181609" y="303530"/>
                  </a:lnTo>
                  <a:lnTo>
                    <a:pt x="172719" y="302259"/>
                  </a:lnTo>
                  <a:lnTo>
                    <a:pt x="167639" y="299719"/>
                  </a:lnTo>
                  <a:lnTo>
                    <a:pt x="160019" y="295909"/>
                  </a:lnTo>
                  <a:lnTo>
                    <a:pt x="154939" y="290830"/>
                  </a:lnTo>
                  <a:lnTo>
                    <a:pt x="148589" y="287019"/>
                  </a:lnTo>
                  <a:lnTo>
                    <a:pt x="144779" y="280669"/>
                  </a:lnTo>
                  <a:lnTo>
                    <a:pt x="137159" y="274319"/>
                  </a:lnTo>
                  <a:lnTo>
                    <a:pt x="129539" y="267969"/>
                  </a:lnTo>
                  <a:lnTo>
                    <a:pt x="119379" y="262890"/>
                  </a:lnTo>
                  <a:lnTo>
                    <a:pt x="107950" y="260350"/>
                  </a:lnTo>
                  <a:lnTo>
                    <a:pt x="96519" y="259080"/>
                  </a:lnTo>
                  <a:lnTo>
                    <a:pt x="83819" y="259080"/>
                  </a:lnTo>
                  <a:lnTo>
                    <a:pt x="38100" y="276859"/>
                  </a:lnTo>
                  <a:lnTo>
                    <a:pt x="16509" y="303530"/>
                  </a:lnTo>
                  <a:lnTo>
                    <a:pt x="11429" y="311150"/>
                  </a:lnTo>
                  <a:lnTo>
                    <a:pt x="10159" y="318769"/>
                  </a:lnTo>
                  <a:lnTo>
                    <a:pt x="6350" y="325119"/>
                  </a:lnTo>
                  <a:lnTo>
                    <a:pt x="3809" y="335280"/>
                  </a:lnTo>
                  <a:lnTo>
                    <a:pt x="2539" y="344169"/>
                  </a:lnTo>
                  <a:lnTo>
                    <a:pt x="1269" y="354330"/>
                  </a:lnTo>
                  <a:lnTo>
                    <a:pt x="1269" y="364490"/>
                  </a:lnTo>
                  <a:lnTo>
                    <a:pt x="1269" y="373380"/>
                  </a:lnTo>
                  <a:lnTo>
                    <a:pt x="2539" y="382269"/>
                  </a:lnTo>
                  <a:lnTo>
                    <a:pt x="3809" y="389890"/>
                  </a:lnTo>
                  <a:lnTo>
                    <a:pt x="6350" y="397509"/>
                  </a:lnTo>
                  <a:lnTo>
                    <a:pt x="8889" y="405130"/>
                  </a:lnTo>
                  <a:lnTo>
                    <a:pt x="11429" y="411480"/>
                  </a:lnTo>
                  <a:lnTo>
                    <a:pt x="13969" y="417830"/>
                  </a:lnTo>
                  <a:lnTo>
                    <a:pt x="19050" y="422909"/>
                  </a:lnTo>
                  <a:lnTo>
                    <a:pt x="57150" y="453390"/>
                  </a:lnTo>
                  <a:lnTo>
                    <a:pt x="80009" y="459740"/>
                  </a:lnTo>
                  <a:lnTo>
                    <a:pt x="91439" y="459740"/>
                  </a:lnTo>
                  <a:lnTo>
                    <a:pt x="128269" y="445769"/>
                  </a:lnTo>
                  <a:lnTo>
                    <a:pt x="138429" y="433069"/>
                  </a:lnTo>
                  <a:lnTo>
                    <a:pt x="144779" y="427990"/>
                  </a:lnTo>
                  <a:lnTo>
                    <a:pt x="152400" y="424180"/>
                  </a:lnTo>
                  <a:lnTo>
                    <a:pt x="160019" y="421640"/>
                  </a:lnTo>
                  <a:lnTo>
                    <a:pt x="167639" y="421640"/>
                  </a:lnTo>
                  <a:lnTo>
                    <a:pt x="176529" y="421640"/>
                  </a:lnTo>
                  <a:lnTo>
                    <a:pt x="184150" y="424180"/>
                  </a:lnTo>
                  <a:lnTo>
                    <a:pt x="193039" y="426719"/>
                  </a:lnTo>
                  <a:lnTo>
                    <a:pt x="200659" y="431800"/>
                  </a:lnTo>
                  <a:lnTo>
                    <a:pt x="208279" y="435609"/>
                  </a:lnTo>
                  <a:lnTo>
                    <a:pt x="214629" y="440690"/>
                  </a:lnTo>
                  <a:lnTo>
                    <a:pt x="220979" y="447040"/>
                  </a:lnTo>
                  <a:lnTo>
                    <a:pt x="224789" y="454659"/>
                  </a:lnTo>
                  <a:lnTo>
                    <a:pt x="229869" y="462280"/>
                  </a:lnTo>
                  <a:lnTo>
                    <a:pt x="232409" y="469900"/>
                  </a:lnTo>
                  <a:lnTo>
                    <a:pt x="233679" y="477519"/>
                  </a:lnTo>
                  <a:lnTo>
                    <a:pt x="232409" y="497840"/>
                  </a:lnTo>
                  <a:lnTo>
                    <a:pt x="229869" y="524510"/>
                  </a:lnTo>
                  <a:lnTo>
                    <a:pt x="227329" y="557530"/>
                  </a:lnTo>
                  <a:lnTo>
                    <a:pt x="226059" y="590550"/>
                  </a:lnTo>
                  <a:lnTo>
                    <a:pt x="224789" y="626110"/>
                  </a:lnTo>
                  <a:lnTo>
                    <a:pt x="224789" y="662940"/>
                  </a:lnTo>
                  <a:lnTo>
                    <a:pt x="229869" y="712469"/>
                  </a:lnTo>
                  <a:lnTo>
                    <a:pt x="260350" y="735330"/>
                  </a:lnTo>
                  <a:lnTo>
                    <a:pt x="270509" y="736600"/>
                  </a:lnTo>
                  <a:lnTo>
                    <a:pt x="298450" y="736600"/>
                  </a:lnTo>
                  <a:lnTo>
                    <a:pt x="327659" y="735330"/>
                  </a:lnTo>
                  <a:lnTo>
                    <a:pt x="360679" y="732790"/>
                  </a:lnTo>
                  <a:lnTo>
                    <a:pt x="394969" y="730250"/>
                  </a:lnTo>
                  <a:lnTo>
                    <a:pt x="429259" y="727710"/>
                  </a:lnTo>
                  <a:lnTo>
                    <a:pt x="461009" y="726440"/>
                  </a:lnTo>
                  <a:close/>
                </a:path>
                <a:path w="1068070" h="758189">
                  <a:moveTo>
                    <a:pt x="0" y="0"/>
                  </a:moveTo>
                  <a:lnTo>
                    <a:pt x="0" y="0"/>
                  </a:lnTo>
                </a:path>
                <a:path w="1068070" h="758189">
                  <a:moveTo>
                    <a:pt x="1065529" y="754380"/>
                  </a:moveTo>
                  <a:lnTo>
                    <a:pt x="1065529" y="754380"/>
                  </a:lnTo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2919790" y="4413310"/>
            <a:ext cx="3639699" cy="21068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6450" y="798628"/>
            <a:ext cx="49853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00"/>
                </a:solidFill>
                <a:latin typeface="Arial"/>
                <a:cs typeface="Arial"/>
              </a:rPr>
              <a:t>Deployment</a:t>
            </a:r>
            <a:r>
              <a:rPr sz="36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861820"/>
            <a:ext cx="6088380" cy="2767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200" spc="190" dirty="0">
                <a:solidFill>
                  <a:srgbClr val="333399"/>
                </a:solidFill>
                <a:latin typeface="UKIJ CJK"/>
                <a:cs typeface="UKIJ CJK"/>
              </a:rPr>
              <a:t>※</a:t>
            </a:r>
            <a:r>
              <a:rPr sz="3200" spc="190" dirty="0">
                <a:latin typeface="Arial"/>
                <a:cs typeface="Arial"/>
              </a:rPr>
              <a:t>Also </a:t>
            </a:r>
            <a:r>
              <a:rPr sz="3200" spc="-5" dirty="0">
                <a:latin typeface="Arial"/>
                <a:cs typeface="Arial"/>
              </a:rPr>
              <a:t>known </a:t>
            </a:r>
            <a:r>
              <a:rPr sz="3200" dirty="0">
                <a:latin typeface="Arial"/>
                <a:cs typeface="Arial"/>
              </a:rPr>
              <a:t>as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adoption, use</a:t>
            </a:r>
            <a:r>
              <a:rPr sz="3200" spc="-229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or  consumption</a:t>
            </a:r>
            <a:r>
              <a:rPr sz="3200" spc="2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phase.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190" dirty="0">
                <a:solidFill>
                  <a:srgbClr val="333399"/>
                </a:solidFill>
                <a:latin typeface="UKIJ CJK"/>
                <a:cs typeface="UKIJ CJK"/>
              </a:rPr>
              <a:t>※</a:t>
            </a:r>
            <a:r>
              <a:rPr sz="3200" spc="190" dirty="0">
                <a:latin typeface="Arial"/>
                <a:cs typeface="Arial"/>
              </a:rPr>
              <a:t>User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Training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spc="85" dirty="0">
                <a:solidFill>
                  <a:srgbClr val="333399"/>
                </a:solidFill>
                <a:latin typeface="UKIJ CJK"/>
                <a:cs typeface="UKIJ CJK"/>
              </a:rPr>
              <a:t>※</a:t>
            </a:r>
            <a:r>
              <a:rPr sz="3200" spc="85" dirty="0">
                <a:latin typeface="Arial"/>
                <a:cs typeface="Arial"/>
              </a:rPr>
              <a:t>Production</a:t>
            </a:r>
            <a:r>
              <a:rPr sz="3200" spc="-5" dirty="0">
                <a:latin typeface="Arial"/>
                <a:cs typeface="Arial"/>
              </a:rPr>
              <a:t> Review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spc="960" dirty="0">
                <a:solidFill>
                  <a:srgbClr val="333399"/>
                </a:solidFill>
                <a:latin typeface="UKIJ CJK"/>
                <a:cs typeface="UKIJ CJK"/>
              </a:rPr>
              <a:t>※</a:t>
            </a:r>
            <a:r>
              <a:rPr sz="3200" spc="45" dirty="0">
                <a:solidFill>
                  <a:srgbClr val="333399"/>
                </a:solidFill>
                <a:latin typeface="UKIJ CJK"/>
                <a:cs typeface="UKIJ CJK"/>
              </a:rPr>
              <a:t>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Maintain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service quality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66659" y="4724400"/>
            <a:ext cx="1578610" cy="2133600"/>
            <a:chOff x="7566659" y="4724400"/>
            <a:chExt cx="1578610" cy="2133600"/>
          </a:xfrm>
        </p:grpSpPr>
        <p:sp>
          <p:nvSpPr>
            <p:cNvPr id="5" name="object 5"/>
            <p:cNvSpPr/>
            <p:nvPr/>
          </p:nvSpPr>
          <p:spPr>
            <a:xfrm>
              <a:off x="7566659" y="4724400"/>
              <a:ext cx="1578610" cy="2133600"/>
            </a:xfrm>
            <a:custGeom>
              <a:avLst/>
              <a:gdLst/>
              <a:ahLst/>
              <a:cxnLst/>
              <a:rect l="l" t="t" r="r" b="b"/>
              <a:pathLst>
                <a:path w="1578609" h="2133600">
                  <a:moveTo>
                    <a:pt x="1174750" y="0"/>
                  </a:moveTo>
                  <a:lnTo>
                    <a:pt x="266700" y="6350"/>
                  </a:lnTo>
                  <a:lnTo>
                    <a:pt x="0" y="2119630"/>
                  </a:lnTo>
                  <a:lnTo>
                    <a:pt x="1578610" y="2133600"/>
                  </a:lnTo>
                  <a:lnTo>
                    <a:pt x="1174750" y="0"/>
                  </a:lnTo>
                  <a:close/>
                </a:path>
              </a:pathLst>
            </a:custGeom>
            <a:solidFill>
              <a:srgbClr val="88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83499" y="4804410"/>
              <a:ext cx="1342390" cy="19596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700" y="4958079"/>
            <a:ext cx="2065020" cy="1885950"/>
            <a:chOff x="12700" y="4958079"/>
            <a:chExt cx="2065020" cy="1885950"/>
          </a:xfrm>
        </p:grpSpPr>
        <p:sp>
          <p:nvSpPr>
            <p:cNvPr id="8" name="object 8"/>
            <p:cNvSpPr/>
            <p:nvPr/>
          </p:nvSpPr>
          <p:spPr>
            <a:xfrm>
              <a:off x="610869" y="4965699"/>
              <a:ext cx="1459230" cy="1870710"/>
            </a:xfrm>
            <a:custGeom>
              <a:avLst/>
              <a:gdLst/>
              <a:ahLst/>
              <a:cxnLst/>
              <a:rect l="l" t="t" r="r" b="b"/>
              <a:pathLst>
                <a:path w="1459230" h="1870709">
                  <a:moveTo>
                    <a:pt x="1007110" y="0"/>
                  </a:moveTo>
                  <a:lnTo>
                    <a:pt x="947419" y="46989"/>
                  </a:lnTo>
                  <a:lnTo>
                    <a:pt x="880110" y="92710"/>
                  </a:lnTo>
                  <a:lnTo>
                    <a:pt x="824230" y="53339"/>
                  </a:lnTo>
                  <a:lnTo>
                    <a:pt x="737870" y="8889"/>
                  </a:lnTo>
                  <a:lnTo>
                    <a:pt x="676910" y="57150"/>
                  </a:lnTo>
                  <a:lnTo>
                    <a:pt x="619760" y="102869"/>
                  </a:lnTo>
                  <a:lnTo>
                    <a:pt x="571499" y="55880"/>
                  </a:lnTo>
                  <a:lnTo>
                    <a:pt x="499110" y="25400"/>
                  </a:lnTo>
                  <a:lnTo>
                    <a:pt x="391160" y="7619"/>
                  </a:lnTo>
                  <a:lnTo>
                    <a:pt x="285749" y="1269"/>
                  </a:lnTo>
                  <a:lnTo>
                    <a:pt x="283210" y="33019"/>
                  </a:lnTo>
                  <a:lnTo>
                    <a:pt x="370839" y="91439"/>
                  </a:lnTo>
                  <a:lnTo>
                    <a:pt x="441960" y="147319"/>
                  </a:lnTo>
                  <a:lnTo>
                    <a:pt x="496570" y="201930"/>
                  </a:lnTo>
                  <a:lnTo>
                    <a:pt x="548640" y="266700"/>
                  </a:lnTo>
                  <a:lnTo>
                    <a:pt x="594360" y="332740"/>
                  </a:lnTo>
                  <a:lnTo>
                    <a:pt x="628649" y="396240"/>
                  </a:lnTo>
                  <a:lnTo>
                    <a:pt x="648970" y="474980"/>
                  </a:lnTo>
                  <a:lnTo>
                    <a:pt x="654049" y="560069"/>
                  </a:lnTo>
                  <a:lnTo>
                    <a:pt x="651510" y="612140"/>
                  </a:lnTo>
                  <a:lnTo>
                    <a:pt x="634999" y="683260"/>
                  </a:lnTo>
                  <a:lnTo>
                    <a:pt x="604520" y="735330"/>
                  </a:lnTo>
                  <a:lnTo>
                    <a:pt x="568960" y="787400"/>
                  </a:lnTo>
                  <a:lnTo>
                    <a:pt x="541020" y="821690"/>
                  </a:lnTo>
                  <a:lnTo>
                    <a:pt x="511810" y="866140"/>
                  </a:lnTo>
                  <a:lnTo>
                    <a:pt x="466089" y="911860"/>
                  </a:lnTo>
                  <a:lnTo>
                    <a:pt x="412749" y="952500"/>
                  </a:lnTo>
                  <a:lnTo>
                    <a:pt x="345439" y="1000760"/>
                  </a:lnTo>
                  <a:lnTo>
                    <a:pt x="267970" y="1050290"/>
                  </a:lnTo>
                  <a:lnTo>
                    <a:pt x="190500" y="1101090"/>
                  </a:lnTo>
                  <a:lnTo>
                    <a:pt x="125729" y="1150620"/>
                  </a:lnTo>
                  <a:lnTo>
                    <a:pt x="76200" y="1193800"/>
                  </a:lnTo>
                  <a:lnTo>
                    <a:pt x="40639" y="1249680"/>
                  </a:lnTo>
                  <a:lnTo>
                    <a:pt x="12700" y="1310640"/>
                  </a:lnTo>
                  <a:lnTo>
                    <a:pt x="0" y="1374140"/>
                  </a:lnTo>
                  <a:lnTo>
                    <a:pt x="0" y="1440180"/>
                  </a:lnTo>
                  <a:lnTo>
                    <a:pt x="6350" y="1503680"/>
                  </a:lnTo>
                  <a:lnTo>
                    <a:pt x="26670" y="1564640"/>
                  </a:lnTo>
                  <a:lnTo>
                    <a:pt x="68579" y="1628139"/>
                  </a:lnTo>
                  <a:lnTo>
                    <a:pt x="133350" y="1689100"/>
                  </a:lnTo>
                  <a:lnTo>
                    <a:pt x="195579" y="1732280"/>
                  </a:lnTo>
                  <a:lnTo>
                    <a:pt x="278130" y="1779270"/>
                  </a:lnTo>
                  <a:lnTo>
                    <a:pt x="382270" y="1814830"/>
                  </a:lnTo>
                  <a:lnTo>
                    <a:pt x="459739" y="1838960"/>
                  </a:lnTo>
                  <a:lnTo>
                    <a:pt x="571499" y="1858010"/>
                  </a:lnTo>
                  <a:lnTo>
                    <a:pt x="694690" y="1870710"/>
                  </a:lnTo>
                  <a:lnTo>
                    <a:pt x="801370" y="1870710"/>
                  </a:lnTo>
                  <a:lnTo>
                    <a:pt x="918210" y="1863089"/>
                  </a:lnTo>
                  <a:lnTo>
                    <a:pt x="1008380" y="1850389"/>
                  </a:lnTo>
                  <a:lnTo>
                    <a:pt x="1106170" y="1827530"/>
                  </a:lnTo>
                  <a:lnTo>
                    <a:pt x="1203960" y="1786889"/>
                  </a:lnTo>
                  <a:lnTo>
                    <a:pt x="1280160" y="1747520"/>
                  </a:lnTo>
                  <a:lnTo>
                    <a:pt x="1350010" y="1689100"/>
                  </a:lnTo>
                  <a:lnTo>
                    <a:pt x="1397000" y="1633220"/>
                  </a:lnTo>
                  <a:lnTo>
                    <a:pt x="1432560" y="1569720"/>
                  </a:lnTo>
                  <a:lnTo>
                    <a:pt x="1446530" y="1508760"/>
                  </a:lnTo>
                  <a:lnTo>
                    <a:pt x="1459230" y="1440180"/>
                  </a:lnTo>
                  <a:lnTo>
                    <a:pt x="1459230" y="1377950"/>
                  </a:lnTo>
                  <a:lnTo>
                    <a:pt x="1452880" y="1310640"/>
                  </a:lnTo>
                  <a:lnTo>
                    <a:pt x="1418590" y="1243330"/>
                  </a:lnTo>
                  <a:lnTo>
                    <a:pt x="1376680" y="1182370"/>
                  </a:lnTo>
                  <a:lnTo>
                    <a:pt x="1311910" y="1120140"/>
                  </a:lnTo>
                  <a:lnTo>
                    <a:pt x="1242060" y="1065530"/>
                  </a:lnTo>
                  <a:lnTo>
                    <a:pt x="1155700" y="1000760"/>
                  </a:lnTo>
                  <a:lnTo>
                    <a:pt x="1076960" y="934719"/>
                  </a:lnTo>
                  <a:lnTo>
                    <a:pt x="1012189" y="861060"/>
                  </a:lnTo>
                  <a:lnTo>
                    <a:pt x="966469" y="779780"/>
                  </a:lnTo>
                  <a:lnTo>
                    <a:pt x="947419" y="698500"/>
                  </a:lnTo>
                  <a:lnTo>
                    <a:pt x="948689" y="641350"/>
                  </a:lnTo>
                  <a:lnTo>
                    <a:pt x="955039" y="586740"/>
                  </a:lnTo>
                  <a:lnTo>
                    <a:pt x="967739" y="527050"/>
                  </a:lnTo>
                  <a:lnTo>
                    <a:pt x="994410" y="462280"/>
                  </a:lnTo>
                  <a:lnTo>
                    <a:pt x="1027430" y="383540"/>
                  </a:lnTo>
                  <a:lnTo>
                    <a:pt x="1075690" y="311150"/>
                  </a:lnTo>
                  <a:lnTo>
                    <a:pt x="1137920" y="237489"/>
                  </a:lnTo>
                  <a:lnTo>
                    <a:pt x="1210310" y="177800"/>
                  </a:lnTo>
                  <a:lnTo>
                    <a:pt x="1289050" y="118110"/>
                  </a:lnTo>
                  <a:lnTo>
                    <a:pt x="1339850" y="69850"/>
                  </a:lnTo>
                  <a:lnTo>
                    <a:pt x="1367790" y="12700"/>
                  </a:lnTo>
                  <a:lnTo>
                    <a:pt x="1235710" y="24130"/>
                  </a:lnTo>
                  <a:lnTo>
                    <a:pt x="1179830" y="50800"/>
                  </a:lnTo>
                  <a:lnTo>
                    <a:pt x="1116330" y="96519"/>
                  </a:lnTo>
                  <a:lnTo>
                    <a:pt x="1065530" y="35560"/>
                  </a:lnTo>
                  <a:lnTo>
                    <a:pt x="100711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869" y="4965699"/>
              <a:ext cx="1459230" cy="1870710"/>
            </a:xfrm>
            <a:custGeom>
              <a:avLst/>
              <a:gdLst/>
              <a:ahLst/>
              <a:cxnLst/>
              <a:rect l="l" t="t" r="r" b="b"/>
              <a:pathLst>
                <a:path w="1459230" h="1870709">
                  <a:moveTo>
                    <a:pt x="1311910" y="1120140"/>
                  </a:moveTo>
                  <a:lnTo>
                    <a:pt x="1242060" y="1065530"/>
                  </a:lnTo>
                  <a:lnTo>
                    <a:pt x="1155700" y="1000760"/>
                  </a:lnTo>
                  <a:lnTo>
                    <a:pt x="1076960" y="934719"/>
                  </a:lnTo>
                  <a:lnTo>
                    <a:pt x="1012189" y="861060"/>
                  </a:lnTo>
                  <a:lnTo>
                    <a:pt x="966469" y="779780"/>
                  </a:lnTo>
                  <a:lnTo>
                    <a:pt x="947419" y="698500"/>
                  </a:lnTo>
                  <a:lnTo>
                    <a:pt x="948689" y="641350"/>
                  </a:lnTo>
                  <a:lnTo>
                    <a:pt x="955039" y="586740"/>
                  </a:lnTo>
                  <a:lnTo>
                    <a:pt x="967739" y="527050"/>
                  </a:lnTo>
                  <a:lnTo>
                    <a:pt x="994410" y="462280"/>
                  </a:lnTo>
                  <a:lnTo>
                    <a:pt x="1027430" y="383540"/>
                  </a:lnTo>
                  <a:lnTo>
                    <a:pt x="1075690" y="311150"/>
                  </a:lnTo>
                  <a:lnTo>
                    <a:pt x="1137920" y="237489"/>
                  </a:lnTo>
                  <a:lnTo>
                    <a:pt x="1210310" y="177800"/>
                  </a:lnTo>
                  <a:lnTo>
                    <a:pt x="1289050" y="118110"/>
                  </a:lnTo>
                  <a:lnTo>
                    <a:pt x="1339850" y="69850"/>
                  </a:lnTo>
                  <a:lnTo>
                    <a:pt x="1367790" y="12700"/>
                  </a:lnTo>
                  <a:lnTo>
                    <a:pt x="1235710" y="24130"/>
                  </a:lnTo>
                  <a:lnTo>
                    <a:pt x="1179830" y="50800"/>
                  </a:lnTo>
                  <a:lnTo>
                    <a:pt x="1116330" y="96519"/>
                  </a:lnTo>
                  <a:lnTo>
                    <a:pt x="1065530" y="35560"/>
                  </a:lnTo>
                  <a:lnTo>
                    <a:pt x="1007110" y="0"/>
                  </a:lnTo>
                  <a:lnTo>
                    <a:pt x="947419" y="46989"/>
                  </a:lnTo>
                  <a:lnTo>
                    <a:pt x="880110" y="92710"/>
                  </a:lnTo>
                  <a:lnTo>
                    <a:pt x="824230" y="53339"/>
                  </a:lnTo>
                  <a:lnTo>
                    <a:pt x="737870" y="8889"/>
                  </a:lnTo>
                  <a:lnTo>
                    <a:pt x="676910" y="57150"/>
                  </a:lnTo>
                  <a:lnTo>
                    <a:pt x="619760" y="102869"/>
                  </a:lnTo>
                  <a:lnTo>
                    <a:pt x="571499" y="55880"/>
                  </a:lnTo>
                  <a:lnTo>
                    <a:pt x="499110" y="25400"/>
                  </a:lnTo>
                  <a:lnTo>
                    <a:pt x="391160" y="7619"/>
                  </a:lnTo>
                  <a:lnTo>
                    <a:pt x="285749" y="1269"/>
                  </a:lnTo>
                  <a:lnTo>
                    <a:pt x="283210" y="33019"/>
                  </a:lnTo>
                  <a:lnTo>
                    <a:pt x="370839" y="91439"/>
                  </a:lnTo>
                  <a:lnTo>
                    <a:pt x="441960" y="147319"/>
                  </a:lnTo>
                  <a:lnTo>
                    <a:pt x="496570" y="201930"/>
                  </a:lnTo>
                  <a:lnTo>
                    <a:pt x="548640" y="266700"/>
                  </a:lnTo>
                  <a:lnTo>
                    <a:pt x="594360" y="332740"/>
                  </a:lnTo>
                  <a:lnTo>
                    <a:pt x="628649" y="396240"/>
                  </a:lnTo>
                  <a:lnTo>
                    <a:pt x="648970" y="474980"/>
                  </a:lnTo>
                  <a:lnTo>
                    <a:pt x="654049" y="560069"/>
                  </a:lnTo>
                  <a:lnTo>
                    <a:pt x="651510" y="612140"/>
                  </a:lnTo>
                  <a:lnTo>
                    <a:pt x="634999" y="683260"/>
                  </a:lnTo>
                  <a:lnTo>
                    <a:pt x="604520" y="735330"/>
                  </a:lnTo>
                  <a:lnTo>
                    <a:pt x="568960" y="787400"/>
                  </a:lnTo>
                  <a:lnTo>
                    <a:pt x="541020" y="821690"/>
                  </a:lnTo>
                  <a:lnTo>
                    <a:pt x="511810" y="866140"/>
                  </a:lnTo>
                  <a:lnTo>
                    <a:pt x="466089" y="911860"/>
                  </a:lnTo>
                  <a:lnTo>
                    <a:pt x="412749" y="952500"/>
                  </a:lnTo>
                  <a:lnTo>
                    <a:pt x="345439" y="1000760"/>
                  </a:lnTo>
                  <a:lnTo>
                    <a:pt x="267970" y="1050290"/>
                  </a:lnTo>
                  <a:lnTo>
                    <a:pt x="190500" y="1101090"/>
                  </a:lnTo>
                  <a:lnTo>
                    <a:pt x="125729" y="1150620"/>
                  </a:lnTo>
                  <a:lnTo>
                    <a:pt x="76200" y="1193800"/>
                  </a:lnTo>
                  <a:lnTo>
                    <a:pt x="40639" y="1249680"/>
                  </a:lnTo>
                  <a:lnTo>
                    <a:pt x="12700" y="1310640"/>
                  </a:lnTo>
                  <a:lnTo>
                    <a:pt x="0" y="1374140"/>
                  </a:lnTo>
                  <a:lnTo>
                    <a:pt x="0" y="1440180"/>
                  </a:lnTo>
                  <a:lnTo>
                    <a:pt x="6350" y="1503680"/>
                  </a:lnTo>
                  <a:lnTo>
                    <a:pt x="26670" y="1564640"/>
                  </a:lnTo>
                  <a:lnTo>
                    <a:pt x="68579" y="1628139"/>
                  </a:lnTo>
                  <a:lnTo>
                    <a:pt x="133350" y="1689100"/>
                  </a:lnTo>
                  <a:lnTo>
                    <a:pt x="195579" y="1732280"/>
                  </a:lnTo>
                  <a:lnTo>
                    <a:pt x="278130" y="1779270"/>
                  </a:lnTo>
                  <a:lnTo>
                    <a:pt x="382270" y="1814830"/>
                  </a:lnTo>
                  <a:lnTo>
                    <a:pt x="459739" y="1838960"/>
                  </a:lnTo>
                  <a:lnTo>
                    <a:pt x="571499" y="1858010"/>
                  </a:lnTo>
                  <a:lnTo>
                    <a:pt x="694690" y="1870710"/>
                  </a:lnTo>
                  <a:lnTo>
                    <a:pt x="801370" y="1870710"/>
                  </a:lnTo>
                  <a:lnTo>
                    <a:pt x="918210" y="1863089"/>
                  </a:lnTo>
                  <a:lnTo>
                    <a:pt x="1008380" y="1850389"/>
                  </a:lnTo>
                  <a:lnTo>
                    <a:pt x="1106170" y="1827530"/>
                  </a:lnTo>
                  <a:lnTo>
                    <a:pt x="1203960" y="1786889"/>
                  </a:lnTo>
                  <a:lnTo>
                    <a:pt x="1280160" y="1747520"/>
                  </a:lnTo>
                  <a:lnTo>
                    <a:pt x="1350010" y="1689100"/>
                  </a:lnTo>
                  <a:lnTo>
                    <a:pt x="1397000" y="1633220"/>
                  </a:lnTo>
                  <a:lnTo>
                    <a:pt x="1432560" y="1569720"/>
                  </a:lnTo>
                  <a:lnTo>
                    <a:pt x="1446530" y="1508760"/>
                  </a:lnTo>
                  <a:lnTo>
                    <a:pt x="1459230" y="1440180"/>
                  </a:lnTo>
                  <a:lnTo>
                    <a:pt x="1459230" y="1377950"/>
                  </a:lnTo>
                  <a:lnTo>
                    <a:pt x="1452880" y="1310640"/>
                  </a:lnTo>
                  <a:lnTo>
                    <a:pt x="1418590" y="1243330"/>
                  </a:lnTo>
                  <a:lnTo>
                    <a:pt x="1376680" y="1182370"/>
                  </a:lnTo>
                  <a:lnTo>
                    <a:pt x="1311910" y="112014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320" y="5457189"/>
              <a:ext cx="471170" cy="563880"/>
            </a:xfrm>
            <a:custGeom>
              <a:avLst/>
              <a:gdLst/>
              <a:ahLst/>
              <a:cxnLst/>
              <a:rect l="l" t="t" r="r" b="b"/>
              <a:pathLst>
                <a:path w="471170" h="563879">
                  <a:moveTo>
                    <a:pt x="471170" y="0"/>
                  </a:moveTo>
                  <a:lnTo>
                    <a:pt x="0" y="0"/>
                  </a:lnTo>
                  <a:lnTo>
                    <a:pt x="0" y="563880"/>
                  </a:lnTo>
                  <a:lnTo>
                    <a:pt x="471170" y="563880"/>
                  </a:lnTo>
                  <a:lnTo>
                    <a:pt x="471170" y="0"/>
                  </a:lnTo>
                  <a:close/>
                </a:path>
              </a:pathLst>
            </a:custGeom>
            <a:solidFill>
              <a:srgbClr val="0000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320" y="5457189"/>
              <a:ext cx="471170" cy="563880"/>
            </a:xfrm>
            <a:custGeom>
              <a:avLst/>
              <a:gdLst/>
              <a:ahLst/>
              <a:cxnLst/>
              <a:rect l="l" t="t" r="r" b="b"/>
              <a:pathLst>
                <a:path w="471170" h="563879">
                  <a:moveTo>
                    <a:pt x="0" y="0"/>
                  </a:moveTo>
                  <a:lnTo>
                    <a:pt x="471170" y="0"/>
                  </a:lnTo>
                  <a:lnTo>
                    <a:pt x="471170" y="563880"/>
                  </a:lnTo>
                  <a:lnTo>
                    <a:pt x="0" y="563880"/>
                  </a:lnTo>
                  <a:lnTo>
                    <a:pt x="0" y="0"/>
                  </a:lnTo>
                  <a:close/>
                </a:path>
              </a:pathLst>
            </a:custGeom>
            <a:ln w="152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1490" y="5457189"/>
              <a:ext cx="139700" cy="495300"/>
            </a:xfrm>
            <a:custGeom>
              <a:avLst/>
              <a:gdLst/>
              <a:ahLst/>
              <a:cxnLst/>
              <a:rect l="l" t="t" r="r" b="b"/>
              <a:pathLst>
                <a:path w="139700" h="495300">
                  <a:moveTo>
                    <a:pt x="139700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139700" y="495300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FFF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1490" y="5457189"/>
              <a:ext cx="139700" cy="495300"/>
            </a:xfrm>
            <a:custGeom>
              <a:avLst/>
              <a:gdLst/>
              <a:ahLst/>
              <a:cxnLst/>
              <a:rect l="l" t="t" r="r" b="b"/>
              <a:pathLst>
                <a:path w="139700" h="495300">
                  <a:moveTo>
                    <a:pt x="0" y="0"/>
                  </a:moveTo>
                  <a:lnTo>
                    <a:pt x="139700" y="0"/>
                  </a:lnTo>
                  <a:lnTo>
                    <a:pt x="139700" y="495300"/>
                  </a:lnTo>
                  <a:lnTo>
                    <a:pt x="0" y="495300"/>
                  </a:lnTo>
                  <a:lnTo>
                    <a:pt x="0" y="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9189" y="5372099"/>
              <a:ext cx="676910" cy="138430"/>
            </a:xfrm>
            <a:custGeom>
              <a:avLst/>
              <a:gdLst/>
              <a:ahLst/>
              <a:cxnLst/>
              <a:rect l="l" t="t" r="r" b="b"/>
              <a:pathLst>
                <a:path w="676910" h="138429">
                  <a:moveTo>
                    <a:pt x="612140" y="0"/>
                  </a:moveTo>
                  <a:lnTo>
                    <a:pt x="64769" y="0"/>
                  </a:lnTo>
                  <a:lnTo>
                    <a:pt x="39647" y="3115"/>
                  </a:lnTo>
                  <a:lnTo>
                    <a:pt x="19050" y="11588"/>
                  </a:lnTo>
                  <a:lnTo>
                    <a:pt x="5119" y="24110"/>
                  </a:lnTo>
                  <a:lnTo>
                    <a:pt x="0" y="39369"/>
                  </a:lnTo>
                  <a:lnTo>
                    <a:pt x="0" y="99059"/>
                  </a:lnTo>
                  <a:lnTo>
                    <a:pt x="5119" y="114319"/>
                  </a:lnTo>
                  <a:lnTo>
                    <a:pt x="19050" y="126841"/>
                  </a:lnTo>
                  <a:lnTo>
                    <a:pt x="39647" y="135314"/>
                  </a:lnTo>
                  <a:lnTo>
                    <a:pt x="64769" y="138430"/>
                  </a:lnTo>
                  <a:lnTo>
                    <a:pt x="612140" y="138430"/>
                  </a:lnTo>
                  <a:lnTo>
                    <a:pt x="637262" y="135314"/>
                  </a:lnTo>
                  <a:lnTo>
                    <a:pt x="657860" y="126841"/>
                  </a:lnTo>
                  <a:lnTo>
                    <a:pt x="671790" y="114319"/>
                  </a:lnTo>
                  <a:lnTo>
                    <a:pt x="676910" y="99059"/>
                  </a:lnTo>
                  <a:lnTo>
                    <a:pt x="676910" y="39369"/>
                  </a:lnTo>
                  <a:lnTo>
                    <a:pt x="671790" y="24110"/>
                  </a:lnTo>
                  <a:lnTo>
                    <a:pt x="657860" y="11588"/>
                  </a:lnTo>
                  <a:lnTo>
                    <a:pt x="637262" y="3115"/>
                  </a:lnTo>
                  <a:lnTo>
                    <a:pt x="612140" y="0"/>
                  </a:lnTo>
                  <a:close/>
                </a:path>
              </a:pathLst>
            </a:custGeom>
            <a:solidFill>
              <a:srgbClr val="F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39189" y="5372099"/>
              <a:ext cx="676910" cy="138430"/>
            </a:xfrm>
            <a:custGeom>
              <a:avLst/>
              <a:gdLst/>
              <a:ahLst/>
              <a:cxnLst/>
              <a:rect l="l" t="t" r="r" b="b"/>
              <a:pathLst>
                <a:path w="676910" h="138429">
                  <a:moveTo>
                    <a:pt x="64769" y="0"/>
                  </a:moveTo>
                  <a:lnTo>
                    <a:pt x="612140" y="0"/>
                  </a:lnTo>
                  <a:lnTo>
                    <a:pt x="637262" y="3115"/>
                  </a:lnTo>
                  <a:lnTo>
                    <a:pt x="657860" y="11588"/>
                  </a:lnTo>
                  <a:lnTo>
                    <a:pt x="671790" y="24110"/>
                  </a:lnTo>
                  <a:lnTo>
                    <a:pt x="676910" y="39369"/>
                  </a:lnTo>
                  <a:lnTo>
                    <a:pt x="676910" y="99059"/>
                  </a:lnTo>
                  <a:lnTo>
                    <a:pt x="671790" y="114319"/>
                  </a:lnTo>
                  <a:lnTo>
                    <a:pt x="657860" y="126841"/>
                  </a:lnTo>
                  <a:lnTo>
                    <a:pt x="637262" y="135314"/>
                  </a:lnTo>
                  <a:lnTo>
                    <a:pt x="612140" y="138430"/>
                  </a:lnTo>
                  <a:lnTo>
                    <a:pt x="64769" y="138430"/>
                  </a:lnTo>
                  <a:lnTo>
                    <a:pt x="39647" y="135314"/>
                  </a:lnTo>
                  <a:lnTo>
                    <a:pt x="19050" y="126841"/>
                  </a:lnTo>
                  <a:lnTo>
                    <a:pt x="5119" y="114319"/>
                  </a:lnTo>
                  <a:lnTo>
                    <a:pt x="0" y="99059"/>
                  </a:lnTo>
                  <a:lnTo>
                    <a:pt x="0" y="39369"/>
                  </a:lnTo>
                  <a:lnTo>
                    <a:pt x="5119" y="24110"/>
                  </a:lnTo>
                  <a:lnTo>
                    <a:pt x="19050" y="11588"/>
                  </a:lnTo>
                  <a:lnTo>
                    <a:pt x="39647" y="3115"/>
                  </a:lnTo>
                  <a:lnTo>
                    <a:pt x="6476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1190" y="5238749"/>
              <a:ext cx="1070610" cy="657860"/>
            </a:xfrm>
            <a:custGeom>
              <a:avLst/>
              <a:gdLst/>
              <a:ahLst/>
              <a:cxnLst/>
              <a:rect l="l" t="t" r="r" b="b"/>
              <a:pathLst>
                <a:path w="1070610" h="657860">
                  <a:moveTo>
                    <a:pt x="781050" y="0"/>
                  </a:moveTo>
                  <a:lnTo>
                    <a:pt x="320040" y="0"/>
                  </a:lnTo>
                  <a:lnTo>
                    <a:pt x="0" y="218440"/>
                  </a:lnTo>
                  <a:lnTo>
                    <a:pt x="0" y="657860"/>
                  </a:lnTo>
                  <a:lnTo>
                    <a:pt x="439419" y="657860"/>
                  </a:lnTo>
                  <a:lnTo>
                    <a:pt x="504190" y="626110"/>
                  </a:lnTo>
                  <a:lnTo>
                    <a:pt x="504190" y="265430"/>
                  </a:lnTo>
                  <a:lnTo>
                    <a:pt x="668019" y="140969"/>
                  </a:lnTo>
                  <a:lnTo>
                    <a:pt x="847090" y="250190"/>
                  </a:lnTo>
                  <a:lnTo>
                    <a:pt x="922019" y="265430"/>
                  </a:lnTo>
                  <a:lnTo>
                    <a:pt x="996949" y="265430"/>
                  </a:lnTo>
                  <a:lnTo>
                    <a:pt x="1045210" y="250190"/>
                  </a:lnTo>
                  <a:lnTo>
                    <a:pt x="1070610" y="21844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F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1190" y="5238749"/>
              <a:ext cx="1070610" cy="657860"/>
            </a:xfrm>
            <a:custGeom>
              <a:avLst/>
              <a:gdLst/>
              <a:ahLst/>
              <a:cxnLst/>
              <a:rect l="l" t="t" r="r" b="b"/>
              <a:pathLst>
                <a:path w="1070610" h="657860">
                  <a:moveTo>
                    <a:pt x="0" y="218440"/>
                  </a:moveTo>
                  <a:lnTo>
                    <a:pt x="320040" y="0"/>
                  </a:lnTo>
                  <a:lnTo>
                    <a:pt x="781050" y="0"/>
                  </a:lnTo>
                  <a:lnTo>
                    <a:pt x="1070610" y="218440"/>
                  </a:lnTo>
                  <a:lnTo>
                    <a:pt x="1045210" y="250190"/>
                  </a:lnTo>
                  <a:lnTo>
                    <a:pt x="996949" y="265430"/>
                  </a:lnTo>
                  <a:lnTo>
                    <a:pt x="922019" y="265430"/>
                  </a:lnTo>
                  <a:lnTo>
                    <a:pt x="847090" y="250190"/>
                  </a:lnTo>
                  <a:lnTo>
                    <a:pt x="668019" y="140969"/>
                  </a:lnTo>
                  <a:lnTo>
                    <a:pt x="504190" y="265430"/>
                  </a:lnTo>
                  <a:lnTo>
                    <a:pt x="504190" y="626110"/>
                  </a:lnTo>
                  <a:lnTo>
                    <a:pt x="439419" y="657860"/>
                  </a:lnTo>
                  <a:lnTo>
                    <a:pt x="0" y="657860"/>
                  </a:lnTo>
                  <a:lnTo>
                    <a:pt x="0" y="21844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7280" y="5501639"/>
              <a:ext cx="739140" cy="143510"/>
            </a:xfrm>
            <a:custGeom>
              <a:avLst/>
              <a:gdLst/>
              <a:ahLst/>
              <a:cxnLst/>
              <a:rect l="l" t="t" r="r" b="b"/>
              <a:pathLst>
                <a:path w="739139" h="143510">
                  <a:moveTo>
                    <a:pt x="671830" y="0"/>
                  </a:moveTo>
                  <a:lnTo>
                    <a:pt x="68579" y="0"/>
                  </a:lnTo>
                  <a:lnTo>
                    <a:pt x="41790" y="3135"/>
                  </a:lnTo>
                  <a:lnTo>
                    <a:pt x="20002" y="11747"/>
                  </a:lnTo>
                  <a:lnTo>
                    <a:pt x="5357" y="24645"/>
                  </a:lnTo>
                  <a:lnTo>
                    <a:pt x="0" y="40640"/>
                  </a:lnTo>
                  <a:lnTo>
                    <a:pt x="0" y="101600"/>
                  </a:lnTo>
                  <a:lnTo>
                    <a:pt x="5357" y="117792"/>
                  </a:lnTo>
                  <a:lnTo>
                    <a:pt x="20002" y="131127"/>
                  </a:lnTo>
                  <a:lnTo>
                    <a:pt x="41790" y="140176"/>
                  </a:lnTo>
                  <a:lnTo>
                    <a:pt x="68579" y="143510"/>
                  </a:lnTo>
                  <a:lnTo>
                    <a:pt x="671830" y="143510"/>
                  </a:lnTo>
                  <a:lnTo>
                    <a:pt x="697884" y="140176"/>
                  </a:lnTo>
                  <a:lnTo>
                    <a:pt x="719296" y="131127"/>
                  </a:lnTo>
                  <a:lnTo>
                    <a:pt x="733802" y="117792"/>
                  </a:lnTo>
                  <a:lnTo>
                    <a:pt x="739139" y="101600"/>
                  </a:lnTo>
                  <a:lnTo>
                    <a:pt x="739139" y="40640"/>
                  </a:lnTo>
                  <a:lnTo>
                    <a:pt x="733802" y="24645"/>
                  </a:lnTo>
                  <a:lnTo>
                    <a:pt x="719296" y="11747"/>
                  </a:lnTo>
                  <a:lnTo>
                    <a:pt x="697884" y="3135"/>
                  </a:lnTo>
                  <a:lnTo>
                    <a:pt x="671830" y="0"/>
                  </a:lnTo>
                  <a:close/>
                </a:path>
              </a:pathLst>
            </a:custGeom>
            <a:solidFill>
              <a:srgbClr val="F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97280" y="5501639"/>
              <a:ext cx="739140" cy="143510"/>
            </a:xfrm>
            <a:custGeom>
              <a:avLst/>
              <a:gdLst/>
              <a:ahLst/>
              <a:cxnLst/>
              <a:rect l="l" t="t" r="r" b="b"/>
              <a:pathLst>
                <a:path w="739139" h="143510">
                  <a:moveTo>
                    <a:pt x="68579" y="0"/>
                  </a:moveTo>
                  <a:lnTo>
                    <a:pt x="671830" y="0"/>
                  </a:lnTo>
                  <a:lnTo>
                    <a:pt x="697884" y="3135"/>
                  </a:lnTo>
                  <a:lnTo>
                    <a:pt x="719296" y="11747"/>
                  </a:lnTo>
                  <a:lnTo>
                    <a:pt x="733802" y="24645"/>
                  </a:lnTo>
                  <a:lnTo>
                    <a:pt x="739139" y="40640"/>
                  </a:lnTo>
                  <a:lnTo>
                    <a:pt x="739139" y="101600"/>
                  </a:lnTo>
                  <a:lnTo>
                    <a:pt x="733802" y="117792"/>
                  </a:lnTo>
                  <a:lnTo>
                    <a:pt x="719296" y="131127"/>
                  </a:lnTo>
                  <a:lnTo>
                    <a:pt x="697884" y="140176"/>
                  </a:lnTo>
                  <a:lnTo>
                    <a:pt x="671830" y="143510"/>
                  </a:lnTo>
                  <a:lnTo>
                    <a:pt x="68579" y="143510"/>
                  </a:lnTo>
                  <a:lnTo>
                    <a:pt x="41790" y="140176"/>
                  </a:lnTo>
                  <a:lnTo>
                    <a:pt x="20002" y="131127"/>
                  </a:lnTo>
                  <a:lnTo>
                    <a:pt x="5357" y="117792"/>
                  </a:lnTo>
                  <a:lnTo>
                    <a:pt x="0" y="101600"/>
                  </a:lnTo>
                  <a:lnTo>
                    <a:pt x="0" y="40640"/>
                  </a:lnTo>
                  <a:lnTo>
                    <a:pt x="5357" y="24645"/>
                  </a:lnTo>
                  <a:lnTo>
                    <a:pt x="20002" y="11747"/>
                  </a:lnTo>
                  <a:lnTo>
                    <a:pt x="41790" y="3135"/>
                  </a:lnTo>
                  <a:lnTo>
                    <a:pt x="6857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5689" y="5631179"/>
              <a:ext cx="679450" cy="128270"/>
            </a:xfrm>
            <a:custGeom>
              <a:avLst/>
              <a:gdLst/>
              <a:ahLst/>
              <a:cxnLst/>
              <a:rect l="l" t="t" r="r" b="b"/>
              <a:pathLst>
                <a:path w="679450" h="128270">
                  <a:moveTo>
                    <a:pt x="617220" y="0"/>
                  </a:moveTo>
                  <a:lnTo>
                    <a:pt x="62229" y="0"/>
                  </a:lnTo>
                  <a:lnTo>
                    <a:pt x="38040" y="2917"/>
                  </a:lnTo>
                  <a:lnTo>
                    <a:pt x="18256" y="10953"/>
                  </a:lnTo>
                  <a:lnTo>
                    <a:pt x="4901" y="23038"/>
                  </a:lnTo>
                  <a:lnTo>
                    <a:pt x="0" y="38100"/>
                  </a:lnTo>
                  <a:lnTo>
                    <a:pt x="0" y="91440"/>
                  </a:lnTo>
                  <a:lnTo>
                    <a:pt x="4901" y="105767"/>
                  </a:lnTo>
                  <a:lnTo>
                    <a:pt x="18256" y="117475"/>
                  </a:lnTo>
                  <a:lnTo>
                    <a:pt x="38040" y="125372"/>
                  </a:lnTo>
                  <a:lnTo>
                    <a:pt x="62229" y="128270"/>
                  </a:lnTo>
                  <a:lnTo>
                    <a:pt x="617220" y="128270"/>
                  </a:lnTo>
                  <a:lnTo>
                    <a:pt x="641409" y="125372"/>
                  </a:lnTo>
                  <a:lnTo>
                    <a:pt x="661193" y="117475"/>
                  </a:lnTo>
                  <a:lnTo>
                    <a:pt x="674548" y="105767"/>
                  </a:lnTo>
                  <a:lnTo>
                    <a:pt x="679449" y="91440"/>
                  </a:lnTo>
                  <a:lnTo>
                    <a:pt x="679449" y="38100"/>
                  </a:lnTo>
                  <a:lnTo>
                    <a:pt x="674548" y="23038"/>
                  </a:lnTo>
                  <a:lnTo>
                    <a:pt x="661193" y="10953"/>
                  </a:lnTo>
                  <a:lnTo>
                    <a:pt x="641409" y="2917"/>
                  </a:lnTo>
                  <a:lnTo>
                    <a:pt x="617220" y="0"/>
                  </a:lnTo>
                  <a:close/>
                </a:path>
              </a:pathLst>
            </a:custGeom>
            <a:solidFill>
              <a:srgbClr val="F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75689" y="5631179"/>
              <a:ext cx="679450" cy="128270"/>
            </a:xfrm>
            <a:custGeom>
              <a:avLst/>
              <a:gdLst/>
              <a:ahLst/>
              <a:cxnLst/>
              <a:rect l="l" t="t" r="r" b="b"/>
              <a:pathLst>
                <a:path w="679450" h="128270">
                  <a:moveTo>
                    <a:pt x="62229" y="0"/>
                  </a:moveTo>
                  <a:lnTo>
                    <a:pt x="617220" y="0"/>
                  </a:lnTo>
                  <a:lnTo>
                    <a:pt x="641409" y="2917"/>
                  </a:lnTo>
                  <a:lnTo>
                    <a:pt x="661193" y="10953"/>
                  </a:lnTo>
                  <a:lnTo>
                    <a:pt x="674548" y="23038"/>
                  </a:lnTo>
                  <a:lnTo>
                    <a:pt x="679449" y="38100"/>
                  </a:lnTo>
                  <a:lnTo>
                    <a:pt x="679449" y="91440"/>
                  </a:lnTo>
                  <a:lnTo>
                    <a:pt x="674548" y="105767"/>
                  </a:lnTo>
                  <a:lnTo>
                    <a:pt x="661193" y="117475"/>
                  </a:lnTo>
                  <a:lnTo>
                    <a:pt x="641409" y="125372"/>
                  </a:lnTo>
                  <a:lnTo>
                    <a:pt x="617220" y="128270"/>
                  </a:lnTo>
                  <a:lnTo>
                    <a:pt x="62229" y="128270"/>
                  </a:lnTo>
                  <a:lnTo>
                    <a:pt x="38040" y="125372"/>
                  </a:lnTo>
                  <a:lnTo>
                    <a:pt x="18256" y="117475"/>
                  </a:lnTo>
                  <a:lnTo>
                    <a:pt x="4901" y="105767"/>
                  </a:lnTo>
                  <a:lnTo>
                    <a:pt x="0" y="91440"/>
                  </a:lnTo>
                  <a:lnTo>
                    <a:pt x="0" y="38100"/>
                  </a:lnTo>
                  <a:lnTo>
                    <a:pt x="4901" y="23038"/>
                  </a:lnTo>
                  <a:lnTo>
                    <a:pt x="18256" y="10953"/>
                  </a:lnTo>
                  <a:lnTo>
                    <a:pt x="38040" y="2917"/>
                  </a:lnTo>
                  <a:lnTo>
                    <a:pt x="622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5689" y="5742939"/>
              <a:ext cx="593090" cy="127000"/>
            </a:xfrm>
            <a:custGeom>
              <a:avLst/>
              <a:gdLst/>
              <a:ahLst/>
              <a:cxnLst/>
              <a:rect l="l" t="t" r="r" b="b"/>
              <a:pathLst>
                <a:path w="593089" h="127000">
                  <a:moveTo>
                    <a:pt x="535940" y="0"/>
                  </a:moveTo>
                  <a:lnTo>
                    <a:pt x="57150" y="0"/>
                  </a:lnTo>
                  <a:lnTo>
                    <a:pt x="34825" y="2678"/>
                  </a:lnTo>
                  <a:lnTo>
                    <a:pt x="16668" y="10001"/>
                  </a:lnTo>
                  <a:lnTo>
                    <a:pt x="4464" y="20895"/>
                  </a:lnTo>
                  <a:lnTo>
                    <a:pt x="0" y="34290"/>
                  </a:lnTo>
                  <a:lnTo>
                    <a:pt x="0" y="91440"/>
                  </a:lnTo>
                  <a:lnTo>
                    <a:pt x="4464" y="105032"/>
                  </a:lnTo>
                  <a:lnTo>
                    <a:pt x="16668" y="116363"/>
                  </a:lnTo>
                  <a:lnTo>
                    <a:pt x="34825" y="124122"/>
                  </a:lnTo>
                  <a:lnTo>
                    <a:pt x="57150" y="127000"/>
                  </a:lnTo>
                  <a:lnTo>
                    <a:pt x="535940" y="127000"/>
                  </a:lnTo>
                  <a:lnTo>
                    <a:pt x="558264" y="124122"/>
                  </a:lnTo>
                  <a:lnTo>
                    <a:pt x="576421" y="116363"/>
                  </a:lnTo>
                  <a:lnTo>
                    <a:pt x="588625" y="105032"/>
                  </a:lnTo>
                  <a:lnTo>
                    <a:pt x="593090" y="91440"/>
                  </a:lnTo>
                  <a:lnTo>
                    <a:pt x="593090" y="34290"/>
                  </a:lnTo>
                  <a:lnTo>
                    <a:pt x="588625" y="20895"/>
                  </a:lnTo>
                  <a:lnTo>
                    <a:pt x="576421" y="10001"/>
                  </a:lnTo>
                  <a:lnTo>
                    <a:pt x="558264" y="2678"/>
                  </a:lnTo>
                  <a:lnTo>
                    <a:pt x="535940" y="0"/>
                  </a:lnTo>
                  <a:close/>
                </a:path>
              </a:pathLst>
            </a:custGeom>
            <a:solidFill>
              <a:srgbClr val="F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75689" y="5742939"/>
              <a:ext cx="593090" cy="127000"/>
            </a:xfrm>
            <a:custGeom>
              <a:avLst/>
              <a:gdLst/>
              <a:ahLst/>
              <a:cxnLst/>
              <a:rect l="l" t="t" r="r" b="b"/>
              <a:pathLst>
                <a:path w="593089" h="127000">
                  <a:moveTo>
                    <a:pt x="57150" y="0"/>
                  </a:moveTo>
                  <a:lnTo>
                    <a:pt x="535940" y="0"/>
                  </a:lnTo>
                  <a:lnTo>
                    <a:pt x="558264" y="2678"/>
                  </a:lnTo>
                  <a:lnTo>
                    <a:pt x="576421" y="10001"/>
                  </a:lnTo>
                  <a:lnTo>
                    <a:pt x="588625" y="20895"/>
                  </a:lnTo>
                  <a:lnTo>
                    <a:pt x="593090" y="34290"/>
                  </a:lnTo>
                  <a:lnTo>
                    <a:pt x="593090" y="91440"/>
                  </a:lnTo>
                  <a:lnTo>
                    <a:pt x="588625" y="105032"/>
                  </a:lnTo>
                  <a:lnTo>
                    <a:pt x="576421" y="116363"/>
                  </a:lnTo>
                  <a:lnTo>
                    <a:pt x="558264" y="124122"/>
                  </a:lnTo>
                  <a:lnTo>
                    <a:pt x="535940" y="127000"/>
                  </a:lnTo>
                  <a:lnTo>
                    <a:pt x="57150" y="127000"/>
                  </a:lnTo>
                  <a:lnTo>
                    <a:pt x="34825" y="124122"/>
                  </a:lnTo>
                  <a:lnTo>
                    <a:pt x="16668" y="116363"/>
                  </a:lnTo>
                  <a:lnTo>
                    <a:pt x="4464" y="105032"/>
                  </a:lnTo>
                  <a:lnTo>
                    <a:pt x="0" y="91440"/>
                  </a:lnTo>
                  <a:lnTo>
                    <a:pt x="0" y="34290"/>
                  </a:lnTo>
                  <a:lnTo>
                    <a:pt x="4464" y="20895"/>
                  </a:lnTo>
                  <a:lnTo>
                    <a:pt x="16668" y="10001"/>
                  </a:lnTo>
                  <a:lnTo>
                    <a:pt x="34825" y="2678"/>
                  </a:lnTo>
                  <a:lnTo>
                    <a:pt x="5715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9220" y="798628"/>
            <a:ext cx="38404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Closing</a:t>
            </a:r>
            <a:r>
              <a:rPr sz="36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1743710"/>
            <a:ext cx="38989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332989"/>
            <a:ext cx="38989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2921000"/>
            <a:ext cx="38989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510279"/>
            <a:ext cx="389890" cy="29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25830" y="1531620"/>
            <a:ext cx="7369809" cy="2381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3030">
              <a:lnSpc>
                <a:spcPct val="1208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Also </a:t>
            </a:r>
            <a:r>
              <a:rPr sz="3200" dirty="0">
                <a:latin typeface="Arial"/>
                <a:cs typeface="Arial"/>
              </a:rPr>
              <a:t>called as </a:t>
            </a:r>
            <a:r>
              <a:rPr sz="3200" spc="-5" dirty="0">
                <a:latin typeface="Arial"/>
                <a:cs typeface="Arial"/>
              </a:rPr>
              <a:t>evaluation </a:t>
            </a:r>
            <a:r>
              <a:rPr sz="3200" dirty="0">
                <a:latin typeface="Arial"/>
                <a:cs typeface="Arial"/>
              </a:rPr>
              <a:t>phase  </a:t>
            </a:r>
            <a:r>
              <a:rPr sz="3200" spc="-5" dirty="0">
                <a:latin typeface="Arial"/>
                <a:cs typeface="Arial"/>
              </a:rPr>
              <a:t>Evaluation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outcomes and </a:t>
            </a:r>
            <a:r>
              <a:rPr sz="3200" spc="10" dirty="0">
                <a:solidFill>
                  <a:srgbClr val="FF0066"/>
                </a:solidFill>
                <a:latin typeface="Arial"/>
                <a:cs typeface="Arial"/>
              </a:rPr>
              <a:t>impacts</a:t>
            </a:r>
            <a:r>
              <a:rPr sz="3200" spc="10" dirty="0">
                <a:latin typeface="Arial"/>
                <a:cs typeface="Arial"/>
              </a:rPr>
              <a:t>.  </a:t>
            </a:r>
            <a:r>
              <a:rPr sz="3200" spc="-5" dirty="0">
                <a:latin typeface="Arial"/>
                <a:cs typeface="Arial"/>
              </a:rPr>
              <a:t>Contractual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66"/>
                </a:solidFill>
                <a:latin typeface="Arial"/>
                <a:cs typeface="Arial"/>
              </a:rPr>
              <a:t>Closeout.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dirty="0">
                <a:solidFill>
                  <a:srgbClr val="FF0066"/>
                </a:solidFill>
                <a:latin typeface="Arial"/>
                <a:cs typeface="Arial"/>
              </a:rPr>
              <a:t>Lessons</a:t>
            </a:r>
            <a:r>
              <a:rPr sz="3200" spc="-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0066"/>
                </a:solidFill>
                <a:latin typeface="Arial"/>
                <a:cs typeface="Arial"/>
              </a:rPr>
              <a:t>Learned</a:t>
            </a:r>
            <a:r>
              <a:rPr sz="3200" spc="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22869" y="4942840"/>
            <a:ext cx="1389380" cy="1907539"/>
            <a:chOff x="7722869" y="4942840"/>
            <a:chExt cx="1389380" cy="1907539"/>
          </a:xfrm>
        </p:grpSpPr>
        <p:sp>
          <p:nvSpPr>
            <p:cNvPr id="9" name="object 9"/>
            <p:cNvSpPr/>
            <p:nvPr/>
          </p:nvSpPr>
          <p:spPr>
            <a:xfrm>
              <a:off x="7722869" y="5198110"/>
              <a:ext cx="1389380" cy="1652270"/>
            </a:xfrm>
            <a:custGeom>
              <a:avLst/>
              <a:gdLst/>
              <a:ahLst/>
              <a:cxnLst/>
              <a:rect l="l" t="t" r="r" b="b"/>
              <a:pathLst>
                <a:path w="1389379" h="1652270">
                  <a:moveTo>
                    <a:pt x="675639" y="1631950"/>
                  </a:moveTo>
                  <a:lnTo>
                    <a:pt x="438150" y="1631950"/>
                  </a:lnTo>
                  <a:lnTo>
                    <a:pt x="438150" y="1634489"/>
                  </a:lnTo>
                  <a:lnTo>
                    <a:pt x="440689" y="1639570"/>
                  </a:lnTo>
                  <a:lnTo>
                    <a:pt x="445770" y="1642109"/>
                  </a:lnTo>
                  <a:lnTo>
                    <a:pt x="443229" y="1647189"/>
                  </a:lnTo>
                  <a:lnTo>
                    <a:pt x="461009" y="1647189"/>
                  </a:lnTo>
                  <a:lnTo>
                    <a:pt x="481329" y="1649729"/>
                  </a:lnTo>
                  <a:lnTo>
                    <a:pt x="499109" y="1649729"/>
                  </a:lnTo>
                  <a:lnTo>
                    <a:pt x="515620" y="1652270"/>
                  </a:lnTo>
                  <a:lnTo>
                    <a:pt x="535939" y="1652270"/>
                  </a:lnTo>
                  <a:lnTo>
                    <a:pt x="571500" y="1647189"/>
                  </a:lnTo>
                  <a:lnTo>
                    <a:pt x="589279" y="1642109"/>
                  </a:lnTo>
                  <a:lnTo>
                    <a:pt x="609600" y="1637029"/>
                  </a:lnTo>
                  <a:lnTo>
                    <a:pt x="619759" y="1637029"/>
                  </a:lnTo>
                  <a:lnTo>
                    <a:pt x="629920" y="1634489"/>
                  </a:lnTo>
                  <a:lnTo>
                    <a:pt x="662939" y="1634489"/>
                  </a:lnTo>
                  <a:lnTo>
                    <a:pt x="675639" y="1631950"/>
                  </a:lnTo>
                  <a:close/>
                </a:path>
                <a:path w="1389379" h="1652270">
                  <a:moveTo>
                    <a:pt x="836929" y="1601470"/>
                  </a:moveTo>
                  <a:lnTo>
                    <a:pt x="295909" y="1601470"/>
                  </a:lnTo>
                  <a:lnTo>
                    <a:pt x="313689" y="1604009"/>
                  </a:lnTo>
                  <a:lnTo>
                    <a:pt x="331470" y="1616709"/>
                  </a:lnTo>
                  <a:lnTo>
                    <a:pt x="349250" y="1631950"/>
                  </a:lnTo>
                  <a:lnTo>
                    <a:pt x="367029" y="1642109"/>
                  </a:lnTo>
                  <a:lnTo>
                    <a:pt x="384809" y="1642109"/>
                  </a:lnTo>
                  <a:lnTo>
                    <a:pt x="397509" y="1639570"/>
                  </a:lnTo>
                  <a:lnTo>
                    <a:pt x="410209" y="1634489"/>
                  </a:lnTo>
                  <a:lnTo>
                    <a:pt x="422909" y="1631950"/>
                  </a:lnTo>
                  <a:lnTo>
                    <a:pt x="678179" y="1631950"/>
                  </a:lnTo>
                  <a:lnTo>
                    <a:pt x="685800" y="1624330"/>
                  </a:lnTo>
                  <a:lnTo>
                    <a:pt x="685800" y="1616709"/>
                  </a:lnTo>
                  <a:lnTo>
                    <a:pt x="703579" y="1614170"/>
                  </a:lnTo>
                  <a:lnTo>
                    <a:pt x="779779" y="1614170"/>
                  </a:lnTo>
                  <a:lnTo>
                    <a:pt x="815339" y="1609089"/>
                  </a:lnTo>
                  <a:lnTo>
                    <a:pt x="830579" y="1604009"/>
                  </a:lnTo>
                  <a:lnTo>
                    <a:pt x="836929" y="1601470"/>
                  </a:lnTo>
                  <a:close/>
                </a:path>
                <a:path w="1389379" h="1652270">
                  <a:moveTo>
                    <a:pt x="1156123" y="1586230"/>
                  </a:moveTo>
                  <a:lnTo>
                    <a:pt x="923289" y="1586230"/>
                  </a:lnTo>
                  <a:lnTo>
                    <a:pt x="938529" y="1588770"/>
                  </a:lnTo>
                  <a:lnTo>
                    <a:pt x="953770" y="1593849"/>
                  </a:lnTo>
                  <a:lnTo>
                    <a:pt x="971550" y="1601470"/>
                  </a:lnTo>
                  <a:lnTo>
                    <a:pt x="991870" y="1606549"/>
                  </a:lnTo>
                  <a:lnTo>
                    <a:pt x="1009650" y="1609089"/>
                  </a:lnTo>
                  <a:lnTo>
                    <a:pt x="1029970" y="1609089"/>
                  </a:lnTo>
                  <a:lnTo>
                    <a:pt x="1047750" y="1606549"/>
                  </a:lnTo>
                  <a:lnTo>
                    <a:pt x="1065529" y="1606549"/>
                  </a:lnTo>
                  <a:lnTo>
                    <a:pt x="1085850" y="1601470"/>
                  </a:lnTo>
                  <a:lnTo>
                    <a:pt x="1103629" y="1598930"/>
                  </a:lnTo>
                  <a:lnTo>
                    <a:pt x="1149350" y="1588770"/>
                  </a:lnTo>
                  <a:lnTo>
                    <a:pt x="1156123" y="1586230"/>
                  </a:lnTo>
                  <a:close/>
                </a:path>
                <a:path w="1389379" h="1652270">
                  <a:moveTo>
                    <a:pt x="1162896" y="1583689"/>
                  </a:moveTo>
                  <a:lnTo>
                    <a:pt x="194309" y="1583689"/>
                  </a:lnTo>
                  <a:lnTo>
                    <a:pt x="222250" y="1588770"/>
                  </a:lnTo>
                  <a:lnTo>
                    <a:pt x="227329" y="1593849"/>
                  </a:lnTo>
                  <a:lnTo>
                    <a:pt x="234950" y="1598930"/>
                  </a:lnTo>
                  <a:lnTo>
                    <a:pt x="240029" y="1604009"/>
                  </a:lnTo>
                  <a:lnTo>
                    <a:pt x="257809" y="1606549"/>
                  </a:lnTo>
                  <a:lnTo>
                    <a:pt x="278129" y="1604009"/>
                  </a:lnTo>
                  <a:lnTo>
                    <a:pt x="295909" y="1601470"/>
                  </a:lnTo>
                  <a:lnTo>
                    <a:pt x="836929" y="1601470"/>
                  </a:lnTo>
                  <a:lnTo>
                    <a:pt x="843279" y="1598930"/>
                  </a:lnTo>
                  <a:lnTo>
                    <a:pt x="858520" y="1593849"/>
                  </a:lnTo>
                  <a:lnTo>
                    <a:pt x="873759" y="1591309"/>
                  </a:lnTo>
                  <a:lnTo>
                    <a:pt x="887729" y="1586230"/>
                  </a:lnTo>
                  <a:lnTo>
                    <a:pt x="1156123" y="1586230"/>
                  </a:lnTo>
                  <a:lnTo>
                    <a:pt x="1162896" y="1583689"/>
                  </a:lnTo>
                  <a:close/>
                </a:path>
                <a:path w="1389379" h="1652270">
                  <a:moveTo>
                    <a:pt x="20320" y="63499"/>
                  </a:moveTo>
                  <a:lnTo>
                    <a:pt x="12700" y="63499"/>
                  </a:lnTo>
                  <a:lnTo>
                    <a:pt x="12700" y="91439"/>
                  </a:lnTo>
                  <a:lnTo>
                    <a:pt x="10159" y="121919"/>
                  </a:lnTo>
                  <a:lnTo>
                    <a:pt x="10159" y="152399"/>
                  </a:lnTo>
                  <a:lnTo>
                    <a:pt x="12700" y="180339"/>
                  </a:lnTo>
                  <a:lnTo>
                    <a:pt x="17779" y="195579"/>
                  </a:lnTo>
                  <a:lnTo>
                    <a:pt x="25400" y="210819"/>
                  </a:lnTo>
                  <a:lnTo>
                    <a:pt x="30479" y="226059"/>
                  </a:lnTo>
                  <a:lnTo>
                    <a:pt x="30479" y="241299"/>
                  </a:lnTo>
                  <a:lnTo>
                    <a:pt x="20320" y="252729"/>
                  </a:lnTo>
                  <a:lnTo>
                    <a:pt x="7620" y="265429"/>
                  </a:lnTo>
                  <a:lnTo>
                    <a:pt x="0" y="278129"/>
                  </a:lnTo>
                  <a:lnTo>
                    <a:pt x="2539" y="293369"/>
                  </a:lnTo>
                  <a:lnTo>
                    <a:pt x="7620" y="300989"/>
                  </a:lnTo>
                  <a:lnTo>
                    <a:pt x="15239" y="308609"/>
                  </a:lnTo>
                  <a:lnTo>
                    <a:pt x="20320" y="318769"/>
                  </a:lnTo>
                  <a:lnTo>
                    <a:pt x="22859" y="326389"/>
                  </a:lnTo>
                  <a:lnTo>
                    <a:pt x="40639" y="430529"/>
                  </a:lnTo>
                  <a:lnTo>
                    <a:pt x="48259" y="532129"/>
                  </a:lnTo>
                  <a:lnTo>
                    <a:pt x="50800" y="634999"/>
                  </a:lnTo>
                  <a:lnTo>
                    <a:pt x="50800" y="736599"/>
                  </a:lnTo>
                  <a:lnTo>
                    <a:pt x="68579" y="761999"/>
                  </a:lnTo>
                  <a:lnTo>
                    <a:pt x="73659" y="789939"/>
                  </a:lnTo>
                  <a:lnTo>
                    <a:pt x="71120" y="817879"/>
                  </a:lnTo>
                  <a:lnTo>
                    <a:pt x="73659" y="848359"/>
                  </a:lnTo>
                  <a:lnTo>
                    <a:pt x="60959" y="848359"/>
                  </a:lnTo>
                  <a:lnTo>
                    <a:pt x="63500" y="895349"/>
                  </a:lnTo>
                  <a:lnTo>
                    <a:pt x="71120" y="943609"/>
                  </a:lnTo>
                  <a:lnTo>
                    <a:pt x="76200" y="991869"/>
                  </a:lnTo>
                  <a:lnTo>
                    <a:pt x="78739" y="1040129"/>
                  </a:lnTo>
                  <a:lnTo>
                    <a:pt x="88900" y="1040129"/>
                  </a:lnTo>
                  <a:lnTo>
                    <a:pt x="76200" y="1065530"/>
                  </a:lnTo>
                  <a:lnTo>
                    <a:pt x="45720" y="1116330"/>
                  </a:lnTo>
                  <a:lnTo>
                    <a:pt x="35559" y="1141730"/>
                  </a:lnTo>
                  <a:lnTo>
                    <a:pt x="27939" y="1202689"/>
                  </a:lnTo>
                  <a:lnTo>
                    <a:pt x="30479" y="1259839"/>
                  </a:lnTo>
                  <a:lnTo>
                    <a:pt x="30479" y="1318259"/>
                  </a:lnTo>
                  <a:lnTo>
                    <a:pt x="22859" y="1379220"/>
                  </a:lnTo>
                  <a:lnTo>
                    <a:pt x="15239" y="1432559"/>
                  </a:lnTo>
                  <a:lnTo>
                    <a:pt x="10159" y="1483359"/>
                  </a:lnTo>
                  <a:lnTo>
                    <a:pt x="7620" y="1536699"/>
                  </a:lnTo>
                  <a:lnTo>
                    <a:pt x="7620" y="1588770"/>
                  </a:lnTo>
                  <a:lnTo>
                    <a:pt x="33020" y="1591309"/>
                  </a:lnTo>
                  <a:lnTo>
                    <a:pt x="60959" y="1591309"/>
                  </a:lnTo>
                  <a:lnTo>
                    <a:pt x="139700" y="1583689"/>
                  </a:lnTo>
                  <a:lnTo>
                    <a:pt x="1162896" y="1583689"/>
                  </a:lnTo>
                  <a:lnTo>
                    <a:pt x="1169670" y="1581149"/>
                  </a:lnTo>
                  <a:lnTo>
                    <a:pt x="1192529" y="1573530"/>
                  </a:lnTo>
                  <a:lnTo>
                    <a:pt x="1212850" y="1568449"/>
                  </a:lnTo>
                  <a:lnTo>
                    <a:pt x="1234439" y="1560830"/>
                  </a:lnTo>
                  <a:lnTo>
                    <a:pt x="1280159" y="1550670"/>
                  </a:lnTo>
                  <a:lnTo>
                    <a:pt x="1371600" y="1550670"/>
                  </a:lnTo>
                  <a:lnTo>
                    <a:pt x="1379220" y="1545589"/>
                  </a:lnTo>
                  <a:lnTo>
                    <a:pt x="1389379" y="1521459"/>
                  </a:lnTo>
                  <a:lnTo>
                    <a:pt x="1389379" y="1493520"/>
                  </a:lnTo>
                  <a:lnTo>
                    <a:pt x="1379220" y="1427480"/>
                  </a:lnTo>
                  <a:lnTo>
                    <a:pt x="1376679" y="1422399"/>
                  </a:lnTo>
                  <a:lnTo>
                    <a:pt x="1371600" y="1419859"/>
                  </a:lnTo>
                  <a:lnTo>
                    <a:pt x="1363979" y="1414780"/>
                  </a:lnTo>
                  <a:lnTo>
                    <a:pt x="1361439" y="1412239"/>
                  </a:lnTo>
                  <a:lnTo>
                    <a:pt x="1356359" y="1376680"/>
                  </a:lnTo>
                  <a:lnTo>
                    <a:pt x="1346200" y="1341120"/>
                  </a:lnTo>
                  <a:lnTo>
                    <a:pt x="1328420" y="1308099"/>
                  </a:lnTo>
                  <a:lnTo>
                    <a:pt x="1308100" y="1282699"/>
                  </a:lnTo>
                  <a:lnTo>
                    <a:pt x="1305559" y="1172209"/>
                  </a:lnTo>
                  <a:lnTo>
                    <a:pt x="1300479" y="1062989"/>
                  </a:lnTo>
                  <a:lnTo>
                    <a:pt x="1297939" y="951229"/>
                  </a:lnTo>
                  <a:lnTo>
                    <a:pt x="1297939" y="843279"/>
                  </a:lnTo>
                  <a:lnTo>
                    <a:pt x="1308100" y="833119"/>
                  </a:lnTo>
                  <a:lnTo>
                    <a:pt x="1308100" y="787399"/>
                  </a:lnTo>
                  <a:lnTo>
                    <a:pt x="1305559" y="744219"/>
                  </a:lnTo>
                  <a:lnTo>
                    <a:pt x="1300479" y="698499"/>
                  </a:lnTo>
                  <a:lnTo>
                    <a:pt x="1292859" y="655319"/>
                  </a:lnTo>
                  <a:lnTo>
                    <a:pt x="1287779" y="624839"/>
                  </a:lnTo>
                  <a:lnTo>
                    <a:pt x="1290320" y="594359"/>
                  </a:lnTo>
                  <a:lnTo>
                    <a:pt x="1295400" y="566419"/>
                  </a:lnTo>
                  <a:lnTo>
                    <a:pt x="1292859" y="537209"/>
                  </a:lnTo>
                  <a:lnTo>
                    <a:pt x="1275079" y="468629"/>
                  </a:lnTo>
                  <a:lnTo>
                    <a:pt x="1267459" y="397509"/>
                  </a:lnTo>
                  <a:lnTo>
                    <a:pt x="1264920" y="328929"/>
                  </a:lnTo>
                  <a:lnTo>
                    <a:pt x="1270000" y="260349"/>
                  </a:lnTo>
                  <a:lnTo>
                    <a:pt x="1277620" y="252729"/>
                  </a:lnTo>
                  <a:lnTo>
                    <a:pt x="1285239" y="247649"/>
                  </a:lnTo>
                  <a:lnTo>
                    <a:pt x="1295400" y="241299"/>
                  </a:lnTo>
                  <a:lnTo>
                    <a:pt x="1297939" y="229869"/>
                  </a:lnTo>
                  <a:lnTo>
                    <a:pt x="1297939" y="208279"/>
                  </a:lnTo>
                  <a:lnTo>
                    <a:pt x="1292859" y="187959"/>
                  </a:lnTo>
                  <a:lnTo>
                    <a:pt x="1275079" y="147319"/>
                  </a:lnTo>
                  <a:lnTo>
                    <a:pt x="1247139" y="111759"/>
                  </a:lnTo>
                  <a:lnTo>
                    <a:pt x="1217929" y="83819"/>
                  </a:lnTo>
                  <a:lnTo>
                    <a:pt x="1216405" y="76199"/>
                  </a:lnTo>
                  <a:lnTo>
                    <a:pt x="48259" y="76199"/>
                  </a:lnTo>
                  <a:lnTo>
                    <a:pt x="38100" y="73659"/>
                  </a:lnTo>
                  <a:lnTo>
                    <a:pt x="30479" y="68579"/>
                  </a:lnTo>
                  <a:lnTo>
                    <a:pt x="20320" y="63499"/>
                  </a:lnTo>
                  <a:close/>
                </a:path>
                <a:path w="1389379" h="1652270">
                  <a:moveTo>
                    <a:pt x="1371600" y="1550670"/>
                  </a:moveTo>
                  <a:lnTo>
                    <a:pt x="1336039" y="1550670"/>
                  </a:lnTo>
                  <a:lnTo>
                    <a:pt x="1348739" y="1553209"/>
                  </a:lnTo>
                  <a:lnTo>
                    <a:pt x="1361439" y="1553209"/>
                  </a:lnTo>
                  <a:lnTo>
                    <a:pt x="1371600" y="1550670"/>
                  </a:lnTo>
                  <a:close/>
                </a:path>
                <a:path w="1389379" h="1652270">
                  <a:moveTo>
                    <a:pt x="142239" y="48259"/>
                  </a:moveTo>
                  <a:lnTo>
                    <a:pt x="137159" y="48259"/>
                  </a:lnTo>
                  <a:lnTo>
                    <a:pt x="132079" y="53339"/>
                  </a:lnTo>
                  <a:lnTo>
                    <a:pt x="127000" y="55879"/>
                  </a:lnTo>
                  <a:lnTo>
                    <a:pt x="96520" y="60959"/>
                  </a:lnTo>
                  <a:lnTo>
                    <a:pt x="81279" y="66039"/>
                  </a:lnTo>
                  <a:lnTo>
                    <a:pt x="66039" y="73659"/>
                  </a:lnTo>
                  <a:lnTo>
                    <a:pt x="58420" y="76199"/>
                  </a:lnTo>
                  <a:lnTo>
                    <a:pt x="1216405" y="76199"/>
                  </a:lnTo>
                  <a:lnTo>
                    <a:pt x="1215389" y="71119"/>
                  </a:lnTo>
                  <a:lnTo>
                    <a:pt x="1222502" y="60959"/>
                  </a:lnTo>
                  <a:lnTo>
                    <a:pt x="265429" y="60959"/>
                  </a:lnTo>
                  <a:lnTo>
                    <a:pt x="184150" y="55879"/>
                  </a:lnTo>
                  <a:lnTo>
                    <a:pt x="147320" y="50799"/>
                  </a:lnTo>
                  <a:lnTo>
                    <a:pt x="142239" y="48259"/>
                  </a:lnTo>
                  <a:close/>
                </a:path>
                <a:path w="1389379" h="1652270">
                  <a:moveTo>
                    <a:pt x="571500" y="22859"/>
                  </a:moveTo>
                  <a:lnTo>
                    <a:pt x="558800" y="22859"/>
                  </a:lnTo>
                  <a:lnTo>
                    <a:pt x="548639" y="25400"/>
                  </a:lnTo>
                  <a:lnTo>
                    <a:pt x="535939" y="30479"/>
                  </a:lnTo>
                  <a:lnTo>
                    <a:pt x="509270" y="30479"/>
                  </a:lnTo>
                  <a:lnTo>
                    <a:pt x="488950" y="40639"/>
                  </a:lnTo>
                  <a:lnTo>
                    <a:pt x="476250" y="45719"/>
                  </a:lnTo>
                  <a:lnTo>
                    <a:pt x="466089" y="50799"/>
                  </a:lnTo>
                  <a:lnTo>
                    <a:pt x="344170" y="58419"/>
                  </a:lnTo>
                  <a:lnTo>
                    <a:pt x="303529" y="58419"/>
                  </a:lnTo>
                  <a:lnTo>
                    <a:pt x="265429" y="60959"/>
                  </a:lnTo>
                  <a:lnTo>
                    <a:pt x="1222502" y="60959"/>
                  </a:lnTo>
                  <a:lnTo>
                    <a:pt x="1224279" y="58419"/>
                  </a:lnTo>
                  <a:lnTo>
                    <a:pt x="1239520" y="43179"/>
                  </a:lnTo>
                  <a:lnTo>
                    <a:pt x="1245325" y="33019"/>
                  </a:lnTo>
                  <a:lnTo>
                    <a:pt x="617220" y="33019"/>
                  </a:lnTo>
                  <a:lnTo>
                    <a:pt x="599439" y="30479"/>
                  </a:lnTo>
                  <a:lnTo>
                    <a:pt x="584200" y="25400"/>
                  </a:lnTo>
                  <a:lnTo>
                    <a:pt x="571500" y="22859"/>
                  </a:lnTo>
                  <a:close/>
                </a:path>
                <a:path w="1389379" h="1652270">
                  <a:moveTo>
                    <a:pt x="797559" y="17779"/>
                  </a:moveTo>
                  <a:lnTo>
                    <a:pt x="749300" y="17779"/>
                  </a:lnTo>
                  <a:lnTo>
                    <a:pt x="723900" y="20319"/>
                  </a:lnTo>
                  <a:lnTo>
                    <a:pt x="706120" y="22859"/>
                  </a:lnTo>
                  <a:lnTo>
                    <a:pt x="688339" y="27939"/>
                  </a:lnTo>
                  <a:lnTo>
                    <a:pt x="652779" y="33019"/>
                  </a:lnTo>
                  <a:lnTo>
                    <a:pt x="1245325" y="33019"/>
                  </a:lnTo>
                  <a:lnTo>
                    <a:pt x="1249679" y="25400"/>
                  </a:lnTo>
                  <a:lnTo>
                    <a:pt x="1169670" y="20319"/>
                  </a:lnTo>
                  <a:lnTo>
                    <a:pt x="822959" y="20319"/>
                  </a:lnTo>
                  <a:lnTo>
                    <a:pt x="797559" y="17779"/>
                  </a:lnTo>
                  <a:close/>
                </a:path>
                <a:path w="1389379" h="1652270">
                  <a:moveTo>
                    <a:pt x="971550" y="0"/>
                  </a:moveTo>
                  <a:lnTo>
                    <a:pt x="930909" y="2539"/>
                  </a:lnTo>
                  <a:lnTo>
                    <a:pt x="930909" y="10159"/>
                  </a:lnTo>
                  <a:lnTo>
                    <a:pt x="928370" y="15239"/>
                  </a:lnTo>
                  <a:lnTo>
                    <a:pt x="923289" y="17779"/>
                  </a:lnTo>
                  <a:lnTo>
                    <a:pt x="920750" y="20319"/>
                  </a:lnTo>
                  <a:lnTo>
                    <a:pt x="1169670" y="20319"/>
                  </a:lnTo>
                  <a:lnTo>
                    <a:pt x="1050289" y="5079"/>
                  </a:lnTo>
                  <a:lnTo>
                    <a:pt x="971550" y="0"/>
                  </a:lnTo>
                  <a:close/>
                </a:path>
              </a:pathLst>
            </a:custGeom>
            <a:solidFill>
              <a:srgbClr val="D79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17179" y="4942840"/>
              <a:ext cx="1057910" cy="1776730"/>
            </a:xfrm>
            <a:custGeom>
              <a:avLst/>
              <a:gdLst/>
              <a:ahLst/>
              <a:cxnLst/>
              <a:rect l="l" t="t" r="r" b="b"/>
              <a:pathLst>
                <a:path w="1057909" h="1776729">
                  <a:moveTo>
                    <a:pt x="466090" y="0"/>
                  </a:moveTo>
                  <a:lnTo>
                    <a:pt x="443229" y="0"/>
                  </a:lnTo>
                  <a:lnTo>
                    <a:pt x="438150" y="10160"/>
                  </a:lnTo>
                  <a:lnTo>
                    <a:pt x="427990" y="17780"/>
                  </a:lnTo>
                  <a:lnTo>
                    <a:pt x="389890" y="40640"/>
                  </a:lnTo>
                  <a:lnTo>
                    <a:pt x="354329" y="73660"/>
                  </a:lnTo>
                  <a:lnTo>
                    <a:pt x="344170" y="109220"/>
                  </a:lnTo>
                  <a:lnTo>
                    <a:pt x="339090" y="127000"/>
                  </a:lnTo>
                  <a:lnTo>
                    <a:pt x="331470" y="139700"/>
                  </a:lnTo>
                  <a:lnTo>
                    <a:pt x="238760" y="257810"/>
                  </a:lnTo>
                  <a:lnTo>
                    <a:pt x="200660" y="318770"/>
                  </a:lnTo>
                  <a:lnTo>
                    <a:pt x="167640" y="382270"/>
                  </a:lnTo>
                  <a:lnTo>
                    <a:pt x="137160" y="448310"/>
                  </a:lnTo>
                  <a:lnTo>
                    <a:pt x="109220" y="513080"/>
                  </a:lnTo>
                  <a:lnTo>
                    <a:pt x="86360" y="584200"/>
                  </a:lnTo>
                  <a:lnTo>
                    <a:pt x="63500" y="657860"/>
                  </a:lnTo>
                  <a:lnTo>
                    <a:pt x="48260" y="759460"/>
                  </a:lnTo>
                  <a:lnTo>
                    <a:pt x="33020" y="807720"/>
                  </a:lnTo>
                  <a:lnTo>
                    <a:pt x="0" y="844550"/>
                  </a:lnTo>
                  <a:lnTo>
                    <a:pt x="0" y="880110"/>
                  </a:lnTo>
                  <a:lnTo>
                    <a:pt x="10160" y="951230"/>
                  </a:lnTo>
                  <a:lnTo>
                    <a:pt x="12700" y="986790"/>
                  </a:lnTo>
                  <a:lnTo>
                    <a:pt x="10160" y="1022350"/>
                  </a:lnTo>
                  <a:lnTo>
                    <a:pt x="0" y="1098550"/>
                  </a:lnTo>
                  <a:lnTo>
                    <a:pt x="0" y="1134110"/>
                  </a:lnTo>
                  <a:lnTo>
                    <a:pt x="10160" y="1183640"/>
                  </a:lnTo>
                  <a:lnTo>
                    <a:pt x="35560" y="1287780"/>
                  </a:lnTo>
                  <a:lnTo>
                    <a:pt x="58420" y="1389380"/>
                  </a:lnTo>
                  <a:lnTo>
                    <a:pt x="71120" y="1435100"/>
                  </a:lnTo>
                  <a:lnTo>
                    <a:pt x="83820" y="1460500"/>
                  </a:lnTo>
                  <a:lnTo>
                    <a:pt x="99060" y="1482090"/>
                  </a:lnTo>
                  <a:lnTo>
                    <a:pt x="116840" y="1504950"/>
                  </a:lnTo>
                  <a:lnTo>
                    <a:pt x="132079" y="1527810"/>
                  </a:lnTo>
                  <a:lnTo>
                    <a:pt x="149860" y="1550670"/>
                  </a:lnTo>
                  <a:lnTo>
                    <a:pt x="165100" y="1573530"/>
                  </a:lnTo>
                  <a:lnTo>
                    <a:pt x="177800" y="1598930"/>
                  </a:lnTo>
                  <a:lnTo>
                    <a:pt x="185420" y="1624330"/>
                  </a:lnTo>
                  <a:lnTo>
                    <a:pt x="231140" y="1639570"/>
                  </a:lnTo>
                  <a:lnTo>
                    <a:pt x="251460" y="1652270"/>
                  </a:lnTo>
                  <a:lnTo>
                    <a:pt x="269240" y="1667510"/>
                  </a:lnTo>
                  <a:lnTo>
                    <a:pt x="287020" y="1680210"/>
                  </a:lnTo>
                  <a:lnTo>
                    <a:pt x="326390" y="1708150"/>
                  </a:lnTo>
                  <a:lnTo>
                    <a:pt x="364490" y="1728470"/>
                  </a:lnTo>
                  <a:lnTo>
                    <a:pt x="425450" y="1743710"/>
                  </a:lnTo>
                  <a:lnTo>
                    <a:pt x="443229" y="1751330"/>
                  </a:lnTo>
                  <a:lnTo>
                    <a:pt x="463550" y="1756410"/>
                  </a:lnTo>
                  <a:lnTo>
                    <a:pt x="483870" y="1766570"/>
                  </a:lnTo>
                  <a:lnTo>
                    <a:pt x="501650" y="1776730"/>
                  </a:lnTo>
                  <a:lnTo>
                    <a:pt x="524510" y="1771650"/>
                  </a:lnTo>
                  <a:lnTo>
                    <a:pt x="554990" y="1766570"/>
                  </a:lnTo>
                  <a:lnTo>
                    <a:pt x="590550" y="1761490"/>
                  </a:lnTo>
                  <a:lnTo>
                    <a:pt x="628650" y="1758950"/>
                  </a:lnTo>
                  <a:lnTo>
                    <a:pt x="665479" y="1753870"/>
                  </a:lnTo>
                  <a:lnTo>
                    <a:pt x="721360" y="1738630"/>
                  </a:lnTo>
                  <a:lnTo>
                    <a:pt x="751840" y="1705610"/>
                  </a:lnTo>
                  <a:lnTo>
                    <a:pt x="764540" y="1685290"/>
                  </a:lnTo>
                  <a:lnTo>
                    <a:pt x="779779" y="1662430"/>
                  </a:lnTo>
                  <a:lnTo>
                    <a:pt x="805179" y="1616710"/>
                  </a:lnTo>
                  <a:lnTo>
                    <a:pt x="820420" y="1593850"/>
                  </a:lnTo>
                  <a:lnTo>
                    <a:pt x="826770" y="1583690"/>
                  </a:lnTo>
                  <a:lnTo>
                    <a:pt x="557529" y="1583690"/>
                  </a:lnTo>
                  <a:lnTo>
                    <a:pt x="521970" y="1581150"/>
                  </a:lnTo>
                  <a:lnTo>
                    <a:pt x="478790" y="1573530"/>
                  </a:lnTo>
                  <a:lnTo>
                    <a:pt x="466090" y="1570990"/>
                  </a:lnTo>
                  <a:lnTo>
                    <a:pt x="455929" y="1565910"/>
                  </a:lnTo>
                  <a:lnTo>
                    <a:pt x="443229" y="1560830"/>
                  </a:lnTo>
                  <a:lnTo>
                    <a:pt x="433070" y="1555750"/>
                  </a:lnTo>
                  <a:lnTo>
                    <a:pt x="407670" y="1545590"/>
                  </a:lnTo>
                  <a:lnTo>
                    <a:pt x="397510" y="1543050"/>
                  </a:lnTo>
                  <a:lnTo>
                    <a:pt x="384810" y="1540510"/>
                  </a:lnTo>
                  <a:lnTo>
                    <a:pt x="372110" y="1504950"/>
                  </a:lnTo>
                  <a:lnTo>
                    <a:pt x="264160" y="1236980"/>
                  </a:lnTo>
                  <a:lnTo>
                    <a:pt x="238760" y="1193800"/>
                  </a:lnTo>
                  <a:lnTo>
                    <a:pt x="223520" y="1129030"/>
                  </a:lnTo>
                  <a:lnTo>
                    <a:pt x="215900" y="1045210"/>
                  </a:lnTo>
                  <a:lnTo>
                    <a:pt x="218440" y="953770"/>
                  </a:lnTo>
                  <a:lnTo>
                    <a:pt x="223520" y="862330"/>
                  </a:lnTo>
                  <a:lnTo>
                    <a:pt x="233679" y="777240"/>
                  </a:lnTo>
                  <a:lnTo>
                    <a:pt x="251460" y="706120"/>
                  </a:lnTo>
                  <a:lnTo>
                    <a:pt x="269240" y="657860"/>
                  </a:lnTo>
                  <a:lnTo>
                    <a:pt x="299720" y="617220"/>
                  </a:lnTo>
                  <a:lnTo>
                    <a:pt x="317500" y="584200"/>
                  </a:lnTo>
                  <a:lnTo>
                    <a:pt x="328929" y="548640"/>
                  </a:lnTo>
                  <a:lnTo>
                    <a:pt x="339090" y="510540"/>
                  </a:lnTo>
                  <a:lnTo>
                    <a:pt x="349250" y="473710"/>
                  </a:lnTo>
                  <a:lnTo>
                    <a:pt x="356870" y="435610"/>
                  </a:lnTo>
                  <a:lnTo>
                    <a:pt x="369570" y="397510"/>
                  </a:lnTo>
                  <a:lnTo>
                    <a:pt x="384810" y="361950"/>
                  </a:lnTo>
                  <a:lnTo>
                    <a:pt x="405129" y="328930"/>
                  </a:lnTo>
                  <a:lnTo>
                    <a:pt x="430529" y="293370"/>
                  </a:lnTo>
                  <a:lnTo>
                    <a:pt x="514350" y="201930"/>
                  </a:lnTo>
                  <a:lnTo>
                    <a:pt x="539750" y="171450"/>
                  </a:lnTo>
                  <a:lnTo>
                    <a:pt x="562610" y="139700"/>
                  </a:lnTo>
                  <a:lnTo>
                    <a:pt x="580390" y="101600"/>
                  </a:lnTo>
                  <a:lnTo>
                    <a:pt x="590550" y="60960"/>
                  </a:lnTo>
                  <a:lnTo>
                    <a:pt x="575310" y="43180"/>
                  </a:lnTo>
                  <a:lnTo>
                    <a:pt x="542290" y="17780"/>
                  </a:lnTo>
                  <a:lnTo>
                    <a:pt x="488950" y="2540"/>
                  </a:lnTo>
                  <a:lnTo>
                    <a:pt x="466090" y="0"/>
                  </a:lnTo>
                  <a:close/>
                </a:path>
                <a:path w="1057909" h="1776729">
                  <a:moveTo>
                    <a:pt x="1047231" y="1103630"/>
                  </a:moveTo>
                  <a:lnTo>
                    <a:pt x="764540" y="1103630"/>
                  </a:lnTo>
                  <a:lnTo>
                    <a:pt x="825500" y="1111250"/>
                  </a:lnTo>
                  <a:lnTo>
                    <a:pt x="855979" y="1146810"/>
                  </a:lnTo>
                  <a:lnTo>
                    <a:pt x="853440" y="1168400"/>
                  </a:lnTo>
                  <a:lnTo>
                    <a:pt x="848360" y="1198880"/>
                  </a:lnTo>
                  <a:lnTo>
                    <a:pt x="845820" y="1229360"/>
                  </a:lnTo>
                  <a:lnTo>
                    <a:pt x="850900" y="1249680"/>
                  </a:lnTo>
                  <a:lnTo>
                    <a:pt x="822960" y="1277620"/>
                  </a:lnTo>
                  <a:lnTo>
                    <a:pt x="810260" y="1295400"/>
                  </a:lnTo>
                  <a:lnTo>
                    <a:pt x="800100" y="1310640"/>
                  </a:lnTo>
                  <a:lnTo>
                    <a:pt x="787400" y="1325880"/>
                  </a:lnTo>
                  <a:lnTo>
                    <a:pt x="779779" y="1343660"/>
                  </a:lnTo>
                  <a:lnTo>
                    <a:pt x="774700" y="1361440"/>
                  </a:lnTo>
                  <a:lnTo>
                    <a:pt x="769620" y="1381760"/>
                  </a:lnTo>
                  <a:lnTo>
                    <a:pt x="741679" y="1404620"/>
                  </a:lnTo>
                  <a:lnTo>
                    <a:pt x="723900" y="1427480"/>
                  </a:lnTo>
                  <a:lnTo>
                    <a:pt x="713740" y="1455420"/>
                  </a:lnTo>
                  <a:lnTo>
                    <a:pt x="706120" y="1489710"/>
                  </a:lnTo>
                  <a:lnTo>
                    <a:pt x="675640" y="1515110"/>
                  </a:lnTo>
                  <a:lnTo>
                    <a:pt x="631190" y="1555750"/>
                  </a:lnTo>
                  <a:lnTo>
                    <a:pt x="585470" y="1578610"/>
                  </a:lnTo>
                  <a:lnTo>
                    <a:pt x="557529" y="1583690"/>
                  </a:lnTo>
                  <a:lnTo>
                    <a:pt x="826770" y="1583690"/>
                  </a:lnTo>
                  <a:lnTo>
                    <a:pt x="833120" y="1573530"/>
                  </a:lnTo>
                  <a:lnTo>
                    <a:pt x="848360" y="1550670"/>
                  </a:lnTo>
                  <a:lnTo>
                    <a:pt x="861060" y="1537970"/>
                  </a:lnTo>
                  <a:lnTo>
                    <a:pt x="881379" y="1520190"/>
                  </a:lnTo>
                  <a:lnTo>
                    <a:pt x="904240" y="1499870"/>
                  </a:lnTo>
                  <a:lnTo>
                    <a:pt x="919479" y="1482090"/>
                  </a:lnTo>
                  <a:lnTo>
                    <a:pt x="924560" y="1457960"/>
                  </a:lnTo>
                  <a:lnTo>
                    <a:pt x="934720" y="1430020"/>
                  </a:lnTo>
                  <a:lnTo>
                    <a:pt x="944879" y="1399540"/>
                  </a:lnTo>
                  <a:lnTo>
                    <a:pt x="960120" y="1371600"/>
                  </a:lnTo>
                  <a:lnTo>
                    <a:pt x="975360" y="1341120"/>
                  </a:lnTo>
                  <a:lnTo>
                    <a:pt x="993140" y="1313180"/>
                  </a:lnTo>
                  <a:lnTo>
                    <a:pt x="1008379" y="1287780"/>
                  </a:lnTo>
                  <a:lnTo>
                    <a:pt x="1023620" y="1267460"/>
                  </a:lnTo>
                  <a:lnTo>
                    <a:pt x="1024890" y="1224280"/>
                  </a:lnTo>
                  <a:lnTo>
                    <a:pt x="1035050" y="1163320"/>
                  </a:lnTo>
                  <a:lnTo>
                    <a:pt x="1047231" y="1103630"/>
                  </a:lnTo>
                  <a:close/>
                </a:path>
                <a:path w="1057909" h="1776729">
                  <a:moveTo>
                    <a:pt x="901700" y="913130"/>
                  </a:moveTo>
                  <a:lnTo>
                    <a:pt x="871220" y="913130"/>
                  </a:lnTo>
                  <a:lnTo>
                    <a:pt x="861060" y="915670"/>
                  </a:lnTo>
                  <a:lnTo>
                    <a:pt x="848360" y="918210"/>
                  </a:lnTo>
                  <a:lnTo>
                    <a:pt x="838200" y="918210"/>
                  </a:lnTo>
                  <a:lnTo>
                    <a:pt x="820420" y="920750"/>
                  </a:lnTo>
                  <a:lnTo>
                    <a:pt x="782320" y="920750"/>
                  </a:lnTo>
                  <a:lnTo>
                    <a:pt x="764540" y="923290"/>
                  </a:lnTo>
                  <a:lnTo>
                    <a:pt x="744220" y="923290"/>
                  </a:lnTo>
                  <a:lnTo>
                    <a:pt x="726440" y="925830"/>
                  </a:lnTo>
                  <a:lnTo>
                    <a:pt x="688340" y="935990"/>
                  </a:lnTo>
                  <a:lnTo>
                    <a:pt x="643890" y="958850"/>
                  </a:lnTo>
                  <a:lnTo>
                    <a:pt x="567690" y="1014730"/>
                  </a:lnTo>
                  <a:lnTo>
                    <a:pt x="542290" y="1037590"/>
                  </a:lnTo>
                  <a:lnTo>
                    <a:pt x="514350" y="1060450"/>
                  </a:lnTo>
                  <a:lnTo>
                    <a:pt x="488950" y="1085850"/>
                  </a:lnTo>
                  <a:lnTo>
                    <a:pt x="461010" y="1108710"/>
                  </a:lnTo>
                  <a:lnTo>
                    <a:pt x="433070" y="1134110"/>
                  </a:lnTo>
                  <a:lnTo>
                    <a:pt x="405129" y="1155700"/>
                  </a:lnTo>
                  <a:lnTo>
                    <a:pt x="377190" y="1176020"/>
                  </a:lnTo>
                  <a:lnTo>
                    <a:pt x="346710" y="1196340"/>
                  </a:lnTo>
                  <a:lnTo>
                    <a:pt x="318770" y="1211580"/>
                  </a:lnTo>
                  <a:lnTo>
                    <a:pt x="292100" y="1226820"/>
                  </a:lnTo>
                  <a:lnTo>
                    <a:pt x="264160" y="1236980"/>
                  </a:lnTo>
                  <a:lnTo>
                    <a:pt x="372110" y="1504950"/>
                  </a:lnTo>
                  <a:lnTo>
                    <a:pt x="394970" y="1417320"/>
                  </a:lnTo>
                  <a:lnTo>
                    <a:pt x="422910" y="1346200"/>
                  </a:lnTo>
                  <a:lnTo>
                    <a:pt x="461010" y="1290320"/>
                  </a:lnTo>
                  <a:lnTo>
                    <a:pt x="506729" y="1244600"/>
                  </a:lnTo>
                  <a:lnTo>
                    <a:pt x="560070" y="1209040"/>
                  </a:lnTo>
                  <a:lnTo>
                    <a:pt x="621029" y="1173480"/>
                  </a:lnTo>
                  <a:lnTo>
                    <a:pt x="688340" y="1141730"/>
                  </a:lnTo>
                  <a:lnTo>
                    <a:pt x="764540" y="1103630"/>
                  </a:lnTo>
                  <a:lnTo>
                    <a:pt x="1047231" y="1103630"/>
                  </a:lnTo>
                  <a:lnTo>
                    <a:pt x="1047750" y="1101090"/>
                  </a:lnTo>
                  <a:lnTo>
                    <a:pt x="1057910" y="1062990"/>
                  </a:lnTo>
                  <a:lnTo>
                    <a:pt x="1037590" y="1047750"/>
                  </a:lnTo>
                  <a:lnTo>
                    <a:pt x="1021079" y="1029970"/>
                  </a:lnTo>
                  <a:lnTo>
                    <a:pt x="990600" y="989330"/>
                  </a:lnTo>
                  <a:lnTo>
                    <a:pt x="975360" y="966470"/>
                  </a:lnTo>
                  <a:lnTo>
                    <a:pt x="960120" y="948690"/>
                  </a:lnTo>
                  <a:lnTo>
                    <a:pt x="942340" y="930910"/>
                  </a:lnTo>
                  <a:lnTo>
                    <a:pt x="922020" y="918210"/>
                  </a:lnTo>
                  <a:lnTo>
                    <a:pt x="901700" y="9131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09600" y="5027929"/>
            <a:ext cx="1108313" cy="153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6300" y="6282690"/>
            <a:ext cx="11366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245" dirty="0">
                <a:latin typeface="Arial"/>
                <a:cs typeface="Arial"/>
              </a:rPr>
              <a:t>2</a:t>
            </a:r>
            <a:r>
              <a:rPr sz="1000" i="1" spc="-185" dirty="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869" y="491746"/>
            <a:ext cx="722820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8489" algn="l"/>
              </a:tabLst>
            </a:pPr>
            <a:r>
              <a:rPr sz="3200" spc="-5" dirty="0">
                <a:solidFill>
                  <a:srgbClr val="000000"/>
                </a:solidFill>
              </a:rPr>
              <a:t>Project	cycle based </a:t>
            </a:r>
            <a:r>
              <a:rPr sz="3200" dirty="0">
                <a:solidFill>
                  <a:srgbClr val="000000"/>
                </a:solidFill>
              </a:rPr>
              <a:t>on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activity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0" y="1666647"/>
            <a:ext cx="9144000" cy="5191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9359" y="528320"/>
            <a:ext cx="1603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P</a:t>
            </a:r>
            <a:r>
              <a:rPr dirty="0">
                <a:solidFill>
                  <a:srgbClr val="000000"/>
                </a:solidFill>
              </a:rPr>
              <a:t>ro</a:t>
            </a:r>
            <a:r>
              <a:rPr spc="-5" dirty="0">
                <a:solidFill>
                  <a:srgbClr val="000000"/>
                </a:solidFill>
              </a:rPr>
              <a:t>j</a:t>
            </a:r>
            <a:r>
              <a:rPr dirty="0">
                <a:solidFill>
                  <a:srgbClr val="000000"/>
                </a:solidFill>
              </a:rPr>
              <a:t>e</a:t>
            </a:r>
            <a:r>
              <a:rPr spc="-10" dirty="0">
                <a:solidFill>
                  <a:srgbClr val="000000"/>
                </a:solidFill>
              </a:rPr>
              <a:t>c</a:t>
            </a:r>
            <a:r>
              <a:rPr dirty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4489"/>
            <a:ext cx="7879715" cy="2947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199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collection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linked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activities</a:t>
            </a:r>
            <a:r>
              <a:rPr sz="3200" dirty="0">
                <a:latin typeface="Times New Roman"/>
                <a:cs typeface="Times New Roman"/>
              </a:rPr>
              <a:t>, carried out </a:t>
            </a:r>
            <a:r>
              <a:rPr sz="3200" spc="-10" dirty="0">
                <a:latin typeface="Times New Roman"/>
                <a:cs typeface="Times New Roman"/>
              </a:rPr>
              <a:t>in  </a:t>
            </a:r>
            <a:r>
              <a:rPr sz="3200" dirty="0">
                <a:latin typeface="Times New Roman"/>
                <a:cs typeface="Times New Roman"/>
              </a:rPr>
              <a:t>an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organized </a:t>
            </a:r>
            <a:r>
              <a:rPr sz="3200" spc="5" dirty="0">
                <a:solidFill>
                  <a:srgbClr val="FF3300"/>
                </a:solidFill>
                <a:latin typeface="Times New Roman"/>
                <a:cs typeface="Times New Roman"/>
              </a:rPr>
              <a:t>manner</a:t>
            </a:r>
            <a:r>
              <a:rPr sz="3200" spc="5" dirty="0">
                <a:latin typeface="Times New Roman"/>
                <a:cs typeface="Times New Roman"/>
              </a:rPr>
              <a:t>, </a:t>
            </a:r>
            <a:r>
              <a:rPr sz="3200" spc="-5" dirty="0">
                <a:latin typeface="Times New Roman"/>
                <a:cs typeface="Times New Roman"/>
              </a:rPr>
              <a:t>with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clearly defined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FF3300"/>
                </a:solidFill>
                <a:latin typeface="Times New Roman"/>
                <a:cs typeface="Times New Roman"/>
              </a:rPr>
              <a:t>start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point </a:t>
            </a:r>
            <a:r>
              <a:rPr sz="3200" spc="-5" dirty="0"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end point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achieve </a:t>
            </a:r>
            <a:r>
              <a:rPr sz="3200" spc="-10" dirty="0">
                <a:solidFill>
                  <a:srgbClr val="FF3300"/>
                </a:solidFill>
                <a:latin typeface="Times New Roman"/>
                <a:cs typeface="Times New Roman"/>
              </a:rPr>
              <a:t>some 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specific results </a:t>
            </a:r>
            <a:r>
              <a:rPr sz="3200" dirty="0">
                <a:latin typeface="Times New Roman"/>
                <a:cs typeface="Times New Roman"/>
              </a:rPr>
              <a:t>desired </a:t>
            </a:r>
            <a:r>
              <a:rPr sz="3200" spc="-5" dirty="0">
                <a:latin typeface="Times New Roman"/>
                <a:cs typeface="Times New Roman"/>
              </a:rPr>
              <a:t>to satisfy the </a:t>
            </a:r>
            <a:r>
              <a:rPr sz="3200" dirty="0">
                <a:latin typeface="Times New Roman"/>
                <a:cs typeface="Times New Roman"/>
              </a:rPr>
              <a:t>needs of  </a:t>
            </a:r>
            <a:r>
              <a:rPr sz="3200" spc="-5" dirty="0">
                <a:latin typeface="Times New Roman"/>
                <a:cs typeface="Times New Roman"/>
              </a:rPr>
              <a:t>the organization </a:t>
            </a:r>
            <a:r>
              <a:rPr sz="3200" dirty="0">
                <a:latin typeface="Times New Roman"/>
                <a:cs typeface="Times New Roman"/>
              </a:rPr>
              <a:t>at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current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time.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40210" y="4747320"/>
            <a:ext cx="519430" cy="2091689"/>
            <a:chOff x="3740210" y="4747320"/>
            <a:chExt cx="519430" cy="2091689"/>
          </a:xfrm>
        </p:grpSpPr>
        <p:sp>
          <p:nvSpPr>
            <p:cNvPr id="3" name="object 3"/>
            <p:cNvSpPr/>
            <p:nvPr/>
          </p:nvSpPr>
          <p:spPr>
            <a:xfrm>
              <a:off x="3746500" y="4754879"/>
              <a:ext cx="505459" cy="2077720"/>
            </a:xfrm>
            <a:custGeom>
              <a:avLst/>
              <a:gdLst/>
              <a:ahLst/>
              <a:cxnLst/>
              <a:rect l="l" t="t" r="r" b="b"/>
              <a:pathLst>
                <a:path w="505460" h="2077720">
                  <a:moveTo>
                    <a:pt x="505460" y="0"/>
                  </a:moveTo>
                  <a:lnTo>
                    <a:pt x="492760" y="0"/>
                  </a:lnTo>
                  <a:lnTo>
                    <a:pt x="492760" y="500380"/>
                  </a:lnTo>
                  <a:lnTo>
                    <a:pt x="0" y="500380"/>
                  </a:lnTo>
                  <a:lnTo>
                    <a:pt x="0" y="513080"/>
                  </a:lnTo>
                  <a:lnTo>
                    <a:pt x="323850" y="513080"/>
                  </a:lnTo>
                  <a:lnTo>
                    <a:pt x="323850" y="2077720"/>
                  </a:lnTo>
                  <a:lnTo>
                    <a:pt x="336550" y="2077720"/>
                  </a:lnTo>
                  <a:lnTo>
                    <a:pt x="336550" y="513080"/>
                  </a:lnTo>
                  <a:lnTo>
                    <a:pt x="505460" y="513080"/>
                  </a:lnTo>
                  <a:lnTo>
                    <a:pt x="505460" y="500380"/>
                  </a:lnTo>
                  <a:lnTo>
                    <a:pt x="50546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46500" y="4753609"/>
              <a:ext cx="506730" cy="2078989"/>
            </a:xfrm>
            <a:custGeom>
              <a:avLst/>
              <a:gdLst/>
              <a:ahLst/>
              <a:cxnLst/>
              <a:rect l="l" t="t" r="r" b="b"/>
              <a:pathLst>
                <a:path w="506729" h="2078990">
                  <a:moveTo>
                    <a:pt x="0" y="0"/>
                  </a:moveTo>
                  <a:lnTo>
                    <a:pt x="506729" y="0"/>
                  </a:lnTo>
                  <a:lnTo>
                    <a:pt x="506729" y="514349"/>
                  </a:lnTo>
                  <a:lnTo>
                    <a:pt x="336550" y="514349"/>
                  </a:lnTo>
                  <a:lnTo>
                    <a:pt x="336550" y="2078989"/>
                  </a:lnTo>
                  <a:lnTo>
                    <a:pt x="170179" y="2078989"/>
                  </a:lnTo>
                  <a:lnTo>
                    <a:pt x="170179" y="514349"/>
                  </a:lnTo>
                  <a:lnTo>
                    <a:pt x="0" y="51434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316790" y="4735890"/>
          <a:ext cx="515619" cy="2077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95"/>
                <a:gridCol w="178435"/>
                <a:gridCol w="173989"/>
              </a:tblGrid>
              <a:tr h="730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19050">
                      <a:solidFill>
                        <a:srgbClr val="E9E9E9"/>
                      </a:solidFill>
                      <a:prstDash val="solid"/>
                    </a:lnR>
                    <a:lnT w="12700">
                      <a:solidFill>
                        <a:srgbClr val="E9E9E9"/>
                      </a:solidFill>
                      <a:prstDash val="solid"/>
                    </a:lnT>
                    <a:solidFill>
                      <a:srgbClr val="A502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T w="12700">
                      <a:solidFill>
                        <a:srgbClr val="E9E9E9"/>
                      </a:solidFill>
                      <a:prstDash val="solid"/>
                    </a:lnT>
                    <a:lnB w="12700">
                      <a:solidFill>
                        <a:srgbClr val="E9E9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19050">
                      <a:solidFill>
                        <a:srgbClr val="E9E9E9"/>
                      </a:solidFill>
                      <a:prstDash val="solid"/>
                    </a:lnR>
                    <a:lnT w="12700">
                      <a:solidFill>
                        <a:srgbClr val="E9E9E9"/>
                      </a:solidFill>
                      <a:prstDash val="solid"/>
                    </a:lnT>
                    <a:lnB w="28575">
                      <a:solidFill>
                        <a:srgbClr val="E9E9E9"/>
                      </a:solidFill>
                      <a:prstDash val="solid"/>
                    </a:lnB>
                    <a:solidFill>
                      <a:srgbClr val="A502AA"/>
                    </a:solidFill>
                  </a:tcPr>
                </a:tc>
              </a:tr>
              <a:tr h="51368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19050">
                      <a:solidFill>
                        <a:srgbClr val="E9E9E9"/>
                      </a:solidFill>
                      <a:prstDash val="solid"/>
                    </a:lnR>
                    <a:solidFill>
                      <a:srgbClr val="A502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33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B w="12700">
                      <a:solidFill>
                        <a:srgbClr val="E9E9E9"/>
                      </a:solidFill>
                      <a:prstDash val="solid"/>
                    </a:lnB>
                    <a:solidFill>
                      <a:srgbClr val="A502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T w="19050">
                      <a:solidFill>
                        <a:srgbClr val="E9E9E9"/>
                      </a:solidFill>
                      <a:prstDash val="solid"/>
                    </a:lnT>
                    <a:lnB w="12700">
                      <a:solidFill>
                        <a:srgbClr val="E9E9E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9E9E9"/>
                      </a:solidFill>
                      <a:prstDash val="solid"/>
                    </a:lnL>
                    <a:lnR w="12700">
                      <a:solidFill>
                        <a:srgbClr val="E9E9E9"/>
                      </a:solidFill>
                      <a:prstDash val="solid"/>
                    </a:lnR>
                    <a:lnB w="12700">
                      <a:solidFill>
                        <a:srgbClr val="E9E9E9"/>
                      </a:solidFill>
                      <a:prstDash val="solid"/>
                    </a:lnB>
                    <a:solidFill>
                      <a:srgbClr val="A502AA"/>
                    </a:solidFill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894640" y="4747320"/>
            <a:ext cx="599440" cy="2091689"/>
            <a:chOff x="4894640" y="4747320"/>
            <a:chExt cx="599440" cy="2091689"/>
          </a:xfrm>
        </p:grpSpPr>
        <p:sp>
          <p:nvSpPr>
            <p:cNvPr id="7" name="object 7"/>
            <p:cNvSpPr/>
            <p:nvPr/>
          </p:nvSpPr>
          <p:spPr>
            <a:xfrm>
              <a:off x="4902200" y="4754879"/>
              <a:ext cx="584200" cy="2077720"/>
            </a:xfrm>
            <a:custGeom>
              <a:avLst/>
              <a:gdLst/>
              <a:ahLst/>
              <a:cxnLst/>
              <a:rect l="l" t="t" r="r" b="b"/>
              <a:pathLst>
                <a:path w="584200" h="2077720">
                  <a:moveTo>
                    <a:pt x="382270" y="0"/>
                  </a:moveTo>
                  <a:lnTo>
                    <a:pt x="200660" y="0"/>
                  </a:lnTo>
                  <a:lnTo>
                    <a:pt x="0" y="2077720"/>
                  </a:lnTo>
                  <a:lnTo>
                    <a:pt x="168910" y="2077720"/>
                  </a:lnTo>
                  <a:lnTo>
                    <a:pt x="194310" y="1734820"/>
                  </a:lnTo>
                  <a:lnTo>
                    <a:pt x="550874" y="1734820"/>
                  </a:lnTo>
                  <a:lnTo>
                    <a:pt x="507180" y="1285240"/>
                  </a:lnTo>
                  <a:lnTo>
                    <a:pt x="229870" y="1285240"/>
                  </a:lnTo>
                  <a:lnTo>
                    <a:pt x="289560" y="538480"/>
                  </a:lnTo>
                  <a:lnTo>
                    <a:pt x="434603" y="538480"/>
                  </a:lnTo>
                  <a:lnTo>
                    <a:pt x="382270" y="0"/>
                  </a:lnTo>
                  <a:close/>
                </a:path>
                <a:path w="584200" h="2077720">
                  <a:moveTo>
                    <a:pt x="550874" y="1734820"/>
                  </a:moveTo>
                  <a:lnTo>
                    <a:pt x="383539" y="1734820"/>
                  </a:lnTo>
                  <a:lnTo>
                    <a:pt x="410210" y="2077720"/>
                  </a:lnTo>
                  <a:lnTo>
                    <a:pt x="584200" y="2077720"/>
                  </a:lnTo>
                  <a:lnTo>
                    <a:pt x="550874" y="1734820"/>
                  </a:lnTo>
                  <a:close/>
                </a:path>
                <a:path w="584200" h="2077720">
                  <a:moveTo>
                    <a:pt x="434603" y="538480"/>
                  </a:moveTo>
                  <a:lnTo>
                    <a:pt x="289560" y="538480"/>
                  </a:lnTo>
                  <a:lnTo>
                    <a:pt x="349250" y="1285240"/>
                  </a:lnTo>
                  <a:lnTo>
                    <a:pt x="507180" y="1285240"/>
                  </a:lnTo>
                  <a:lnTo>
                    <a:pt x="434603" y="53848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00930" y="4753609"/>
              <a:ext cx="586740" cy="2078989"/>
            </a:xfrm>
            <a:custGeom>
              <a:avLst/>
              <a:gdLst/>
              <a:ahLst/>
              <a:cxnLst/>
              <a:rect l="l" t="t" r="r" b="b"/>
              <a:pathLst>
                <a:path w="586739" h="2078990">
                  <a:moveTo>
                    <a:pt x="386080" y="1736089"/>
                  </a:moveTo>
                  <a:lnTo>
                    <a:pt x="196850" y="1736089"/>
                  </a:lnTo>
                  <a:lnTo>
                    <a:pt x="170180" y="2078989"/>
                  </a:lnTo>
                  <a:lnTo>
                    <a:pt x="0" y="2078989"/>
                  </a:lnTo>
                  <a:lnTo>
                    <a:pt x="201930" y="0"/>
                  </a:lnTo>
                  <a:lnTo>
                    <a:pt x="384810" y="0"/>
                  </a:lnTo>
                  <a:lnTo>
                    <a:pt x="586740" y="2078989"/>
                  </a:lnTo>
                  <a:lnTo>
                    <a:pt x="412750" y="2078989"/>
                  </a:lnTo>
                  <a:lnTo>
                    <a:pt x="386080" y="1736089"/>
                  </a:lnTo>
                  <a:close/>
                </a:path>
                <a:path w="586739" h="2078990">
                  <a:moveTo>
                    <a:pt x="350520" y="1286509"/>
                  </a:moveTo>
                  <a:lnTo>
                    <a:pt x="290830" y="538479"/>
                  </a:lnTo>
                  <a:lnTo>
                    <a:pt x="232410" y="1286509"/>
                  </a:lnTo>
                  <a:lnTo>
                    <a:pt x="350520" y="1286509"/>
                  </a:lnTo>
                  <a:close/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535990" y="4747320"/>
            <a:ext cx="528320" cy="2091689"/>
            <a:chOff x="5535990" y="4747320"/>
            <a:chExt cx="528320" cy="2091689"/>
          </a:xfrm>
        </p:grpSpPr>
        <p:sp>
          <p:nvSpPr>
            <p:cNvPr id="10" name="object 10"/>
            <p:cNvSpPr/>
            <p:nvPr/>
          </p:nvSpPr>
          <p:spPr>
            <a:xfrm>
              <a:off x="5541010" y="4754879"/>
              <a:ext cx="516890" cy="2077720"/>
            </a:xfrm>
            <a:custGeom>
              <a:avLst/>
              <a:gdLst/>
              <a:ahLst/>
              <a:cxnLst/>
              <a:rect l="l" t="t" r="r" b="b"/>
              <a:pathLst>
                <a:path w="516889" h="2077720">
                  <a:moveTo>
                    <a:pt x="516890" y="0"/>
                  </a:moveTo>
                  <a:lnTo>
                    <a:pt x="358140" y="0"/>
                  </a:lnTo>
                  <a:lnTo>
                    <a:pt x="358140" y="1150620"/>
                  </a:lnTo>
                  <a:lnTo>
                    <a:pt x="320687" y="937260"/>
                  </a:lnTo>
                  <a:lnTo>
                    <a:pt x="156210" y="0"/>
                  </a:lnTo>
                  <a:lnTo>
                    <a:pt x="0" y="0"/>
                  </a:lnTo>
                  <a:lnTo>
                    <a:pt x="0" y="2077720"/>
                  </a:lnTo>
                  <a:lnTo>
                    <a:pt x="157480" y="2077720"/>
                  </a:lnTo>
                  <a:lnTo>
                    <a:pt x="157480" y="937260"/>
                  </a:lnTo>
                  <a:lnTo>
                    <a:pt x="358140" y="2077720"/>
                  </a:lnTo>
                  <a:lnTo>
                    <a:pt x="516890" y="2077720"/>
                  </a:lnTo>
                  <a:lnTo>
                    <a:pt x="516890" y="1150620"/>
                  </a:lnTo>
                  <a:lnTo>
                    <a:pt x="51689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2280" y="4753609"/>
              <a:ext cx="515620" cy="2078989"/>
            </a:xfrm>
            <a:custGeom>
              <a:avLst/>
              <a:gdLst/>
              <a:ahLst/>
              <a:cxnLst/>
              <a:rect l="l" t="t" r="r" b="b"/>
              <a:pathLst>
                <a:path w="515620" h="2078990">
                  <a:moveTo>
                    <a:pt x="0" y="0"/>
                  </a:moveTo>
                  <a:lnTo>
                    <a:pt x="154940" y="0"/>
                  </a:lnTo>
                  <a:lnTo>
                    <a:pt x="358140" y="1150620"/>
                  </a:lnTo>
                  <a:lnTo>
                    <a:pt x="358140" y="0"/>
                  </a:lnTo>
                  <a:lnTo>
                    <a:pt x="515620" y="0"/>
                  </a:lnTo>
                  <a:lnTo>
                    <a:pt x="515620" y="2078989"/>
                  </a:lnTo>
                  <a:lnTo>
                    <a:pt x="358140" y="2078989"/>
                  </a:lnTo>
                  <a:lnTo>
                    <a:pt x="156210" y="937259"/>
                  </a:lnTo>
                  <a:lnTo>
                    <a:pt x="156210" y="2078989"/>
                  </a:lnTo>
                  <a:lnTo>
                    <a:pt x="0" y="207898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62100" y="4747320"/>
            <a:ext cx="584200" cy="2091689"/>
            <a:chOff x="6162100" y="4747320"/>
            <a:chExt cx="584200" cy="2091689"/>
          </a:xfrm>
        </p:grpSpPr>
        <p:sp>
          <p:nvSpPr>
            <p:cNvPr id="13" name="object 13"/>
            <p:cNvSpPr/>
            <p:nvPr/>
          </p:nvSpPr>
          <p:spPr>
            <a:xfrm>
              <a:off x="6168389" y="4754879"/>
              <a:ext cx="571500" cy="2077720"/>
            </a:xfrm>
            <a:custGeom>
              <a:avLst/>
              <a:gdLst/>
              <a:ahLst/>
              <a:cxnLst/>
              <a:rect l="l" t="t" r="r" b="b"/>
              <a:pathLst>
                <a:path w="571500" h="2077720">
                  <a:moveTo>
                    <a:pt x="166370" y="0"/>
                  </a:moveTo>
                  <a:lnTo>
                    <a:pt x="0" y="0"/>
                  </a:lnTo>
                  <a:lnTo>
                    <a:pt x="0" y="2077720"/>
                  </a:lnTo>
                  <a:lnTo>
                    <a:pt x="166370" y="2077720"/>
                  </a:lnTo>
                  <a:lnTo>
                    <a:pt x="166370" y="1569720"/>
                  </a:lnTo>
                  <a:lnTo>
                    <a:pt x="252730" y="1223010"/>
                  </a:lnTo>
                  <a:lnTo>
                    <a:pt x="435751" y="1223010"/>
                  </a:lnTo>
                  <a:lnTo>
                    <a:pt x="366163" y="784860"/>
                  </a:lnTo>
                  <a:lnTo>
                    <a:pt x="166370" y="784860"/>
                  </a:lnTo>
                  <a:lnTo>
                    <a:pt x="166370" y="0"/>
                  </a:lnTo>
                  <a:close/>
                </a:path>
                <a:path w="571500" h="2077720">
                  <a:moveTo>
                    <a:pt x="435751" y="1223010"/>
                  </a:moveTo>
                  <a:lnTo>
                    <a:pt x="252730" y="1223010"/>
                  </a:lnTo>
                  <a:lnTo>
                    <a:pt x="365760" y="2077720"/>
                  </a:lnTo>
                  <a:lnTo>
                    <a:pt x="571500" y="2077720"/>
                  </a:lnTo>
                  <a:lnTo>
                    <a:pt x="435751" y="1223010"/>
                  </a:lnTo>
                  <a:close/>
                </a:path>
                <a:path w="571500" h="2077720">
                  <a:moveTo>
                    <a:pt x="562610" y="0"/>
                  </a:moveTo>
                  <a:lnTo>
                    <a:pt x="340360" y="0"/>
                  </a:lnTo>
                  <a:lnTo>
                    <a:pt x="166370" y="784860"/>
                  </a:lnTo>
                  <a:lnTo>
                    <a:pt x="366163" y="784860"/>
                  </a:lnTo>
                  <a:lnTo>
                    <a:pt x="365760" y="782320"/>
                  </a:lnTo>
                  <a:lnTo>
                    <a:pt x="56261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68389" y="4753609"/>
              <a:ext cx="571500" cy="2078989"/>
            </a:xfrm>
            <a:custGeom>
              <a:avLst/>
              <a:gdLst/>
              <a:ahLst/>
              <a:cxnLst/>
              <a:rect l="l" t="t" r="r" b="b"/>
              <a:pathLst>
                <a:path w="571500" h="2078990">
                  <a:moveTo>
                    <a:pt x="0" y="0"/>
                  </a:moveTo>
                  <a:lnTo>
                    <a:pt x="166370" y="0"/>
                  </a:lnTo>
                  <a:lnTo>
                    <a:pt x="166370" y="784859"/>
                  </a:lnTo>
                  <a:lnTo>
                    <a:pt x="341630" y="0"/>
                  </a:lnTo>
                  <a:lnTo>
                    <a:pt x="562610" y="0"/>
                  </a:lnTo>
                  <a:lnTo>
                    <a:pt x="367030" y="783589"/>
                  </a:lnTo>
                  <a:lnTo>
                    <a:pt x="571500" y="2078989"/>
                  </a:lnTo>
                  <a:lnTo>
                    <a:pt x="367030" y="2078989"/>
                  </a:lnTo>
                  <a:lnTo>
                    <a:pt x="252730" y="1224280"/>
                  </a:lnTo>
                  <a:lnTo>
                    <a:pt x="166370" y="1570989"/>
                  </a:lnTo>
                  <a:lnTo>
                    <a:pt x="166370" y="2078989"/>
                  </a:lnTo>
                  <a:lnTo>
                    <a:pt x="0" y="207898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985060" y="4711760"/>
            <a:ext cx="1189990" cy="2152650"/>
            <a:chOff x="6985060" y="4711760"/>
            <a:chExt cx="1189990" cy="2152650"/>
          </a:xfrm>
        </p:grpSpPr>
        <p:sp>
          <p:nvSpPr>
            <p:cNvPr id="16" name="object 16"/>
            <p:cNvSpPr/>
            <p:nvPr/>
          </p:nvSpPr>
          <p:spPr>
            <a:xfrm>
              <a:off x="6991350" y="4754880"/>
              <a:ext cx="585470" cy="2077720"/>
            </a:xfrm>
            <a:custGeom>
              <a:avLst/>
              <a:gdLst/>
              <a:ahLst/>
              <a:cxnLst/>
              <a:rect l="l" t="t" r="r" b="b"/>
              <a:pathLst>
                <a:path w="585470" h="2077720">
                  <a:moveTo>
                    <a:pt x="184150" y="0"/>
                  </a:moveTo>
                  <a:lnTo>
                    <a:pt x="0" y="0"/>
                  </a:lnTo>
                  <a:lnTo>
                    <a:pt x="209550" y="1207770"/>
                  </a:lnTo>
                  <a:lnTo>
                    <a:pt x="209550" y="2077720"/>
                  </a:lnTo>
                  <a:lnTo>
                    <a:pt x="375920" y="2077720"/>
                  </a:lnTo>
                  <a:lnTo>
                    <a:pt x="375920" y="1207770"/>
                  </a:lnTo>
                  <a:lnTo>
                    <a:pt x="463838" y="701040"/>
                  </a:lnTo>
                  <a:lnTo>
                    <a:pt x="293370" y="701040"/>
                  </a:lnTo>
                  <a:lnTo>
                    <a:pt x="184150" y="0"/>
                  </a:lnTo>
                  <a:close/>
                </a:path>
                <a:path w="585470" h="2077720">
                  <a:moveTo>
                    <a:pt x="585470" y="0"/>
                  </a:moveTo>
                  <a:lnTo>
                    <a:pt x="402590" y="0"/>
                  </a:lnTo>
                  <a:lnTo>
                    <a:pt x="293370" y="701040"/>
                  </a:lnTo>
                  <a:lnTo>
                    <a:pt x="463838" y="701040"/>
                  </a:lnTo>
                  <a:lnTo>
                    <a:pt x="58547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91350" y="4753610"/>
              <a:ext cx="586740" cy="2078989"/>
            </a:xfrm>
            <a:custGeom>
              <a:avLst/>
              <a:gdLst/>
              <a:ahLst/>
              <a:cxnLst/>
              <a:rect l="l" t="t" r="r" b="b"/>
              <a:pathLst>
                <a:path w="586740" h="2078990">
                  <a:moveTo>
                    <a:pt x="0" y="0"/>
                  </a:moveTo>
                  <a:lnTo>
                    <a:pt x="185420" y="0"/>
                  </a:lnTo>
                  <a:lnTo>
                    <a:pt x="293370" y="702309"/>
                  </a:lnTo>
                  <a:lnTo>
                    <a:pt x="402590" y="0"/>
                  </a:lnTo>
                  <a:lnTo>
                    <a:pt x="586740" y="0"/>
                  </a:lnTo>
                  <a:lnTo>
                    <a:pt x="377190" y="1209039"/>
                  </a:lnTo>
                  <a:lnTo>
                    <a:pt x="377190" y="2078989"/>
                  </a:lnTo>
                  <a:lnTo>
                    <a:pt x="209550" y="2078989"/>
                  </a:lnTo>
                  <a:lnTo>
                    <a:pt x="209550" y="1209039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09840" y="4718050"/>
              <a:ext cx="558800" cy="2139950"/>
            </a:xfrm>
            <a:custGeom>
              <a:avLst/>
              <a:gdLst/>
              <a:ahLst/>
              <a:cxnLst/>
              <a:rect l="l" t="t" r="r" b="b"/>
              <a:pathLst>
                <a:path w="558800" h="2139950">
                  <a:moveTo>
                    <a:pt x="278129" y="0"/>
                  </a:moveTo>
                  <a:lnTo>
                    <a:pt x="217169" y="17780"/>
                  </a:lnTo>
                  <a:lnTo>
                    <a:pt x="162559" y="69850"/>
                  </a:lnTo>
                  <a:lnTo>
                    <a:pt x="137159" y="111760"/>
                  </a:lnTo>
                  <a:lnTo>
                    <a:pt x="114300" y="158750"/>
                  </a:lnTo>
                  <a:lnTo>
                    <a:pt x="92709" y="218439"/>
                  </a:lnTo>
                  <a:lnTo>
                    <a:pt x="82550" y="247650"/>
                  </a:lnTo>
                  <a:lnTo>
                    <a:pt x="64769" y="321310"/>
                  </a:lnTo>
                  <a:lnTo>
                    <a:pt x="55879" y="359410"/>
                  </a:lnTo>
                  <a:lnTo>
                    <a:pt x="48259" y="398780"/>
                  </a:lnTo>
                  <a:lnTo>
                    <a:pt x="35559" y="482600"/>
                  </a:lnTo>
                  <a:lnTo>
                    <a:pt x="29209" y="527050"/>
                  </a:lnTo>
                  <a:lnTo>
                    <a:pt x="24129" y="575310"/>
                  </a:lnTo>
                  <a:lnTo>
                    <a:pt x="19050" y="624840"/>
                  </a:lnTo>
                  <a:lnTo>
                    <a:pt x="10159" y="727710"/>
                  </a:lnTo>
                  <a:lnTo>
                    <a:pt x="5079" y="836930"/>
                  </a:lnTo>
                  <a:lnTo>
                    <a:pt x="1269" y="953769"/>
                  </a:lnTo>
                  <a:lnTo>
                    <a:pt x="0" y="1076960"/>
                  </a:lnTo>
                  <a:lnTo>
                    <a:pt x="1269" y="1165860"/>
                  </a:lnTo>
                  <a:lnTo>
                    <a:pt x="2539" y="1250950"/>
                  </a:lnTo>
                  <a:lnTo>
                    <a:pt x="5079" y="1333500"/>
                  </a:lnTo>
                  <a:lnTo>
                    <a:pt x="10159" y="1410970"/>
                  </a:lnTo>
                  <a:lnTo>
                    <a:pt x="15239" y="1483360"/>
                  </a:lnTo>
                  <a:lnTo>
                    <a:pt x="22859" y="1554480"/>
                  </a:lnTo>
                  <a:lnTo>
                    <a:pt x="29209" y="1621790"/>
                  </a:lnTo>
                  <a:lnTo>
                    <a:pt x="36829" y="1682750"/>
                  </a:lnTo>
                  <a:lnTo>
                    <a:pt x="48259" y="1742439"/>
                  </a:lnTo>
                  <a:lnTo>
                    <a:pt x="57150" y="1795780"/>
                  </a:lnTo>
                  <a:lnTo>
                    <a:pt x="68579" y="1846580"/>
                  </a:lnTo>
                  <a:lnTo>
                    <a:pt x="80009" y="1893570"/>
                  </a:lnTo>
                  <a:lnTo>
                    <a:pt x="92709" y="1935480"/>
                  </a:lnTo>
                  <a:lnTo>
                    <a:pt x="105409" y="1973580"/>
                  </a:lnTo>
                  <a:lnTo>
                    <a:pt x="134619" y="2038350"/>
                  </a:lnTo>
                  <a:lnTo>
                    <a:pt x="166369" y="2087880"/>
                  </a:lnTo>
                  <a:lnTo>
                    <a:pt x="201929" y="2122170"/>
                  </a:lnTo>
                  <a:lnTo>
                    <a:pt x="234526" y="2139950"/>
                  </a:lnTo>
                  <a:lnTo>
                    <a:pt x="330562" y="2139950"/>
                  </a:lnTo>
                  <a:lnTo>
                    <a:pt x="367029" y="2118360"/>
                  </a:lnTo>
                  <a:lnTo>
                    <a:pt x="403859" y="2078989"/>
                  </a:lnTo>
                  <a:lnTo>
                    <a:pt x="434339" y="2020570"/>
                  </a:lnTo>
                  <a:lnTo>
                    <a:pt x="462279" y="1949450"/>
                  </a:lnTo>
                  <a:lnTo>
                    <a:pt x="476250" y="1908810"/>
                  </a:lnTo>
                  <a:lnTo>
                    <a:pt x="487679" y="1865630"/>
                  </a:lnTo>
                  <a:lnTo>
                    <a:pt x="499109" y="1818639"/>
                  </a:lnTo>
                  <a:lnTo>
                    <a:pt x="508000" y="1767839"/>
                  </a:lnTo>
                  <a:lnTo>
                    <a:pt x="518159" y="1714500"/>
                  </a:lnTo>
                  <a:lnTo>
                    <a:pt x="525074" y="1670050"/>
                  </a:lnTo>
                  <a:lnTo>
                    <a:pt x="279400" y="1670050"/>
                  </a:lnTo>
                  <a:lnTo>
                    <a:pt x="266700" y="1666239"/>
                  </a:lnTo>
                  <a:lnTo>
                    <a:pt x="255269" y="1661160"/>
                  </a:lnTo>
                  <a:lnTo>
                    <a:pt x="248919" y="1657350"/>
                  </a:lnTo>
                  <a:lnTo>
                    <a:pt x="238759" y="1642110"/>
                  </a:lnTo>
                  <a:lnTo>
                    <a:pt x="232409" y="1635760"/>
                  </a:lnTo>
                  <a:lnTo>
                    <a:pt x="222250" y="1615440"/>
                  </a:lnTo>
                  <a:lnTo>
                    <a:pt x="218439" y="1605280"/>
                  </a:lnTo>
                  <a:lnTo>
                    <a:pt x="213359" y="1592580"/>
                  </a:lnTo>
                  <a:lnTo>
                    <a:pt x="209550" y="1579880"/>
                  </a:lnTo>
                  <a:lnTo>
                    <a:pt x="204469" y="1564640"/>
                  </a:lnTo>
                  <a:lnTo>
                    <a:pt x="200659" y="1548130"/>
                  </a:lnTo>
                  <a:lnTo>
                    <a:pt x="196850" y="1530350"/>
                  </a:lnTo>
                  <a:lnTo>
                    <a:pt x="193039" y="1513840"/>
                  </a:lnTo>
                  <a:lnTo>
                    <a:pt x="190500" y="1494790"/>
                  </a:lnTo>
                  <a:lnTo>
                    <a:pt x="187959" y="1474470"/>
                  </a:lnTo>
                  <a:lnTo>
                    <a:pt x="180339" y="1428750"/>
                  </a:lnTo>
                  <a:lnTo>
                    <a:pt x="179069" y="1403350"/>
                  </a:lnTo>
                  <a:lnTo>
                    <a:pt x="175259" y="1350010"/>
                  </a:lnTo>
                  <a:lnTo>
                    <a:pt x="171450" y="1291590"/>
                  </a:lnTo>
                  <a:lnTo>
                    <a:pt x="168909" y="1225550"/>
                  </a:lnTo>
                  <a:lnTo>
                    <a:pt x="166369" y="1156970"/>
                  </a:lnTo>
                  <a:lnTo>
                    <a:pt x="166369" y="1003300"/>
                  </a:lnTo>
                  <a:lnTo>
                    <a:pt x="168909" y="932180"/>
                  </a:lnTo>
                  <a:lnTo>
                    <a:pt x="171450" y="866140"/>
                  </a:lnTo>
                  <a:lnTo>
                    <a:pt x="175259" y="806450"/>
                  </a:lnTo>
                  <a:lnTo>
                    <a:pt x="179069" y="753110"/>
                  </a:lnTo>
                  <a:lnTo>
                    <a:pt x="184150" y="704850"/>
                  </a:lnTo>
                  <a:lnTo>
                    <a:pt x="187959" y="681990"/>
                  </a:lnTo>
                  <a:lnTo>
                    <a:pt x="193039" y="641350"/>
                  </a:lnTo>
                  <a:lnTo>
                    <a:pt x="200659" y="608330"/>
                  </a:lnTo>
                  <a:lnTo>
                    <a:pt x="205739" y="590550"/>
                  </a:lnTo>
                  <a:lnTo>
                    <a:pt x="209550" y="577850"/>
                  </a:lnTo>
                  <a:lnTo>
                    <a:pt x="213359" y="563880"/>
                  </a:lnTo>
                  <a:lnTo>
                    <a:pt x="218439" y="551180"/>
                  </a:lnTo>
                  <a:lnTo>
                    <a:pt x="223519" y="539750"/>
                  </a:lnTo>
                  <a:lnTo>
                    <a:pt x="227329" y="530860"/>
                  </a:lnTo>
                  <a:lnTo>
                    <a:pt x="254000" y="495300"/>
                  </a:lnTo>
                  <a:lnTo>
                    <a:pt x="278129" y="486410"/>
                  </a:lnTo>
                  <a:lnTo>
                    <a:pt x="526273" y="486410"/>
                  </a:lnTo>
                  <a:lnTo>
                    <a:pt x="524509" y="473710"/>
                  </a:lnTo>
                  <a:lnTo>
                    <a:pt x="518159" y="431800"/>
                  </a:lnTo>
                  <a:lnTo>
                    <a:pt x="510539" y="391160"/>
                  </a:lnTo>
                  <a:lnTo>
                    <a:pt x="502919" y="351789"/>
                  </a:lnTo>
                  <a:lnTo>
                    <a:pt x="494029" y="313689"/>
                  </a:lnTo>
                  <a:lnTo>
                    <a:pt x="486409" y="278130"/>
                  </a:lnTo>
                  <a:lnTo>
                    <a:pt x="476250" y="245110"/>
                  </a:lnTo>
                  <a:lnTo>
                    <a:pt x="467359" y="213360"/>
                  </a:lnTo>
                  <a:lnTo>
                    <a:pt x="455929" y="184150"/>
                  </a:lnTo>
                  <a:lnTo>
                    <a:pt x="422909" y="107950"/>
                  </a:lnTo>
                  <a:lnTo>
                    <a:pt x="397509" y="69850"/>
                  </a:lnTo>
                  <a:lnTo>
                    <a:pt x="370839" y="39369"/>
                  </a:lnTo>
                  <a:lnTo>
                    <a:pt x="311150" y="3810"/>
                  </a:lnTo>
                  <a:lnTo>
                    <a:pt x="278129" y="0"/>
                  </a:lnTo>
                  <a:close/>
                </a:path>
                <a:path w="558800" h="2139950">
                  <a:moveTo>
                    <a:pt x="526273" y="486410"/>
                  </a:moveTo>
                  <a:lnTo>
                    <a:pt x="278129" y="486410"/>
                  </a:lnTo>
                  <a:lnTo>
                    <a:pt x="290829" y="488950"/>
                  </a:lnTo>
                  <a:lnTo>
                    <a:pt x="303529" y="495300"/>
                  </a:lnTo>
                  <a:lnTo>
                    <a:pt x="308609" y="499110"/>
                  </a:lnTo>
                  <a:lnTo>
                    <a:pt x="314959" y="506730"/>
                  </a:lnTo>
                  <a:lnTo>
                    <a:pt x="320039" y="511810"/>
                  </a:lnTo>
                  <a:lnTo>
                    <a:pt x="325119" y="520700"/>
                  </a:lnTo>
                  <a:lnTo>
                    <a:pt x="330200" y="527050"/>
                  </a:lnTo>
                  <a:lnTo>
                    <a:pt x="335279" y="539750"/>
                  </a:lnTo>
                  <a:lnTo>
                    <a:pt x="340359" y="549910"/>
                  </a:lnTo>
                  <a:lnTo>
                    <a:pt x="344169" y="562610"/>
                  </a:lnTo>
                  <a:lnTo>
                    <a:pt x="349250" y="575310"/>
                  </a:lnTo>
                  <a:lnTo>
                    <a:pt x="353059" y="590550"/>
                  </a:lnTo>
                  <a:lnTo>
                    <a:pt x="356869" y="603250"/>
                  </a:lnTo>
                  <a:lnTo>
                    <a:pt x="361950" y="622300"/>
                  </a:lnTo>
                  <a:lnTo>
                    <a:pt x="365759" y="640080"/>
                  </a:lnTo>
                  <a:lnTo>
                    <a:pt x="368300" y="657860"/>
                  </a:lnTo>
                  <a:lnTo>
                    <a:pt x="372109" y="678180"/>
                  </a:lnTo>
                  <a:lnTo>
                    <a:pt x="374650" y="701040"/>
                  </a:lnTo>
                  <a:lnTo>
                    <a:pt x="378459" y="722630"/>
                  </a:lnTo>
                  <a:lnTo>
                    <a:pt x="379729" y="745490"/>
                  </a:lnTo>
                  <a:lnTo>
                    <a:pt x="384809" y="797560"/>
                  </a:lnTo>
                  <a:lnTo>
                    <a:pt x="387350" y="853440"/>
                  </a:lnTo>
                  <a:lnTo>
                    <a:pt x="391159" y="914400"/>
                  </a:lnTo>
                  <a:lnTo>
                    <a:pt x="391159" y="980440"/>
                  </a:lnTo>
                  <a:lnTo>
                    <a:pt x="392429" y="1050290"/>
                  </a:lnTo>
                  <a:lnTo>
                    <a:pt x="391159" y="1135380"/>
                  </a:lnTo>
                  <a:lnTo>
                    <a:pt x="391159" y="1212850"/>
                  </a:lnTo>
                  <a:lnTo>
                    <a:pt x="387350" y="1282700"/>
                  </a:lnTo>
                  <a:lnTo>
                    <a:pt x="384809" y="1346200"/>
                  </a:lnTo>
                  <a:lnTo>
                    <a:pt x="381000" y="1403350"/>
                  </a:lnTo>
                  <a:lnTo>
                    <a:pt x="375919" y="1454150"/>
                  </a:lnTo>
                  <a:lnTo>
                    <a:pt x="372109" y="1477010"/>
                  </a:lnTo>
                  <a:lnTo>
                    <a:pt x="369569" y="1498600"/>
                  </a:lnTo>
                  <a:lnTo>
                    <a:pt x="361950" y="1534160"/>
                  </a:lnTo>
                  <a:lnTo>
                    <a:pt x="359409" y="1550670"/>
                  </a:lnTo>
                  <a:lnTo>
                    <a:pt x="354329" y="1567180"/>
                  </a:lnTo>
                  <a:lnTo>
                    <a:pt x="350519" y="1581150"/>
                  </a:lnTo>
                  <a:lnTo>
                    <a:pt x="346709" y="1593850"/>
                  </a:lnTo>
                  <a:lnTo>
                    <a:pt x="341629" y="1606550"/>
                  </a:lnTo>
                  <a:lnTo>
                    <a:pt x="337819" y="1617980"/>
                  </a:lnTo>
                  <a:lnTo>
                    <a:pt x="322579" y="1644650"/>
                  </a:lnTo>
                  <a:lnTo>
                    <a:pt x="316229" y="1651000"/>
                  </a:lnTo>
                  <a:lnTo>
                    <a:pt x="311150" y="1657350"/>
                  </a:lnTo>
                  <a:lnTo>
                    <a:pt x="304800" y="1661160"/>
                  </a:lnTo>
                  <a:lnTo>
                    <a:pt x="293369" y="1668780"/>
                  </a:lnTo>
                  <a:lnTo>
                    <a:pt x="279400" y="1670050"/>
                  </a:lnTo>
                  <a:lnTo>
                    <a:pt x="525074" y="1670050"/>
                  </a:lnTo>
                  <a:lnTo>
                    <a:pt x="527050" y="1657350"/>
                  </a:lnTo>
                  <a:lnTo>
                    <a:pt x="534669" y="1597660"/>
                  </a:lnTo>
                  <a:lnTo>
                    <a:pt x="541019" y="1532890"/>
                  </a:lnTo>
                  <a:lnTo>
                    <a:pt x="546100" y="1464310"/>
                  </a:lnTo>
                  <a:lnTo>
                    <a:pt x="551179" y="1390650"/>
                  </a:lnTo>
                  <a:lnTo>
                    <a:pt x="553719" y="1314450"/>
                  </a:lnTo>
                  <a:lnTo>
                    <a:pt x="556259" y="1233170"/>
                  </a:lnTo>
                  <a:lnTo>
                    <a:pt x="558800" y="1148080"/>
                  </a:lnTo>
                  <a:lnTo>
                    <a:pt x="558706" y="1050290"/>
                  </a:lnTo>
                  <a:lnTo>
                    <a:pt x="557529" y="938530"/>
                  </a:lnTo>
                  <a:lnTo>
                    <a:pt x="553719" y="822960"/>
                  </a:lnTo>
                  <a:lnTo>
                    <a:pt x="548639" y="715010"/>
                  </a:lnTo>
                  <a:lnTo>
                    <a:pt x="541019" y="613410"/>
                  </a:lnTo>
                  <a:lnTo>
                    <a:pt x="535939" y="565150"/>
                  </a:lnTo>
                  <a:lnTo>
                    <a:pt x="530859" y="519430"/>
                  </a:lnTo>
                  <a:lnTo>
                    <a:pt x="526273" y="48641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11110" y="4718050"/>
              <a:ext cx="557530" cy="2139950"/>
            </a:xfrm>
            <a:custGeom>
              <a:avLst/>
              <a:gdLst/>
              <a:ahLst/>
              <a:cxnLst/>
              <a:rect l="l" t="t" r="r" b="b"/>
              <a:pathLst>
                <a:path w="557529" h="2139950">
                  <a:moveTo>
                    <a:pt x="0" y="1076960"/>
                  </a:moveTo>
                  <a:lnTo>
                    <a:pt x="1270" y="952500"/>
                  </a:lnTo>
                  <a:lnTo>
                    <a:pt x="3810" y="836930"/>
                  </a:lnTo>
                  <a:lnTo>
                    <a:pt x="10160" y="726440"/>
                  </a:lnTo>
                  <a:lnTo>
                    <a:pt x="17780" y="623569"/>
                  </a:lnTo>
                  <a:lnTo>
                    <a:pt x="22860" y="574040"/>
                  </a:lnTo>
                  <a:lnTo>
                    <a:pt x="27940" y="528319"/>
                  </a:lnTo>
                  <a:lnTo>
                    <a:pt x="34290" y="481330"/>
                  </a:lnTo>
                  <a:lnTo>
                    <a:pt x="40640" y="439419"/>
                  </a:lnTo>
                  <a:lnTo>
                    <a:pt x="48260" y="397510"/>
                  </a:lnTo>
                  <a:lnTo>
                    <a:pt x="55880" y="358139"/>
                  </a:lnTo>
                  <a:lnTo>
                    <a:pt x="63500" y="320039"/>
                  </a:lnTo>
                  <a:lnTo>
                    <a:pt x="73660" y="283210"/>
                  </a:lnTo>
                  <a:lnTo>
                    <a:pt x="82550" y="248919"/>
                  </a:lnTo>
                  <a:lnTo>
                    <a:pt x="102870" y="186689"/>
                  </a:lnTo>
                  <a:lnTo>
                    <a:pt x="124460" y="133350"/>
                  </a:lnTo>
                  <a:lnTo>
                    <a:pt x="148590" y="90169"/>
                  </a:lnTo>
                  <a:lnTo>
                    <a:pt x="161290" y="69850"/>
                  </a:lnTo>
                  <a:lnTo>
                    <a:pt x="187960" y="39369"/>
                  </a:lnTo>
                  <a:lnTo>
                    <a:pt x="215900" y="17780"/>
                  </a:lnTo>
                  <a:lnTo>
                    <a:pt x="246380" y="3810"/>
                  </a:lnTo>
                  <a:lnTo>
                    <a:pt x="278130" y="0"/>
                  </a:lnTo>
                  <a:lnTo>
                    <a:pt x="311150" y="3810"/>
                  </a:lnTo>
                  <a:lnTo>
                    <a:pt x="369570" y="39369"/>
                  </a:lnTo>
                  <a:lnTo>
                    <a:pt x="396240" y="69850"/>
                  </a:lnTo>
                  <a:lnTo>
                    <a:pt x="421640" y="107950"/>
                  </a:lnTo>
                  <a:lnTo>
                    <a:pt x="444500" y="156210"/>
                  </a:lnTo>
                  <a:lnTo>
                    <a:pt x="466090" y="213360"/>
                  </a:lnTo>
                  <a:lnTo>
                    <a:pt x="474980" y="243839"/>
                  </a:lnTo>
                  <a:lnTo>
                    <a:pt x="485140" y="278130"/>
                  </a:lnTo>
                  <a:lnTo>
                    <a:pt x="494030" y="313689"/>
                  </a:lnTo>
                  <a:lnTo>
                    <a:pt x="501650" y="350519"/>
                  </a:lnTo>
                  <a:lnTo>
                    <a:pt x="510540" y="391160"/>
                  </a:lnTo>
                  <a:lnTo>
                    <a:pt x="516890" y="431800"/>
                  </a:lnTo>
                  <a:lnTo>
                    <a:pt x="523240" y="473710"/>
                  </a:lnTo>
                  <a:lnTo>
                    <a:pt x="529590" y="518159"/>
                  </a:lnTo>
                  <a:lnTo>
                    <a:pt x="534670" y="565150"/>
                  </a:lnTo>
                  <a:lnTo>
                    <a:pt x="539750" y="613410"/>
                  </a:lnTo>
                  <a:lnTo>
                    <a:pt x="547370" y="713740"/>
                  </a:lnTo>
                  <a:lnTo>
                    <a:pt x="553720" y="822960"/>
                  </a:lnTo>
                  <a:lnTo>
                    <a:pt x="557530" y="937260"/>
                  </a:lnTo>
                  <a:lnTo>
                    <a:pt x="557530" y="1057910"/>
                  </a:lnTo>
                  <a:lnTo>
                    <a:pt x="557530" y="1146810"/>
                  </a:lnTo>
                  <a:lnTo>
                    <a:pt x="556260" y="1233170"/>
                  </a:lnTo>
                  <a:lnTo>
                    <a:pt x="553720" y="1314450"/>
                  </a:lnTo>
                  <a:lnTo>
                    <a:pt x="549910" y="1390650"/>
                  </a:lnTo>
                  <a:lnTo>
                    <a:pt x="546100" y="1463040"/>
                  </a:lnTo>
                  <a:lnTo>
                    <a:pt x="539750" y="1532890"/>
                  </a:lnTo>
                  <a:lnTo>
                    <a:pt x="533400" y="1597660"/>
                  </a:lnTo>
                  <a:lnTo>
                    <a:pt x="525780" y="1657350"/>
                  </a:lnTo>
                  <a:lnTo>
                    <a:pt x="518160" y="1714500"/>
                  </a:lnTo>
                  <a:lnTo>
                    <a:pt x="508000" y="1767839"/>
                  </a:lnTo>
                  <a:lnTo>
                    <a:pt x="497840" y="1818639"/>
                  </a:lnTo>
                  <a:lnTo>
                    <a:pt x="487680" y="1864360"/>
                  </a:lnTo>
                  <a:lnTo>
                    <a:pt x="474980" y="1907539"/>
                  </a:lnTo>
                  <a:lnTo>
                    <a:pt x="462280" y="1948180"/>
                  </a:lnTo>
                  <a:lnTo>
                    <a:pt x="448310" y="1987550"/>
                  </a:lnTo>
                  <a:lnTo>
                    <a:pt x="419100" y="2051050"/>
                  </a:lnTo>
                  <a:lnTo>
                    <a:pt x="384810" y="2099310"/>
                  </a:lnTo>
                  <a:lnTo>
                    <a:pt x="347980" y="2131060"/>
                  </a:lnTo>
                  <a:lnTo>
                    <a:pt x="330200" y="2139950"/>
                  </a:lnTo>
                </a:path>
                <a:path w="557529" h="2139950">
                  <a:moveTo>
                    <a:pt x="234103" y="2139950"/>
                  </a:moveTo>
                  <a:lnTo>
                    <a:pt x="182880" y="2106930"/>
                  </a:lnTo>
                  <a:lnTo>
                    <a:pt x="148590" y="2063750"/>
                  </a:lnTo>
                  <a:lnTo>
                    <a:pt x="119380" y="2007870"/>
                  </a:lnTo>
                  <a:lnTo>
                    <a:pt x="105410" y="1972310"/>
                  </a:lnTo>
                  <a:lnTo>
                    <a:pt x="91440" y="1934210"/>
                  </a:lnTo>
                  <a:lnTo>
                    <a:pt x="80010" y="1892300"/>
                  </a:lnTo>
                  <a:lnTo>
                    <a:pt x="67310" y="1846580"/>
                  </a:lnTo>
                  <a:lnTo>
                    <a:pt x="57150" y="1795780"/>
                  </a:lnTo>
                  <a:lnTo>
                    <a:pt x="46990" y="1742439"/>
                  </a:lnTo>
                  <a:lnTo>
                    <a:pt x="36830" y="1682750"/>
                  </a:lnTo>
                  <a:lnTo>
                    <a:pt x="27940" y="1621790"/>
                  </a:lnTo>
                  <a:lnTo>
                    <a:pt x="20320" y="1553210"/>
                  </a:lnTo>
                  <a:lnTo>
                    <a:pt x="13970" y="1483360"/>
                  </a:lnTo>
                  <a:lnTo>
                    <a:pt x="8890" y="1409700"/>
                  </a:lnTo>
                  <a:lnTo>
                    <a:pt x="5080" y="1332230"/>
                  </a:lnTo>
                  <a:lnTo>
                    <a:pt x="1270" y="1250950"/>
                  </a:lnTo>
                  <a:lnTo>
                    <a:pt x="0" y="1165860"/>
                  </a:lnTo>
                  <a:lnTo>
                    <a:pt x="0" y="1076960"/>
                  </a:lnTo>
                </a:path>
                <a:path w="557529" h="2139950">
                  <a:moveTo>
                    <a:pt x="166370" y="1079500"/>
                  </a:moveTo>
                  <a:lnTo>
                    <a:pt x="166370" y="1155700"/>
                  </a:lnTo>
                  <a:lnTo>
                    <a:pt x="167640" y="1225550"/>
                  </a:lnTo>
                  <a:lnTo>
                    <a:pt x="170180" y="1290320"/>
                  </a:lnTo>
                  <a:lnTo>
                    <a:pt x="173990" y="1350010"/>
                  </a:lnTo>
                  <a:lnTo>
                    <a:pt x="177800" y="1403350"/>
                  </a:lnTo>
                  <a:lnTo>
                    <a:pt x="182880" y="1450340"/>
                  </a:lnTo>
                  <a:lnTo>
                    <a:pt x="186690" y="1473200"/>
                  </a:lnTo>
                  <a:lnTo>
                    <a:pt x="189230" y="1494790"/>
                  </a:lnTo>
                  <a:lnTo>
                    <a:pt x="193040" y="1512570"/>
                  </a:lnTo>
                  <a:lnTo>
                    <a:pt x="195580" y="1531620"/>
                  </a:lnTo>
                  <a:lnTo>
                    <a:pt x="200660" y="1548130"/>
                  </a:lnTo>
                  <a:lnTo>
                    <a:pt x="204470" y="1563370"/>
                  </a:lnTo>
                  <a:lnTo>
                    <a:pt x="208280" y="1578610"/>
                  </a:lnTo>
                  <a:lnTo>
                    <a:pt x="213360" y="1591310"/>
                  </a:lnTo>
                  <a:lnTo>
                    <a:pt x="217170" y="1604010"/>
                  </a:lnTo>
                  <a:lnTo>
                    <a:pt x="222250" y="1615440"/>
                  </a:lnTo>
                  <a:lnTo>
                    <a:pt x="227330" y="1625600"/>
                  </a:lnTo>
                  <a:lnTo>
                    <a:pt x="232410" y="1635760"/>
                  </a:lnTo>
                  <a:lnTo>
                    <a:pt x="237490" y="1642110"/>
                  </a:lnTo>
                  <a:lnTo>
                    <a:pt x="242570" y="1649730"/>
                  </a:lnTo>
                  <a:lnTo>
                    <a:pt x="248920" y="1656080"/>
                  </a:lnTo>
                  <a:lnTo>
                    <a:pt x="254000" y="1659889"/>
                  </a:lnTo>
                  <a:lnTo>
                    <a:pt x="266700" y="1666239"/>
                  </a:lnTo>
                  <a:lnTo>
                    <a:pt x="279400" y="1668780"/>
                  </a:lnTo>
                  <a:lnTo>
                    <a:pt x="292100" y="1667510"/>
                  </a:lnTo>
                  <a:lnTo>
                    <a:pt x="304800" y="1659889"/>
                  </a:lnTo>
                  <a:lnTo>
                    <a:pt x="309880" y="1656080"/>
                  </a:lnTo>
                  <a:lnTo>
                    <a:pt x="316230" y="1651000"/>
                  </a:lnTo>
                  <a:lnTo>
                    <a:pt x="321310" y="1643380"/>
                  </a:lnTo>
                  <a:lnTo>
                    <a:pt x="326390" y="1635760"/>
                  </a:lnTo>
                  <a:lnTo>
                    <a:pt x="331470" y="1626870"/>
                  </a:lnTo>
                  <a:lnTo>
                    <a:pt x="336550" y="1616710"/>
                  </a:lnTo>
                  <a:lnTo>
                    <a:pt x="341630" y="1605280"/>
                  </a:lnTo>
                  <a:lnTo>
                    <a:pt x="345440" y="1592580"/>
                  </a:lnTo>
                  <a:lnTo>
                    <a:pt x="350520" y="1579880"/>
                  </a:lnTo>
                  <a:lnTo>
                    <a:pt x="361950" y="1534160"/>
                  </a:lnTo>
                  <a:lnTo>
                    <a:pt x="368300" y="1497330"/>
                  </a:lnTo>
                  <a:lnTo>
                    <a:pt x="372110" y="1475740"/>
                  </a:lnTo>
                  <a:lnTo>
                    <a:pt x="374650" y="1454150"/>
                  </a:lnTo>
                  <a:lnTo>
                    <a:pt x="377190" y="1428750"/>
                  </a:lnTo>
                  <a:lnTo>
                    <a:pt x="379730" y="1403350"/>
                  </a:lnTo>
                  <a:lnTo>
                    <a:pt x="383540" y="1344930"/>
                  </a:lnTo>
                  <a:lnTo>
                    <a:pt x="387350" y="1282700"/>
                  </a:lnTo>
                  <a:lnTo>
                    <a:pt x="389890" y="1211580"/>
                  </a:lnTo>
                  <a:lnTo>
                    <a:pt x="391160" y="1134110"/>
                  </a:lnTo>
                  <a:lnTo>
                    <a:pt x="391160" y="1050290"/>
                  </a:lnTo>
                  <a:lnTo>
                    <a:pt x="391160" y="979169"/>
                  </a:lnTo>
                  <a:lnTo>
                    <a:pt x="389890" y="914400"/>
                  </a:lnTo>
                  <a:lnTo>
                    <a:pt x="387350" y="853440"/>
                  </a:lnTo>
                  <a:lnTo>
                    <a:pt x="383540" y="797560"/>
                  </a:lnTo>
                  <a:lnTo>
                    <a:pt x="379730" y="745490"/>
                  </a:lnTo>
                  <a:lnTo>
                    <a:pt x="377190" y="722630"/>
                  </a:lnTo>
                  <a:lnTo>
                    <a:pt x="374650" y="699769"/>
                  </a:lnTo>
                  <a:lnTo>
                    <a:pt x="370840" y="676910"/>
                  </a:lnTo>
                  <a:lnTo>
                    <a:pt x="368300" y="657860"/>
                  </a:lnTo>
                  <a:lnTo>
                    <a:pt x="364490" y="640080"/>
                  </a:lnTo>
                  <a:lnTo>
                    <a:pt x="353060" y="590550"/>
                  </a:lnTo>
                  <a:lnTo>
                    <a:pt x="339090" y="549910"/>
                  </a:lnTo>
                  <a:lnTo>
                    <a:pt x="335280" y="539750"/>
                  </a:lnTo>
                  <a:lnTo>
                    <a:pt x="330200" y="528319"/>
                  </a:lnTo>
                  <a:lnTo>
                    <a:pt x="325120" y="519430"/>
                  </a:lnTo>
                  <a:lnTo>
                    <a:pt x="320040" y="511810"/>
                  </a:lnTo>
                  <a:lnTo>
                    <a:pt x="313690" y="505460"/>
                  </a:lnTo>
                  <a:lnTo>
                    <a:pt x="308610" y="499110"/>
                  </a:lnTo>
                  <a:lnTo>
                    <a:pt x="302260" y="495300"/>
                  </a:lnTo>
                  <a:lnTo>
                    <a:pt x="290830" y="488950"/>
                  </a:lnTo>
                  <a:lnTo>
                    <a:pt x="278130" y="486410"/>
                  </a:lnTo>
                  <a:lnTo>
                    <a:pt x="265430" y="488950"/>
                  </a:lnTo>
                  <a:lnTo>
                    <a:pt x="259080" y="490219"/>
                  </a:lnTo>
                  <a:lnTo>
                    <a:pt x="254000" y="495300"/>
                  </a:lnTo>
                  <a:lnTo>
                    <a:pt x="247650" y="500380"/>
                  </a:lnTo>
                  <a:lnTo>
                    <a:pt x="242570" y="505460"/>
                  </a:lnTo>
                  <a:lnTo>
                    <a:pt x="237490" y="513080"/>
                  </a:lnTo>
                  <a:lnTo>
                    <a:pt x="232410" y="521969"/>
                  </a:lnTo>
                  <a:lnTo>
                    <a:pt x="227330" y="529590"/>
                  </a:lnTo>
                  <a:lnTo>
                    <a:pt x="222250" y="539750"/>
                  </a:lnTo>
                  <a:lnTo>
                    <a:pt x="218440" y="551180"/>
                  </a:lnTo>
                  <a:lnTo>
                    <a:pt x="213360" y="563880"/>
                  </a:lnTo>
                  <a:lnTo>
                    <a:pt x="200660" y="607060"/>
                  </a:lnTo>
                  <a:lnTo>
                    <a:pt x="193040" y="642619"/>
                  </a:lnTo>
                  <a:lnTo>
                    <a:pt x="189230" y="660400"/>
                  </a:lnTo>
                  <a:lnTo>
                    <a:pt x="186690" y="681990"/>
                  </a:lnTo>
                  <a:lnTo>
                    <a:pt x="182880" y="704850"/>
                  </a:lnTo>
                  <a:lnTo>
                    <a:pt x="180340" y="727710"/>
                  </a:lnTo>
                  <a:lnTo>
                    <a:pt x="173990" y="806450"/>
                  </a:lnTo>
                  <a:lnTo>
                    <a:pt x="170180" y="866140"/>
                  </a:lnTo>
                  <a:lnTo>
                    <a:pt x="167640" y="932180"/>
                  </a:lnTo>
                  <a:lnTo>
                    <a:pt x="166370" y="1002030"/>
                  </a:lnTo>
                  <a:lnTo>
                    <a:pt x="166370" y="1079500"/>
                  </a:lnTo>
                  <a:close/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252520" y="4747320"/>
            <a:ext cx="529590" cy="2117090"/>
            <a:chOff x="8252520" y="4747320"/>
            <a:chExt cx="529590" cy="2117090"/>
          </a:xfrm>
        </p:grpSpPr>
        <p:sp>
          <p:nvSpPr>
            <p:cNvPr id="21" name="object 21"/>
            <p:cNvSpPr/>
            <p:nvPr/>
          </p:nvSpPr>
          <p:spPr>
            <a:xfrm>
              <a:off x="8258809" y="4754879"/>
              <a:ext cx="516890" cy="2103120"/>
            </a:xfrm>
            <a:custGeom>
              <a:avLst/>
              <a:gdLst/>
              <a:ahLst/>
              <a:cxnLst/>
              <a:rect l="l" t="t" r="r" b="b"/>
              <a:pathLst>
                <a:path w="516890" h="2103120">
                  <a:moveTo>
                    <a:pt x="166370" y="0"/>
                  </a:moveTo>
                  <a:lnTo>
                    <a:pt x="0" y="0"/>
                  </a:lnTo>
                  <a:lnTo>
                    <a:pt x="0" y="1277620"/>
                  </a:lnTo>
                  <a:lnTo>
                    <a:pt x="1270" y="1318260"/>
                  </a:lnTo>
                  <a:lnTo>
                    <a:pt x="1270" y="1360170"/>
                  </a:lnTo>
                  <a:lnTo>
                    <a:pt x="3810" y="1403350"/>
                  </a:lnTo>
                  <a:lnTo>
                    <a:pt x="6640" y="1454150"/>
                  </a:lnTo>
                  <a:lnTo>
                    <a:pt x="8890" y="1493520"/>
                  </a:lnTo>
                  <a:lnTo>
                    <a:pt x="15240" y="1590040"/>
                  </a:lnTo>
                  <a:lnTo>
                    <a:pt x="17780" y="1620520"/>
                  </a:lnTo>
                  <a:lnTo>
                    <a:pt x="29210" y="1711960"/>
                  </a:lnTo>
                  <a:lnTo>
                    <a:pt x="34290" y="1741170"/>
                  </a:lnTo>
                  <a:lnTo>
                    <a:pt x="38100" y="1770380"/>
                  </a:lnTo>
                  <a:lnTo>
                    <a:pt x="50800" y="1830070"/>
                  </a:lnTo>
                  <a:lnTo>
                    <a:pt x="63500" y="1884680"/>
                  </a:lnTo>
                  <a:lnTo>
                    <a:pt x="72390" y="1910080"/>
                  </a:lnTo>
                  <a:lnTo>
                    <a:pt x="77470" y="1932940"/>
                  </a:lnTo>
                  <a:lnTo>
                    <a:pt x="92710" y="1974850"/>
                  </a:lnTo>
                  <a:lnTo>
                    <a:pt x="107950" y="2010410"/>
                  </a:lnTo>
                  <a:lnTo>
                    <a:pt x="133350" y="2052320"/>
                  </a:lnTo>
                  <a:lnTo>
                    <a:pt x="143510" y="2062480"/>
                  </a:lnTo>
                  <a:lnTo>
                    <a:pt x="152400" y="2072640"/>
                  </a:lnTo>
                  <a:lnTo>
                    <a:pt x="163830" y="2081530"/>
                  </a:lnTo>
                  <a:lnTo>
                    <a:pt x="173990" y="2087880"/>
                  </a:lnTo>
                  <a:lnTo>
                    <a:pt x="186690" y="2094230"/>
                  </a:lnTo>
                  <a:lnTo>
                    <a:pt x="208280" y="2103120"/>
                  </a:lnTo>
                  <a:lnTo>
                    <a:pt x="321818" y="2103120"/>
                  </a:lnTo>
                  <a:lnTo>
                    <a:pt x="361950" y="2077720"/>
                  </a:lnTo>
                  <a:lnTo>
                    <a:pt x="387350" y="2045970"/>
                  </a:lnTo>
                  <a:lnTo>
                    <a:pt x="415290" y="1997710"/>
                  </a:lnTo>
                  <a:lnTo>
                    <a:pt x="421640" y="1976120"/>
                  </a:lnTo>
                  <a:lnTo>
                    <a:pt x="429260" y="1954530"/>
                  </a:lnTo>
                  <a:lnTo>
                    <a:pt x="447040" y="1902460"/>
                  </a:lnTo>
                  <a:lnTo>
                    <a:pt x="462280" y="1842770"/>
                  </a:lnTo>
                  <a:lnTo>
                    <a:pt x="476250" y="1772920"/>
                  </a:lnTo>
                  <a:lnTo>
                    <a:pt x="481330" y="1739900"/>
                  </a:lnTo>
                  <a:lnTo>
                    <a:pt x="487680" y="1703070"/>
                  </a:lnTo>
                  <a:lnTo>
                    <a:pt x="492760" y="1664970"/>
                  </a:lnTo>
                  <a:lnTo>
                    <a:pt x="496201" y="1629410"/>
                  </a:lnTo>
                  <a:lnTo>
                    <a:pt x="257810" y="1629410"/>
                  </a:lnTo>
                  <a:lnTo>
                    <a:pt x="247650" y="1628140"/>
                  </a:lnTo>
                  <a:lnTo>
                    <a:pt x="215900" y="1598930"/>
                  </a:lnTo>
                  <a:lnTo>
                    <a:pt x="212090" y="1591310"/>
                  </a:lnTo>
                  <a:lnTo>
                    <a:pt x="207010" y="1584960"/>
                  </a:lnTo>
                  <a:lnTo>
                    <a:pt x="203200" y="1576070"/>
                  </a:lnTo>
                  <a:lnTo>
                    <a:pt x="200660" y="1567180"/>
                  </a:lnTo>
                  <a:lnTo>
                    <a:pt x="196850" y="1557020"/>
                  </a:lnTo>
                  <a:lnTo>
                    <a:pt x="194310" y="1544320"/>
                  </a:lnTo>
                  <a:lnTo>
                    <a:pt x="190500" y="1534160"/>
                  </a:lnTo>
                  <a:lnTo>
                    <a:pt x="186690" y="1521460"/>
                  </a:lnTo>
                  <a:lnTo>
                    <a:pt x="181610" y="1496060"/>
                  </a:lnTo>
                  <a:lnTo>
                    <a:pt x="179070" y="1480820"/>
                  </a:lnTo>
                  <a:lnTo>
                    <a:pt x="177800" y="1468120"/>
                  </a:lnTo>
                  <a:lnTo>
                    <a:pt x="175260" y="1452880"/>
                  </a:lnTo>
                  <a:lnTo>
                    <a:pt x="174095" y="1438910"/>
                  </a:lnTo>
                  <a:lnTo>
                    <a:pt x="173990" y="1419860"/>
                  </a:lnTo>
                  <a:lnTo>
                    <a:pt x="168910" y="1386840"/>
                  </a:lnTo>
                  <a:lnTo>
                    <a:pt x="166370" y="1310640"/>
                  </a:lnTo>
                  <a:lnTo>
                    <a:pt x="166370" y="0"/>
                  </a:lnTo>
                  <a:close/>
                </a:path>
                <a:path w="516890" h="2103120">
                  <a:moveTo>
                    <a:pt x="516890" y="0"/>
                  </a:moveTo>
                  <a:lnTo>
                    <a:pt x="351790" y="0"/>
                  </a:lnTo>
                  <a:lnTo>
                    <a:pt x="351790" y="1268730"/>
                  </a:lnTo>
                  <a:lnTo>
                    <a:pt x="349250" y="1310640"/>
                  </a:lnTo>
                  <a:lnTo>
                    <a:pt x="347980" y="1350010"/>
                  </a:lnTo>
                  <a:lnTo>
                    <a:pt x="344170" y="1422400"/>
                  </a:lnTo>
                  <a:lnTo>
                    <a:pt x="340360" y="1454150"/>
                  </a:lnTo>
                  <a:lnTo>
                    <a:pt x="339090" y="1468120"/>
                  </a:lnTo>
                  <a:lnTo>
                    <a:pt x="326390" y="1535430"/>
                  </a:lnTo>
                  <a:lnTo>
                    <a:pt x="318770" y="1557020"/>
                  </a:lnTo>
                  <a:lnTo>
                    <a:pt x="316230" y="1568450"/>
                  </a:lnTo>
                  <a:lnTo>
                    <a:pt x="313690" y="1576070"/>
                  </a:lnTo>
                  <a:lnTo>
                    <a:pt x="308610" y="1584960"/>
                  </a:lnTo>
                  <a:lnTo>
                    <a:pt x="304800" y="1593850"/>
                  </a:lnTo>
                  <a:lnTo>
                    <a:pt x="300990" y="1600200"/>
                  </a:lnTo>
                  <a:lnTo>
                    <a:pt x="295910" y="1605280"/>
                  </a:lnTo>
                  <a:lnTo>
                    <a:pt x="288290" y="1617980"/>
                  </a:lnTo>
                  <a:lnTo>
                    <a:pt x="278130" y="1624330"/>
                  </a:lnTo>
                  <a:lnTo>
                    <a:pt x="267970" y="1628140"/>
                  </a:lnTo>
                  <a:lnTo>
                    <a:pt x="257810" y="1629410"/>
                  </a:lnTo>
                  <a:lnTo>
                    <a:pt x="496201" y="1629410"/>
                  </a:lnTo>
                  <a:lnTo>
                    <a:pt x="496570" y="1625600"/>
                  </a:lnTo>
                  <a:lnTo>
                    <a:pt x="501650" y="1586230"/>
                  </a:lnTo>
                  <a:lnTo>
                    <a:pt x="504190" y="1544320"/>
                  </a:lnTo>
                  <a:lnTo>
                    <a:pt x="508000" y="1503680"/>
                  </a:lnTo>
                  <a:lnTo>
                    <a:pt x="510540" y="1461770"/>
                  </a:lnTo>
                  <a:lnTo>
                    <a:pt x="511810" y="1417320"/>
                  </a:lnTo>
                  <a:lnTo>
                    <a:pt x="514350" y="1374140"/>
                  </a:lnTo>
                  <a:lnTo>
                    <a:pt x="516890" y="1328420"/>
                  </a:lnTo>
                  <a:lnTo>
                    <a:pt x="51689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58809" y="4753609"/>
              <a:ext cx="516890" cy="2104390"/>
            </a:xfrm>
            <a:custGeom>
              <a:avLst/>
              <a:gdLst/>
              <a:ahLst/>
              <a:cxnLst/>
              <a:rect l="l" t="t" r="r" b="b"/>
              <a:pathLst>
                <a:path w="516890" h="2104390">
                  <a:moveTo>
                    <a:pt x="350520" y="0"/>
                  </a:moveTo>
                  <a:lnTo>
                    <a:pt x="516890" y="0"/>
                  </a:lnTo>
                  <a:lnTo>
                    <a:pt x="516890" y="1239520"/>
                  </a:lnTo>
                  <a:lnTo>
                    <a:pt x="515620" y="1285239"/>
                  </a:lnTo>
                  <a:lnTo>
                    <a:pt x="515620" y="1329689"/>
                  </a:lnTo>
                  <a:lnTo>
                    <a:pt x="514350" y="1374139"/>
                  </a:lnTo>
                  <a:lnTo>
                    <a:pt x="513080" y="1418589"/>
                  </a:lnTo>
                  <a:lnTo>
                    <a:pt x="510540" y="1461770"/>
                  </a:lnTo>
                  <a:lnTo>
                    <a:pt x="508000" y="1503680"/>
                  </a:lnTo>
                  <a:lnTo>
                    <a:pt x="505460" y="1545589"/>
                  </a:lnTo>
                  <a:lnTo>
                    <a:pt x="501650" y="1587499"/>
                  </a:lnTo>
                  <a:lnTo>
                    <a:pt x="497840" y="1626870"/>
                  </a:lnTo>
                  <a:lnTo>
                    <a:pt x="492760" y="1664970"/>
                  </a:lnTo>
                  <a:lnTo>
                    <a:pt x="487680" y="1704339"/>
                  </a:lnTo>
                  <a:lnTo>
                    <a:pt x="476250" y="1775459"/>
                  </a:lnTo>
                  <a:lnTo>
                    <a:pt x="462280" y="1842770"/>
                  </a:lnTo>
                  <a:lnTo>
                    <a:pt x="447040" y="1903729"/>
                  </a:lnTo>
                  <a:lnTo>
                    <a:pt x="430530" y="1955800"/>
                  </a:lnTo>
                  <a:lnTo>
                    <a:pt x="422910" y="1978659"/>
                  </a:lnTo>
                  <a:lnTo>
                    <a:pt x="414020" y="1998979"/>
                  </a:lnTo>
                  <a:lnTo>
                    <a:pt x="405130" y="2016759"/>
                  </a:lnTo>
                  <a:lnTo>
                    <a:pt x="397510" y="2033270"/>
                  </a:lnTo>
                  <a:lnTo>
                    <a:pt x="363220" y="2077720"/>
                  </a:lnTo>
                  <a:lnTo>
                    <a:pt x="335280" y="2099310"/>
                  </a:lnTo>
                  <a:lnTo>
                    <a:pt x="323088" y="2104390"/>
                  </a:lnTo>
                </a:path>
                <a:path w="516890" h="2104390">
                  <a:moveTo>
                    <a:pt x="208280" y="2104390"/>
                  </a:moveTo>
                  <a:lnTo>
                    <a:pt x="186690" y="2094229"/>
                  </a:lnTo>
                  <a:lnTo>
                    <a:pt x="175260" y="2089150"/>
                  </a:lnTo>
                  <a:lnTo>
                    <a:pt x="163830" y="2081529"/>
                  </a:lnTo>
                  <a:lnTo>
                    <a:pt x="133350" y="2052320"/>
                  </a:lnTo>
                  <a:lnTo>
                    <a:pt x="116840" y="2025650"/>
                  </a:lnTo>
                  <a:lnTo>
                    <a:pt x="107950" y="2010409"/>
                  </a:lnTo>
                  <a:lnTo>
                    <a:pt x="100330" y="1993900"/>
                  </a:lnTo>
                  <a:lnTo>
                    <a:pt x="92710" y="1974850"/>
                  </a:lnTo>
                  <a:lnTo>
                    <a:pt x="85090" y="1955800"/>
                  </a:lnTo>
                  <a:lnTo>
                    <a:pt x="77470" y="1932939"/>
                  </a:lnTo>
                  <a:lnTo>
                    <a:pt x="71120" y="1910079"/>
                  </a:lnTo>
                  <a:lnTo>
                    <a:pt x="64770" y="1884679"/>
                  </a:lnTo>
                  <a:lnTo>
                    <a:pt x="58420" y="1858009"/>
                  </a:lnTo>
                  <a:lnTo>
                    <a:pt x="50800" y="1830070"/>
                  </a:lnTo>
                  <a:lnTo>
                    <a:pt x="44450" y="1800859"/>
                  </a:lnTo>
                  <a:lnTo>
                    <a:pt x="39370" y="1771650"/>
                  </a:lnTo>
                  <a:lnTo>
                    <a:pt x="34290" y="1741170"/>
                  </a:lnTo>
                  <a:lnTo>
                    <a:pt x="29210" y="1711959"/>
                  </a:lnTo>
                  <a:lnTo>
                    <a:pt x="25400" y="1682750"/>
                  </a:lnTo>
                  <a:lnTo>
                    <a:pt x="21590" y="1651000"/>
                  </a:lnTo>
                  <a:lnTo>
                    <a:pt x="17780" y="1621789"/>
                  </a:lnTo>
                  <a:lnTo>
                    <a:pt x="15240" y="1591309"/>
                  </a:lnTo>
                  <a:lnTo>
                    <a:pt x="8890" y="1494789"/>
                  </a:lnTo>
                  <a:lnTo>
                    <a:pt x="6350" y="1449070"/>
                  </a:lnTo>
                  <a:lnTo>
                    <a:pt x="3810" y="1404620"/>
                  </a:lnTo>
                  <a:lnTo>
                    <a:pt x="2540" y="1360170"/>
                  </a:lnTo>
                  <a:lnTo>
                    <a:pt x="1270" y="1318259"/>
                  </a:lnTo>
                  <a:lnTo>
                    <a:pt x="1270" y="1278889"/>
                  </a:lnTo>
                  <a:lnTo>
                    <a:pt x="0" y="1239520"/>
                  </a:lnTo>
                  <a:lnTo>
                    <a:pt x="0" y="0"/>
                  </a:lnTo>
                  <a:lnTo>
                    <a:pt x="166370" y="0"/>
                  </a:lnTo>
                  <a:lnTo>
                    <a:pt x="166370" y="1268730"/>
                  </a:lnTo>
                  <a:lnTo>
                    <a:pt x="166370" y="1311909"/>
                  </a:lnTo>
                  <a:lnTo>
                    <a:pt x="170180" y="1386839"/>
                  </a:lnTo>
                  <a:lnTo>
                    <a:pt x="173990" y="1437639"/>
                  </a:lnTo>
                  <a:lnTo>
                    <a:pt x="176530" y="1452880"/>
                  </a:lnTo>
                  <a:lnTo>
                    <a:pt x="177800" y="1469389"/>
                  </a:lnTo>
                  <a:lnTo>
                    <a:pt x="180340" y="1483359"/>
                  </a:lnTo>
                  <a:lnTo>
                    <a:pt x="182880" y="1497330"/>
                  </a:lnTo>
                  <a:lnTo>
                    <a:pt x="185420" y="1510030"/>
                  </a:lnTo>
                  <a:lnTo>
                    <a:pt x="187960" y="1522730"/>
                  </a:lnTo>
                  <a:lnTo>
                    <a:pt x="190500" y="1535430"/>
                  </a:lnTo>
                  <a:lnTo>
                    <a:pt x="194310" y="1545589"/>
                  </a:lnTo>
                  <a:lnTo>
                    <a:pt x="198120" y="1557020"/>
                  </a:lnTo>
                  <a:lnTo>
                    <a:pt x="200660" y="1567180"/>
                  </a:lnTo>
                  <a:lnTo>
                    <a:pt x="204470" y="1577339"/>
                  </a:lnTo>
                  <a:lnTo>
                    <a:pt x="208280" y="1586230"/>
                  </a:lnTo>
                  <a:lnTo>
                    <a:pt x="212090" y="1592580"/>
                  </a:lnTo>
                  <a:lnTo>
                    <a:pt x="215900" y="1600199"/>
                  </a:lnTo>
                  <a:lnTo>
                    <a:pt x="248920" y="1629409"/>
                  </a:lnTo>
                  <a:lnTo>
                    <a:pt x="259080" y="1630679"/>
                  </a:lnTo>
                  <a:lnTo>
                    <a:pt x="269240" y="1629409"/>
                  </a:lnTo>
                  <a:lnTo>
                    <a:pt x="300990" y="1601470"/>
                  </a:lnTo>
                  <a:lnTo>
                    <a:pt x="304800" y="1593849"/>
                  </a:lnTo>
                  <a:lnTo>
                    <a:pt x="308610" y="1586230"/>
                  </a:lnTo>
                  <a:lnTo>
                    <a:pt x="312420" y="1577339"/>
                  </a:lnTo>
                  <a:lnTo>
                    <a:pt x="316230" y="1568449"/>
                  </a:lnTo>
                  <a:lnTo>
                    <a:pt x="320040" y="1559559"/>
                  </a:lnTo>
                  <a:lnTo>
                    <a:pt x="322580" y="1546859"/>
                  </a:lnTo>
                  <a:lnTo>
                    <a:pt x="326390" y="1536699"/>
                  </a:lnTo>
                  <a:lnTo>
                    <a:pt x="328930" y="1523999"/>
                  </a:lnTo>
                  <a:lnTo>
                    <a:pt x="332740" y="1511299"/>
                  </a:lnTo>
                  <a:lnTo>
                    <a:pt x="335280" y="1498599"/>
                  </a:lnTo>
                  <a:lnTo>
                    <a:pt x="336550" y="1484630"/>
                  </a:lnTo>
                  <a:lnTo>
                    <a:pt x="339090" y="1470659"/>
                  </a:lnTo>
                  <a:lnTo>
                    <a:pt x="341630" y="1454149"/>
                  </a:lnTo>
                  <a:lnTo>
                    <a:pt x="342900" y="1438909"/>
                  </a:lnTo>
                  <a:lnTo>
                    <a:pt x="344170" y="1422399"/>
                  </a:lnTo>
                  <a:lnTo>
                    <a:pt x="347980" y="1386839"/>
                  </a:lnTo>
                  <a:lnTo>
                    <a:pt x="349250" y="1350009"/>
                  </a:lnTo>
                  <a:lnTo>
                    <a:pt x="350520" y="1311909"/>
                  </a:lnTo>
                  <a:lnTo>
                    <a:pt x="350520" y="1268730"/>
                  </a:lnTo>
                  <a:lnTo>
                    <a:pt x="350520" y="0"/>
                  </a:lnTo>
                </a:path>
              </a:pathLst>
            </a:custGeom>
            <a:ln w="12579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727510" y="4735890"/>
            <a:ext cx="519430" cy="2090420"/>
            <a:chOff x="3727510" y="4735890"/>
            <a:chExt cx="519430" cy="2090420"/>
          </a:xfrm>
        </p:grpSpPr>
        <p:sp>
          <p:nvSpPr>
            <p:cNvPr id="24" name="object 24"/>
            <p:cNvSpPr/>
            <p:nvPr/>
          </p:nvSpPr>
          <p:spPr>
            <a:xfrm>
              <a:off x="3733800" y="4742179"/>
              <a:ext cx="505459" cy="2077720"/>
            </a:xfrm>
            <a:custGeom>
              <a:avLst/>
              <a:gdLst/>
              <a:ahLst/>
              <a:cxnLst/>
              <a:rect l="l" t="t" r="r" b="b"/>
              <a:pathLst>
                <a:path w="505460" h="2077720">
                  <a:moveTo>
                    <a:pt x="505460" y="0"/>
                  </a:moveTo>
                  <a:lnTo>
                    <a:pt x="0" y="0"/>
                  </a:lnTo>
                  <a:lnTo>
                    <a:pt x="0" y="513080"/>
                  </a:lnTo>
                  <a:lnTo>
                    <a:pt x="168910" y="513080"/>
                  </a:lnTo>
                  <a:lnTo>
                    <a:pt x="168910" y="2077720"/>
                  </a:lnTo>
                  <a:lnTo>
                    <a:pt x="336550" y="2077720"/>
                  </a:lnTo>
                  <a:lnTo>
                    <a:pt x="336550" y="513080"/>
                  </a:lnTo>
                  <a:lnTo>
                    <a:pt x="505460" y="513080"/>
                  </a:lnTo>
                  <a:lnTo>
                    <a:pt x="505460" y="0"/>
                  </a:lnTo>
                  <a:close/>
                </a:path>
              </a:pathLst>
            </a:custGeom>
            <a:solidFill>
              <a:srgbClr val="A50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733800" y="4742180"/>
              <a:ext cx="506730" cy="2077720"/>
            </a:xfrm>
            <a:custGeom>
              <a:avLst/>
              <a:gdLst/>
              <a:ahLst/>
              <a:cxnLst/>
              <a:rect l="l" t="t" r="r" b="b"/>
              <a:pathLst>
                <a:path w="506729" h="2077720">
                  <a:moveTo>
                    <a:pt x="0" y="0"/>
                  </a:moveTo>
                  <a:lnTo>
                    <a:pt x="506729" y="0"/>
                  </a:lnTo>
                  <a:lnTo>
                    <a:pt x="506729" y="513080"/>
                  </a:lnTo>
                  <a:lnTo>
                    <a:pt x="336550" y="513080"/>
                  </a:lnTo>
                  <a:lnTo>
                    <a:pt x="336550" y="2077720"/>
                  </a:lnTo>
                  <a:lnTo>
                    <a:pt x="170179" y="2077720"/>
                  </a:lnTo>
                  <a:lnTo>
                    <a:pt x="170179" y="513080"/>
                  </a:lnTo>
                  <a:lnTo>
                    <a:pt x="0" y="51308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881940" y="4735890"/>
            <a:ext cx="599440" cy="2090420"/>
            <a:chOff x="4881940" y="4735890"/>
            <a:chExt cx="599440" cy="2090420"/>
          </a:xfrm>
        </p:grpSpPr>
        <p:sp>
          <p:nvSpPr>
            <p:cNvPr id="27" name="object 27"/>
            <p:cNvSpPr/>
            <p:nvPr/>
          </p:nvSpPr>
          <p:spPr>
            <a:xfrm>
              <a:off x="4889500" y="4742180"/>
              <a:ext cx="584200" cy="2077720"/>
            </a:xfrm>
            <a:custGeom>
              <a:avLst/>
              <a:gdLst/>
              <a:ahLst/>
              <a:cxnLst/>
              <a:rect l="l" t="t" r="r" b="b"/>
              <a:pathLst>
                <a:path w="584200" h="2077720">
                  <a:moveTo>
                    <a:pt x="382270" y="0"/>
                  </a:moveTo>
                  <a:lnTo>
                    <a:pt x="200660" y="0"/>
                  </a:lnTo>
                  <a:lnTo>
                    <a:pt x="0" y="2077720"/>
                  </a:lnTo>
                  <a:lnTo>
                    <a:pt x="168910" y="2077720"/>
                  </a:lnTo>
                  <a:lnTo>
                    <a:pt x="194310" y="1734820"/>
                  </a:lnTo>
                  <a:lnTo>
                    <a:pt x="550874" y="1734820"/>
                  </a:lnTo>
                  <a:lnTo>
                    <a:pt x="507180" y="1285240"/>
                  </a:lnTo>
                  <a:lnTo>
                    <a:pt x="229870" y="1285240"/>
                  </a:lnTo>
                  <a:lnTo>
                    <a:pt x="289560" y="538480"/>
                  </a:lnTo>
                  <a:lnTo>
                    <a:pt x="434603" y="538480"/>
                  </a:lnTo>
                  <a:lnTo>
                    <a:pt x="382270" y="0"/>
                  </a:lnTo>
                  <a:close/>
                </a:path>
                <a:path w="584200" h="2077720">
                  <a:moveTo>
                    <a:pt x="550874" y="1734820"/>
                  </a:moveTo>
                  <a:lnTo>
                    <a:pt x="384810" y="1734820"/>
                  </a:lnTo>
                  <a:lnTo>
                    <a:pt x="411479" y="2077720"/>
                  </a:lnTo>
                  <a:lnTo>
                    <a:pt x="584200" y="2077720"/>
                  </a:lnTo>
                  <a:lnTo>
                    <a:pt x="550874" y="1734820"/>
                  </a:lnTo>
                  <a:close/>
                </a:path>
                <a:path w="584200" h="2077720">
                  <a:moveTo>
                    <a:pt x="434603" y="538480"/>
                  </a:moveTo>
                  <a:lnTo>
                    <a:pt x="289560" y="538480"/>
                  </a:lnTo>
                  <a:lnTo>
                    <a:pt x="349250" y="1285240"/>
                  </a:lnTo>
                  <a:lnTo>
                    <a:pt x="507180" y="1285240"/>
                  </a:lnTo>
                  <a:lnTo>
                    <a:pt x="434603" y="538480"/>
                  </a:lnTo>
                  <a:close/>
                </a:path>
              </a:pathLst>
            </a:custGeom>
            <a:solidFill>
              <a:srgbClr val="A50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88230" y="4742180"/>
              <a:ext cx="586740" cy="2077720"/>
            </a:xfrm>
            <a:custGeom>
              <a:avLst/>
              <a:gdLst/>
              <a:ahLst/>
              <a:cxnLst/>
              <a:rect l="l" t="t" r="r" b="b"/>
              <a:pathLst>
                <a:path w="586739" h="2077720">
                  <a:moveTo>
                    <a:pt x="386080" y="1734820"/>
                  </a:moveTo>
                  <a:lnTo>
                    <a:pt x="196850" y="1734820"/>
                  </a:lnTo>
                  <a:lnTo>
                    <a:pt x="170180" y="2077720"/>
                  </a:lnTo>
                  <a:lnTo>
                    <a:pt x="0" y="2077720"/>
                  </a:lnTo>
                  <a:lnTo>
                    <a:pt x="201930" y="0"/>
                  </a:lnTo>
                  <a:lnTo>
                    <a:pt x="384810" y="0"/>
                  </a:lnTo>
                  <a:lnTo>
                    <a:pt x="586740" y="2077720"/>
                  </a:lnTo>
                  <a:lnTo>
                    <a:pt x="412750" y="2077720"/>
                  </a:lnTo>
                  <a:lnTo>
                    <a:pt x="386080" y="1734820"/>
                  </a:lnTo>
                  <a:close/>
                </a:path>
                <a:path w="586739" h="2077720">
                  <a:moveTo>
                    <a:pt x="351790" y="1285240"/>
                  </a:moveTo>
                  <a:lnTo>
                    <a:pt x="290830" y="538480"/>
                  </a:lnTo>
                  <a:lnTo>
                    <a:pt x="232410" y="1285240"/>
                  </a:lnTo>
                  <a:lnTo>
                    <a:pt x="351790" y="1285240"/>
                  </a:lnTo>
                  <a:close/>
                </a:path>
              </a:pathLst>
            </a:custGeom>
            <a:ln w="1257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5523290" y="4735890"/>
            <a:ext cx="528320" cy="2090420"/>
            <a:chOff x="5523290" y="4735890"/>
            <a:chExt cx="528320" cy="2090420"/>
          </a:xfrm>
        </p:grpSpPr>
        <p:sp>
          <p:nvSpPr>
            <p:cNvPr id="30" name="object 30"/>
            <p:cNvSpPr/>
            <p:nvPr/>
          </p:nvSpPr>
          <p:spPr>
            <a:xfrm>
              <a:off x="5528310" y="4742179"/>
              <a:ext cx="516890" cy="2077720"/>
            </a:xfrm>
            <a:custGeom>
              <a:avLst/>
              <a:gdLst/>
              <a:ahLst/>
              <a:cxnLst/>
              <a:rect l="l" t="t" r="r" b="b"/>
              <a:pathLst>
                <a:path w="516889" h="2077720">
                  <a:moveTo>
                    <a:pt x="516890" y="0"/>
                  </a:moveTo>
                  <a:lnTo>
                    <a:pt x="359410" y="0"/>
                  </a:lnTo>
                  <a:lnTo>
                    <a:pt x="359410" y="1150620"/>
                  </a:lnTo>
                  <a:lnTo>
                    <a:pt x="321729" y="937260"/>
                  </a:lnTo>
                  <a:lnTo>
                    <a:pt x="156210" y="0"/>
                  </a:lnTo>
                  <a:lnTo>
                    <a:pt x="0" y="0"/>
                  </a:lnTo>
                  <a:lnTo>
                    <a:pt x="0" y="2077720"/>
                  </a:lnTo>
                  <a:lnTo>
                    <a:pt x="157480" y="2077720"/>
                  </a:lnTo>
                  <a:lnTo>
                    <a:pt x="157480" y="937260"/>
                  </a:lnTo>
                  <a:lnTo>
                    <a:pt x="359410" y="2077720"/>
                  </a:lnTo>
                  <a:lnTo>
                    <a:pt x="516890" y="2077720"/>
                  </a:lnTo>
                  <a:lnTo>
                    <a:pt x="516890" y="1150620"/>
                  </a:lnTo>
                  <a:lnTo>
                    <a:pt x="516890" y="0"/>
                  </a:lnTo>
                  <a:close/>
                </a:path>
              </a:pathLst>
            </a:custGeom>
            <a:solidFill>
              <a:srgbClr val="A50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29580" y="4742180"/>
              <a:ext cx="515620" cy="2077720"/>
            </a:xfrm>
            <a:custGeom>
              <a:avLst/>
              <a:gdLst/>
              <a:ahLst/>
              <a:cxnLst/>
              <a:rect l="l" t="t" r="r" b="b"/>
              <a:pathLst>
                <a:path w="515620" h="2077720">
                  <a:moveTo>
                    <a:pt x="0" y="0"/>
                  </a:moveTo>
                  <a:lnTo>
                    <a:pt x="154940" y="0"/>
                  </a:lnTo>
                  <a:lnTo>
                    <a:pt x="358140" y="1149350"/>
                  </a:lnTo>
                  <a:lnTo>
                    <a:pt x="358140" y="0"/>
                  </a:lnTo>
                  <a:lnTo>
                    <a:pt x="515620" y="0"/>
                  </a:lnTo>
                  <a:lnTo>
                    <a:pt x="515620" y="2077720"/>
                  </a:lnTo>
                  <a:lnTo>
                    <a:pt x="358140" y="2077720"/>
                  </a:lnTo>
                  <a:lnTo>
                    <a:pt x="156210" y="935990"/>
                  </a:lnTo>
                  <a:lnTo>
                    <a:pt x="156210" y="2077720"/>
                  </a:lnTo>
                  <a:lnTo>
                    <a:pt x="0" y="207772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149400" y="4735890"/>
            <a:ext cx="584200" cy="2090420"/>
            <a:chOff x="6149400" y="4735890"/>
            <a:chExt cx="584200" cy="2090420"/>
          </a:xfrm>
        </p:grpSpPr>
        <p:sp>
          <p:nvSpPr>
            <p:cNvPr id="33" name="object 33"/>
            <p:cNvSpPr/>
            <p:nvPr/>
          </p:nvSpPr>
          <p:spPr>
            <a:xfrm>
              <a:off x="6155689" y="4742180"/>
              <a:ext cx="571500" cy="2077720"/>
            </a:xfrm>
            <a:custGeom>
              <a:avLst/>
              <a:gdLst/>
              <a:ahLst/>
              <a:cxnLst/>
              <a:rect l="l" t="t" r="r" b="b"/>
              <a:pathLst>
                <a:path w="571500" h="2077720">
                  <a:moveTo>
                    <a:pt x="166370" y="0"/>
                  </a:moveTo>
                  <a:lnTo>
                    <a:pt x="0" y="0"/>
                  </a:lnTo>
                  <a:lnTo>
                    <a:pt x="0" y="2077720"/>
                  </a:lnTo>
                  <a:lnTo>
                    <a:pt x="166370" y="2077720"/>
                  </a:lnTo>
                  <a:lnTo>
                    <a:pt x="166370" y="1569720"/>
                  </a:lnTo>
                  <a:lnTo>
                    <a:pt x="252730" y="1224280"/>
                  </a:lnTo>
                  <a:lnTo>
                    <a:pt x="435953" y="1224280"/>
                  </a:lnTo>
                  <a:lnTo>
                    <a:pt x="366163" y="784860"/>
                  </a:lnTo>
                  <a:lnTo>
                    <a:pt x="166370" y="784860"/>
                  </a:lnTo>
                  <a:lnTo>
                    <a:pt x="166370" y="0"/>
                  </a:lnTo>
                  <a:close/>
                </a:path>
                <a:path w="571500" h="2077720">
                  <a:moveTo>
                    <a:pt x="435953" y="1224280"/>
                  </a:moveTo>
                  <a:lnTo>
                    <a:pt x="252730" y="1224280"/>
                  </a:lnTo>
                  <a:lnTo>
                    <a:pt x="365760" y="2077720"/>
                  </a:lnTo>
                  <a:lnTo>
                    <a:pt x="571500" y="2077720"/>
                  </a:lnTo>
                  <a:lnTo>
                    <a:pt x="435953" y="1224280"/>
                  </a:lnTo>
                  <a:close/>
                </a:path>
                <a:path w="571500" h="2077720">
                  <a:moveTo>
                    <a:pt x="562610" y="0"/>
                  </a:moveTo>
                  <a:lnTo>
                    <a:pt x="340360" y="0"/>
                  </a:lnTo>
                  <a:lnTo>
                    <a:pt x="166370" y="784860"/>
                  </a:lnTo>
                  <a:lnTo>
                    <a:pt x="366163" y="784860"/>
                  </a:lnTo>
                  <a:lnTo>
                    <a:pt x="365760" y="782320"/>
                  </a:lnTo>
                  <a:lnTo>
                    <a:pt x="562610" y="0"/>
                  </a:lnTo>
                  <a:close/>
                </a:path>
              </a:pathLst>
            </a:custGeom>
            <a:solidFill>
              <a:srgbClr val="A50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55689" y="4742180"/>
              <a:ext cx="571500" cy="2077720"/>
            </a:xfrm>
            <a:custGeom>
              <a:avLst/>
              <a:gdLst/>
              <a:ahLst/>
              <a:cxnLst/>
              <a:rect l="l" t="t" r="r" b="b"/>
              <a:pathLst>
                <a:path w="571500" h="2077720">
                  <a:moveTo>
                    <a:pt x="0" y="0"/>
                  </a:moveTo>
                  <a:lnTo>
                    <a:pt x="166370" y="0"/>
                  </a:lnTo>
                  <a:lnTo>
                    <a:pt x="166370" y="783590"/>
                  </a:lnTo>
                  <a:lnTo>
                    <a:pt x="341630" y="0"/>
                  </a:lnTo>
                  <a:lnTo>
                    <a:pt x="562610" y="0"/>
                  </a:lnTo>
                  <a:lnTo>
                    <a:pt x="367030" y="782320"/>
                  </a:lnTo>
                  <a:lnTo>
                    <a:pt x="571500" y="2077720"/>
                  </a:lnTo>
                  <a:lnTo>
                    <a:pt x="367030" y="2077720"/>
                  </a:lnTo>
                  <a:lnTo>
                    <a:pt x="252730" y="1223010"/>
                  </a:lnTo>
                  <a:lnTo>
                    <a:pt x="166370" y="1570990"/>
                  </a:lnTo>
                  <a:lnTo>
                    <a:pt x="166370" y="2077720"/>
                  </a:lnTo>
                  <a:lnTo>
                    <a:pt x="0" y="207772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972360" y="4699060"/>
            <a:ext cx="1189990" cy="2162810"/>
            <a:chOff x="6972360" y="4699060"/>
            <a:chExt cx="1189990" cy="2162810"/>
          </a:xfrm>
        </p:grpSpPr>
        <p:sp>
          <p:nvSpPr>
            <p:cNvPr id="36" name="object 36"/>
            <p:cNvSpPr/>
            <p:nvPr/>
          </p:nvSpPr>
          <p:spPr>
            <a:xfrm>
              <a:off x="6978650" y="4742180"/>
              <a:ext cx="586740" cy="2077720"/>
            </a:xfrm>
            <a:custGeom>
              <a:avLst/>
              <a:gdLst/>
              <a:ahLst/>
              <a:cxnLst/>
              <a:rect l="l" t="t" r="r" b="b"/>
              <a:pathLst>
                <a:path w="586740" h="2077720">
                  <a:moveTo>
                    <a:pt x="184150" y="0"/>
                  </a:moveTo>
                  <a:lnTo>
                    <a:pt x="0" y="0"/>
                  </a:lnTo>
                  <a:lnTo>
                    <a:pt x="209550" y="1207770"/>
                  </a:lnTo>
                  <a:lnTo>
                    <a:pt x="209550" y="2077720"/>
                  </a:lnTo>
                  <a:lnTo>
                    <a:pt x="377190" y="2077720"/>
                  </a:lnTo>
                  <a:lnTo>
                    <a:pt x="377190" y="1207770"/>
                  </a:lnTo>
                  <a:lnTo>
                    <a:pt x="465108" y="701040"/>
                  </a:lnTo>
                  <a:lnTo>
                    <a:pt x="293370" y="701040"/>
                  </a:lnTo>
                  <a:lnTo>
                    <a:pt x="184150" y="0"/>
                  </a:lnTo>
                  <a:close/>
                </a:path>
                <a:path w="586740" h="2077720">
                  <a:moveTo>
                    <a:pt x="586740" y="0"/>
                  </a:moveTo>
                  <a:lnTo>
                    <a:pt x="402590" y="0"/>
                  </a:lnTo>
                  <a:lnTo>
                    <a:pt x="293370" y="701040"/>
                  </a:lnTo>
                  <a:lnTo>
                    <a:pt x="465108" y="701040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A50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978650" y="4742180"/>
              <a:ext cx="586740" cy="2077720"/>
            </a:xfrm>
            <a:custGeom>
              <a:avLst/>
              <a:gdLst/>
              <a:ahLst/>
              <a:cxnLst/>
              <a:rect l="l" t="t" r="r" b="b"/>
              <a:pathLst>
                <a:path w="586740" h="2077720">
                  <a:moveTo>
                    <a:pt x="0" y="0"/>
                  </a:moveTo>
                  <a:lnTo>
                    <a:pt x="185420" y="0"/>
                  </a:lnTo>
                  <a:lnTo>
                    <a:pt x="294640" y="701040"/>
                  </a:lnTo>
                  <a:lnTo>
                    <a:pt x="402590" y="0"/>
                  </a:lnTo>
                  <a:lnTo>
                    <a:pt x="586740" y="0"/>
                  </a:lnTo>
                  <a:lnTo>
                    <a:pt x="377190" y="1207770"/>
                  </a:lnTo>
                  <a:lnTo>
                    <a:pt x="377190" y="2077720"/>
                  </a:lnTo>
                  <a:lnTo>
                    <a:pt x="210820" y="2077720"/>
                  </a:lnTo>
                  <a:lnTo>
                    <a:pt x="210820" y="1207770"/>
                  </a:lnTo>
                  <a:lnTo>
                    <a:pt x="0" y="0"/>
                  </a:lnTo>
                  <a:close/>
                </a:path>
              </a:pathLst>
            </a:custGeom>
            <a:ln w="1257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97140" y="4705350"/>
              <a:ext cx="558800" cy="2150110"/>
            </a:xfrm>
            <a:custGeom>
              <a:avLst/>
              <a:gdLst/>
              <a:ahLst/>
              <a:cxnLst/>
              <a:rect l="l" t="t" r="r" b="b"/>
              <a:pathLst>
                <a:path w="558800" h="2150109">
                  <a:moveTo>
                    <a:pt x="278129" y="0"/>
                  </a:moveTo>
                  <a:lnTo>
                    <a:pt x="217169" y="19050"/>
                  </a:lnTo>
                  <a:lnTo>
                    <a:pt x="162559" y="69850"/>
                  </a:lnTo>
                  <a:lnTo>
                    <a:pt x="137159" y="111760"/>
                  </a:lnTo>
                  <a:lnTo>
                    <a:pt x="114300" y="158750"/>
                  </a:lnTo>
                  <a:lnTo>
                    <a:pt x="92709" y="218439"/>
                  </a:lnTo>
                  <a:lnTo>
                    <a:pt x="82550" y="247650"/>
                  </a:lnTo>
                  <a:lnTo>
                    <a:pt x="64769" y="321310"/>
                  </a:lnTo>
                  <a:lnTo>
                    <a:pt x="57150" y="359410"/>
                  </a:lnTo>
                  <a:lnTo>
                    <a:pt x="49529" y="398780"/>
                  </a:lnTo>
                  <a:lnTo>
                    <a:pt x="41909" y="440689"/>
                  </a:lnTo>
                  <a:lnTo>
                    <a:pt x="35559" y="482600"/>
                  </a:lnTo>
                  <a:lnTo>
                    <a:pt x="29209" y="529590"/>
                  </a:lnTo>
                  <a:lnTo>
                    <a:pt x="24129" y="575310"/>
                  </a:lnTo>
                  <a:lnTo>
                    <a:pt x="19050" y="624840"/>
                  </a:lnTo>
                  <a:lnTo>
                    <a:pt x="10159" y="727710"/>
                  </a:lnTo>
                  <a:lnTo>
                    <a:pt x="5079" y="836930"/>
                  </a:lnTo>
                  <a:lnTo>
                    <a:pt x="1269" y="953769"/>
                  </a:lnTo>
                  <a:lnTo>
                    <a:pt x="0" y="1078230"/>
                  </a:lnTo>
                  <a:lnTo>
                    <a:pt x="1269" y="1165860"/>
                  </a:lnTo>
                  <a:lnTo>
                    <a:pt x="2539" y="1250950"/>
                  </a:lnTo>
                  <a:lnTo>
                    <a:pt x="5079" y="1333500"/>
                  </a:lnTo>
                  <a:lnTo>
                    <a:pt x="10159" y="1410970"/>
                  </a:lnTo>
                  <a:lnTo>
                    <a:pt x="15239" y="1484630"/>
                  </a:lnTo>
                  <a:lnTo>
                    <a:pt x="22859" y="1554480"/>
                  </a:lnTo>
                  <a:lnTo>
                    <a:pt x="29209" y="1621790"/>
                  </a:lnTo>
                  <a:lnTo>
                    <a:pt x="38100" y="1682750"/>
                  </a:lnTo>
                  <a:lnTo>
                    <a:pt x="48259" y="1742439"/>
                  </a:lnTo>
                  <a:lnTo>
                    <a:pt x="57150" y="1795780"/>
                  </a:lnTo>
                  <a:lnTo>
                    <a:pt x="68579" y="1846580"/>
                  </a:lnTo>
                  <a:lnTo>
                    <a:pt x="80009" y="1893570"/>
                  </a:lnTo>
                  <a:lnTo>
                    <a:pt x="92709" y="1935480"/>
                  </a:lnTo>
                  <a:lnTo>
                    <a:pt x="105409" y="1973580"/>
                  </a:lnTo>
                  <a:lnTo>
                    <a:pt x="119379" y="2009139"/>
                  </a:lnTo>
                  <a:lnTo>
                    <a:pt x="149859" y="2063750"/>
                  </a:lnTo>
                  <a:lnTo>
                    <a:pt x="184150" y="2106930"/>
                  </a:lnTo>
                  <a:lnTo>
                    <a:pt x="220979" y="2134870"/>
                  </a:lnTo>
                  <a:lnTo>
                    <a:pt x="264159" y="2148840"/>
                  </a:lnTo>
                  <a:lnTo>
                    <a:pt x="274954" y="2150110"/>
                  </a:lnTo>
                  <a:lnTo>
                    <a:pt x="296544" y="2150110"/>
                  </a:lnTo>
                  <a:lnTo>
                    <a:pt x="347979" y="2132330"/>
                  </a:lnTo>
                  <a:lnTo>
                    <a:pt x="386079" y="2100580"/>
                  </a:lnTo>
                  <a:lnTo>
                    <a:pt x="419100" y="2051050"/>
                  </a:lnTo>
                  <a:lnTo>
                    <a:pt x="449579" y="1987550"/>
                  </a:lnTo>
                  <a:lnTo>
                    <a:pt x="463550" y="1949450"/>
                  </a:lnTo>
                  <a:lnTo>
                    <a:pt x="476250" y="1908810"/>
                  </a:lnTo>
                  <a:lnTo>
                    <a:pt x="487679" y="1865630"/>
                  </a:lnTo>
                  <a:lnTo>
                    <a:pt x="499109" y="1818639"/>
                  </a:lnTo>
                  <a:lnTo>
                    <a:pt x="509269" y="1767839"/>
                  </a:lnTo>
                  <a:lnTo>
                    <a:pt x="518159" y="1714500"/>
                  </a:lnTo>
                  <a:lnTo>
                    <a:pt x="525074" y="1670050"/>
                  </a:lnTo>
                  <a:lnTo>
                    <a:pt x="279400" y="1670050"/>
                  </a:lnTo>
                  <a:lnTo>
                    <a:pt x="266700" y="1667510"/>
                  </a:lnTo>
                  <a:lnTo>
                    <a:pt x="255269" y="1661160"/>
                  </a:lnTo>
                  <a:lnTo>
                    <a:pt x="248919" y="1657350"/>
                  </a:lnTo>
                  <a:lnTo>
                    <a:pt x="243839" y="1649730"/>
                  </a:lnTo>
                  <a:lnTo>
                    <a:pt x="238759" y="1643380"/>
                  </a:lnTo>
                  <a:lnTo>
                    <a:pt x="232409" y="1635760"/>
                  </a:lnTo>
                  <a:lnTo>
                    <a:pt x="227329" y="1626870"/>
                  </a:lnTo>
                  <a:lnTo>
                    <a:pt x="222250" y="1616710"/>
                  </a:lnTo>
                  <a:lnTo>
                    <a:pt x="218439" y="1605280"/>
                  </a:lnTo>
                  <a:lnTo>
                    <a:pt x="213359" y="1592580"/>
                  </a:lnTo>
                  <a:lnTo>
                    <a:pt x="209550" y="1579880"/>
                  </a:lnTo>
                  <a:lnTo>
                    <a:pt x="204469" y="1564640"/>
                  </a:lnTo>
                  <a:lnTo>
                    <a:pt x="200659" y="1549400"/>
                  </a:lnTo>
                  <a:lnTo>
                    <a:pt x="196850" y="1530350"/>
                  </a:lnTo>
                  <a:lnTo>
                    <a:pt x="193039" y="1513840"/>
                  </a:lnTo>
                  <a:lnTo>
                    <a:pt x="190500" y="1494790"/>
                  </a:lnTo>
                  <a:lnTo>
                    <a:pt x="187959" y="1474470"/>
                  </a:lnTo>
                  <a:lnTo>
                    <a:pt x="180339" y="1428750"/>
                  </a:lnTo>
                  <a:lnTo>
                    <a:pt x="179069" y="1403350"/>
                  </a:lnTo>
                  <a:lnTo>
                    <a:pt x="175259" y="1350010"/>
                  </a:lnTo>
                  <a:lnTo>
                    <a:pt x="171450" y="1291590"/>
                  </a:lnTo>
                  <a:lnTo>
                    <a:pt x="168909" y="1225550"/>
                  </a:lnTo>
                  <a:lnTo>
                    <a:pt x="167639" y="1156970"/>
                  </a:lnTo>
                  <a:lnTo>
                    <a:pt x="166369" y="1080770"/>
                  </a:lnTo>
                  <a:lnTo>
                    <a:pt x="167639" y="1003300"/>
                  </a:lnTo>
                  <a:lnTo>
                    <a:pt x="168909" y="933450"/>
                  </a:lnTo>
                  <a:lnTo>
                    <a:pt x="171450" y="866140"/>
                  </a:lnTo>
                  <a:lnTo>
                    <a:pt x="175259" y="806450"/>
                  </a:lnTo>
                  <a:lnTo>
                    <a:pt x="179069" y="753110"/>
                  </a:lnTo>
                  <a:lnTo>
                    <a:pt x="184150" y="704850"/>
                  </a:lnTo>
                  <a:lnTo>
                    <a:pt x="187959" y="681990"/>
                  </a:lnTo>
                  <a:lnTo>
                    <a:pt x="190500" y="661669"/>
                  </a:lnTo>
                  <a:lnTo>
                    <a:pt x="194309" y="641350"/>
                  </a:lnTo>
                  <a:lnTo>
                    <a:pt x="196850" y="624840"/>
                  </a:lnTo>
                  <a:lnTo>
                    <a:pt x="200659" y="608330"/>
                  </a:lnTo>
                  <a:lnTo>
                    <a:pt x="205739" y="590550"/>
                  </a:lnTo>
                  <a:lnTo>
                    <a:pt x="209550" y="577850"/>
                  </a:lnTo>
                  <a:lnTo>
                    <a:pt x="213359" y="563880"/>
                  </a:lnTo>
                  <a:lnTo>
                    <a:pt x="218439" y="551180"/>
                  </a:lnTo>
                  <a:lnTo>
                    <a:pt x="223519" y="539750"/>
                  </a:lnTo>
                  <a:lnTo>
                    <a:pt x="227329" y="530860"/>
                  </a:lnTo>
                  <a:lnTo>
                    <a:pt x="254000" y="495300"/>
                  </a:lnTo>
                  <a:lnTo>
                    <a:pt x="278129" y="486410"/>
                  </a:lnTo>
                  <a:lnTo>
                    <a:pt x="526273" y="486410"/>
                  </a:lnTo>
                  <a:lnTo>
                    <a:pt x="524509" y="473710"/>
                  </a:lnTo>
                  <a:lnTo>
                    <a:pt x="518159" y="431800"/>
                  </a:lnTo>
                  <a:lnTo>
                    <a:pt x="510539" y="391160"/>
                  </a:lnTo>
                  <a:lnTo>
                    <a:pt x="502919" y="351789"/>
                  </a:lnTo>
                  <a:lnTo>
                    <a:pt x="495300" y="313689"/>
                  </a:lnTo>
                  <a:lnTo>
                    <a:pt x="476250" y="245110"/>
                  </a:lnTo>
                  <a:lnTo>
                    <a:pt x="467359" y="213360"/>
                  </a:lnTo>
                  <a:lnTo>
                    <a:pt x="455929" y="184150"/>
                  </a:lnTo>
                  <a:lnTo>
                    <a:pt x="445769" y="156210"/>
                  </a:lnTo>
                  <a:lnTo>
                    <a:pt x="422909" y="107950"/>
                  </a:lnTo>
                  <a:lnTo>
                    <a:pt x="397509" y="69850"/>
                  </a:lnTo>
                  <a:lnTo>
                    <a:pt x="370839" y="39369"/>
                  </a:lnTo>
                  <a:lnTo>
                    <a:pt x="341629" y="16510"/>
                  </a:lnTo>
                  <a:lnTo>
                    <a:pt x="311150" y="5080"/>
                  </a:lnTo>
                  <a:lnTo>
                    <a:pt x="278129" y="0"/>
                  </a:lnTo>
                  <a:close/>
                </a:path>
                <a:path w="558800" h="2150109">
                  <a:moveTo>
                    <a:pt x="526273" y="486410"/>
                  </a:moveTo>
                  <a:lnTo>
                    <a:pt x="278129" y="486410"/>
                  </a:lnTo>
                  <a:lnTo>
                    <a:pt x="290829" y="488950"/>
                  </a:lnTo>
                  <a:lnTo>
                    <a:pt x="303529" y="495300"/>
                  </a:lnTo>
                  <a:lnTo>
                    <a:pt x="308609" y="499110"/>
                  </a:lnTo>
                  <a:lnTo>
                    <a:pt x="314959" y="506730"/>
                  </a:lnTo>
                  <a:lnTo>
                    <a:pt x="320039" y="511810"/>
                  </a:lnTo>
                  <a:lnTo>
                    <a:pt x="330200" y="529590"/>
                  </a:lnTo>
                  <a:lnTo>
                    <a:pt x="340359" y="549910"/>
                  </a:lnTo>
                  <a:lnTo>
                    <a:pt x="344169" y="562610"/>
                  </a:lnTo>
                  <a:lnTo>
                    <a:pt x="349250" y="575310"/>
                  </a:lnTo>
                  <a:lnTo>
                    <a:pt x="353059" y="590550"/>
                  </a:lnTo>
                  <a:lnTo>
                    <a:pt x="356869" y="603250"/>
                  </a:lnTo>
                  <a:lnTo>
                    <a:pt x="361950" y="622300"/>
                  </a:lnTo>
                  <a:lnTo>
                    <a:pt x="365759" y="640080"/>
                  </a:lnTo>
                  <a:lnTo>
                    <a:pt x="368300" y="659130"/>
                  </a:lnTo>
                  <a:lnTo>
                    <a:pt x="372109" y="678180"/>
                  </a:lnTo>
                  <a:lnTo>
                    <a:pt x="374650" y="701040"/>
                  </a:lnTo>
                  <a:lnTo>
                    <a:pt x="378459" y="722630"/>
                  </a:lnTo>
                  <a:lnTo>
                    <a:pt x="379729" y="745490"/>
                  </a:lnTo>
                  <a:lnTo>
                    <a:pt x="384809" y="797560"/>
                  </a:lnTo>
                  <a:lnTo>
                    <a:pt x="387350" y="853440"/>
                  </a:lnTo>
                  <a:lnTo>
                    <a:pt x="391159" y="914400"/>
                  </a:lnTo>
                  <a:lnTo>
                    <a:pt x="391159" y="980440"/>
                  </a:lnTo>
                  <a:lnTo>
                    <a:pt x="392429" y="1051560"/>
                  </a:lnTo>
                  <a:lnTo>
                    <a:pt x="391159" y="1135380"/>
                  </a:lnTo>
                  <a:lnTo>
                    <a:pt x="391159" y="1212850"/>
                  </a:lnTo>
                  <a:lnTo>
                    <a:pt x="387350" y="1282700"/>
                  </a:lnTo>
                  <a:lnTo>
                    <a:pt x="384809" y="1346200"/>
                  </a:lnTo>
                  <a:lnTo>
                    <a:pt x="381000" y="1403350"/>
                  </a:lnTo>
                  <a:lnTo>
                    <a:pt x="375919" y="1454150"/>
                  </a:lnTo>
                  <a:lnTo>
                    <a:pt x="372109" y="1477010"/>
                  </a:lnTo>
                  <a:lnTo>
                    <a:pt x="369569" y="1498600"/>
                  </a:lnTo>
                  <a:lnTo>
                    <a:pt x="365759" y="1516380"/>
                  </a:lnTo>
                  <a:lnTo>
                    <a:pt x="361950" y="1535430"/>
                  </a:lnTo>
                  <a:lnTo>
                    <a:pt x="359409" y="1551940"/>
                  </a:lnTo>
                  <a:lnTo>
                    <a:pt x="355600" y="1567180"/>
                  </a:lnTo>
                  <a:lnTo>
                    <a:pt x="350519" y="1581150"/>
                  </a:lnTo>
                  <a:lnTo>
                    <a:pt x="346709" y="1593850"/>
                  </a:lnTo>
                  <a:lnTo>
                    <a:pt x="341629" y="1606550"/>
                  </a:lnTo>
                  <a:lnTo>
                    <a:pt x="337819" y="1617980"/>
                  </a:lnTo>
                  <a:lnTo>
                    <a:pt x="322579" y="1644650"/>
                  </a:lnTo>
                  <a:lnTo>
                    <a:pt x="316229" y="1651000"/>
                  </a:lnTo>
                  <a:lnTo>
                    <a:pt x="311150" y="1657350"/>
                  </a:lnTo>
                  <a:lnTo>
                    <a:pt x="304800" y="1661160"/>
                  </a:lnTo>
                  <a:lnTo>
                    <a:pt x="293369" y="1668780"/>
                  </a:lnTo>
                  <a:lnTo>
                    <a:pt x="279400" y="1670050"/>
                  </a:lnTo>
                  <a:lnTo>
                    <a:pt x="525074" y="1670050"/>
                  </a:lnTo>
                  <a:lnTo>
                    <a:pt x="527050" y="1657350"/>
                  </a:lnTo>
                  <a:lnTo>
                    <a:pt x="534669" y="1597660"/>
                  </a:lnTo>
                  <a:lnTo>
                    <a:pt x="541019" y="1532890"/>
                  </a:lnTo>
                  <a:lnTo>
                    <a:pt x="546100" y="1464310"/>
                  </a:lnTo>
                  <a:lnTo>
                    <a:pt x="551179" y="1390650"/>
                  </a:lnTo>
                  <a:lnTo>
                    <a:pt x="556259" y="1314450"/>
                  </a:lnTo>
                  <a:lnTo>
                    <a:pt x="557529" y="1234440"/>
                  </a:lnTo>
                  <a:lnTo>
                    <a:pt x="558800" y="1148080"/>
                  </a:lnTo>
                  <a:lnTo>
                    <a:pt x="558719" y="1051560"/>
                  </a:lnTo>
                  <a:lnTo>
                    <a:pt x="557529" y="938530"/>
                  </a:lnTo>
                  <a:lnTo>
                    <a:pt x="553719" y="822960"/>
                  </a:lnTo>
                  <a:lnTo>
                    <a:pt x="548639" y="715010"/>
                  </a:lnTo>
                  <a:lnTo>
                    <a:pt x="541019" y="613410"/>
                  </a:lnTo>
                  <a:lnTo>
                    <a:pt x="535939" y="565150"/>
                  </a:lnTo>
                  <a:lnTo>
                    <a:pt x="530859" y="519430"/>
                  </a:lnTo>
                  <a:lnTo>
                    <a:pt x="526273" y="486410"/>
                  </a:lnTo>
                  <a:close/>
                </a:path>
              </a:pathLst>
            </a:custGeom>
            <a:solidFill>
              <a:srgbClr val="A50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98410" y="4705350"/>
              <a:ext cx="557530" cy="2150110"/>
            </a:xfrm>
            <a:custGeom>
              <a:avLst/>
              <a:gdLst/>
              <a:ahLst/>
              <a:cxnLst/>
              <a:rect l="l" t="t" r="r" b="b"/>
              <a:pathLst>
                <a:path w="557529" h="2150109">
                  <a:moveTo>
                    <a:pt x="0" y="1076960"/>
                  </a:moveTo>
                  <a:lnTo>
                    <a:pt x="1270" y="952500"/>
                  </a:lnTo>
                  <a:lnTo>
                    <a:pt x="3810" y="836930"/>
                  </a:lnTo>
                  <a:lnTo>
                    <a:pt x="10160" y="726440"/>
                  </a:lnTo>
                  <a:lnTo>
                    <a:pt x="17780" y="623569"/>
                  </a:lnTo>
                  <a:lnTo>
                    <a:pt x="22860" y="575310"/>
                  </a:lnTo>
                  <a:lnTo>
                    <a:pt x="27940" y="528319"/>
                  </a:lnTo>
                  <a:lnTo>
                    <a:pt x="34290" y="481330"/>
                  </a:lnTo>
                  <a:lnTo>
                    <a:pt x="40640" y="439419"/>
                  </a:lnTo>
                  <a:lnTo>
                    <a:pt x="48260" y="397510"/>
                  </a:lnTo>
                  <a:lnTo>
                    <a:pt x="55880" y="358139"/>
                  </a:lnTo>
                  <a:lnTo>
                    <a:pt x="64770" y="320039"/>
                  </a:lnTo>
                  <a:lnTo>
                    <a:pt x="73660" y="284480"/>
                  </a:lnTo>
                  <a:lnTo>
                    <a:pt x="82550" y="248919"/>
                  </a:lnTo>
                  <a:lnTo>
                    <a:pt x="102870" y="186689"/>
                  </a:lnTo>
                  <a:lnTo>
                    <a:pt x="124460" y="133350"/>
                  </a:lnTo>
                  <a:lnTo>
                    <a:pt x="148590" y="90169"/>
                  </a:lnTo>
                  <a:lnTo>
                    <a:pt x="187960" y="39369"/>
                  </a:lnTo>
                  <a:lnTo>
                    <a:pt x="246380" y="3810"/>
                  </a:lnTo>
                  <a:lnTo>
                    <a:pt x="278130" y="0"/>
                  </a:lnTo>
                  <a:lnTo>
                    <a:pt x="311150" y="3810"/>
                  </a:lnTo>
                  <a:lnTo>
                    <a:pt x="369570" y="39369"/>
                  </a:lnTo>
                  <a:lnTo>
                    <a:pt x="396240" y="69850"/>
                  </a:lnTo>
                  <a:lnTo>
                    <a:pt x="421640" y="107950"/>
                  </a:lnTo>
                  <a:lnTo>
                    <a:pt x="444500" y="156210"/>
                  </a:lnTo>
                  <a:lnTo>
                    <a:pt x="466090" y="213360"/>
                  </a:lnTo>
                  <a:lnTo>
                    <a:pt x="485140" y="278130"/>
                  </a:lnTo>
                  <a:lnTo>
                    <a:pt x="502920" y="351789"/>
                  </a:lnTo>
                  <a:lnTo>
                    <a:pt x="510540" y="391160"/>
                  </a:lnTo>
                  <a:lnTo>
                    <a:pt x="516890" y="431800"/>
                  </a:lnTo>
                  <a:lnTo>
                    <a:pt x="523240" y="473710"/>
                  </a:lnTo>
                  <a:lnTo>
                    <a:pt x="529590" y="518160"/>
                  </a:lnTo>
                  <a:lnTo>
                    <a:pt x="534670" y="565150"/>
                  </a:lnTo>
                  <a:lnTo>
                    <a:pt x="539750" y="613410"/>
                  </a:lnTo>
                  <a:lnTo>
                    <a:pt x="548640" y="713740"/>
                  </a:lnTo>
                  <a:lnTo>
                    <a:pt x="553720" y="822960"/>
                  </a:lnTo>
                  <a:lnTo>
                    <a:pt x="557530" y="937260"/>
                  </a:lnTo>
                  <a:lnTo>
                    <a:pt x="557530" y="1059180"/>
                  </a:lnTo>
                  <a:lnTo>
                    <a:pt x="557530" y="1146810"/>
                  </a:lnTo>
                  <a:lnTo>
                    <a:pt x="556260" y="1233170"/>
                  </a:lnTo>
                  <a:lnTo>
                    <a:pt x="553720" y="1314450"/>
                  </a:lnTo>
                  <a:lnTo>
                    <a:pt x="549910" y="1390650"/>
                  </a:lnTo>
                  <a:lnTo>
                    <a:pt x="546100" y="1463040"/>
                  </a:lnTo>
                  <a:lnTo>
                    <a:pt x="541020" y="1532890"/>
                  </a:lnTo>
                  <a:lnTo>
                    <a:pt x="533400" y="1597660"/>
                  </a:lnTo>
                  <a:lnTo>
                    <a:pt x="525780" y="1657350"/>
                  </a:lnTo>
                  <a:lnTo>
                    <a:pt x="518160" y="1714500"/>
                  </a:lnTo>
                  <a:lnTo>
                    <a:pt x="508000" y="1767839"/>
                  </a:lnTo>
                  <a:lnTo>
                    <a:pt x="497840" y="1818639"/>
                  </a:lnTo>
                  <a:lnTo>
                    <a:pt x="487680" y="1864360"/>
                  </a:lnTo>
                  <a:lnTo>
                    <a:pt x="474980" y="1908810"/>
                  </a:lnTo>
                  <a:lnTo>
                    <a:pt x="462280" y="1949450"/>
                  </a:lnTo>
                  <a:lnTo>
                    <a:pt x="448310" y="1987550"/>
                  </a:lnTo>
                  <a:lnTo>
                    <a:pt x="419100" y="2051050"/>
                  </a:lnTo>
                  <a:lnTo>
                    <a:pt x="384810" y="2099310"/>
                  </a:lnTo>
                  <a:lnTo>
                    <a:pt x="347980" y="2132330"/>
                  </a:lnTo>
                  <a:lnTo>
                    <a:pt x="306070" y="2148840"/>
                  </a:lnTo>
                  <a:lnTo>
                    <a:pt x="284480" y="2150110"/>
                  </a:lnTo>
                  <a:lnTo>
                    <a:pt x="261620" y="2148840"/>
                  </a:lnTo>
                  <a:lnTo>
                    <a:pt x="220980" y="2134870"/>
                  </a:lnTo>
                  <a:lnTo>
                    <a:pt x="182880" y="2106930"/>
                  </a:lnTo>
                  <a:lnTo>
                    <a:pt x="148590" y="2063750"/>
                  </a:lnTo>
                  <a:lnTo>
                    <a:pt x="119380" y="2007870"/>
                  </a:lnTo>
                  <a:lnTo>
                    <a:pt x="105410" y="1972310"/>
                  </a:lnTo>
                  <a:lnTo>
                    <a:pt x="91440" y="1935480"/>
                  </a:lnTo>
                  <a:lnTo>
                    <a:pt x="80010" y="1892300"/>
                  </a:lnTo>
                  <a:lnTo>
                    <a:pt x="67310" y="1846580"/>
                  </a:lnTo>
                  <a:lnTo>
                    <a:pt x="57150" y="1795780"/>
                  </a:lnTo>
                  <a:lnTo>
                    <a:pt x="46990" y="1742439"/>
                  </a:lnTo>
                  <a:lnTo>
                    <a:pt x="36830" y="1682750"/>
                  </a:lnTo>
                  <a:lnTo>
                    <a:pt x="27940" y="1621790"/>
                  </a:lnTo>
                  <a:lnTo>
                    <a:pt x="20320" y="1553210"/>
                  </a:lnTo>
                  <a:lnTo>
                    <a:pt x="13970" y="1483360"/>
                  </a:lnTo>
                  <a:lnTo>
                    <a:pt x="8890" y="1409700"/>
                  </a:lnTo>
                  <a:lnTo>
                    <a:pt x="5080" y="1333500"/>
                  </a:lnTo>
                  <a:lnTo>
                    <a:pt x="2540" y="1250950"/>
                  </a:lnTo>
                  <a:lnTo>
                    <a:pt x="0" y="1165860"/>
                  </a:lnTo>
                  <a:lnTo>
                    <a:pt x="0" y="1076960"/>
                  </a:lnTo>
                  <a:close/>
                </a:path>
                <a:path w="557529" h="2150109">
                  <a:moveTo>
                    <a:pt x="166370" y="1079500"/>
                  </a:moveTo>
                  <a:lnTo>
                    <a:pt x="166370" y="1155700"/>
                  </a:lnTo>
                  <a:lnTo>
                    <a:pt x="167640" y="1225550"/>
                  </a:lnTo>
                  <a:lnTo>
                    <a:pt x="170180" y="1290320"/>
                  </a:lnTo>
                  <a:lnTo>
                    <a:pt x="173990" y="1350010"/>
                  </a:lnTo>
                  <a:lnTo>
                    <a:pt x="177800" y="1403350"/>
                  </a:lnTo>
                  <a:lnTo>
                    <a:pt x="182880" y="1451610"/>
                  </a:lnTo>
                  <a:lnTo>
                    <a:pt x="186690" y="1473200"/>
                  </a:lnTo>
                  <a:lnTo>
                    <a:pt x="189230" y="1494790"/>
                  </a:lnTo>
                  <a:lnTo>
                    <a:pt x="193040" y="1512570"/>
                  </a:lnTo>
                  <a:lnTo>
                    <a:pt x="196850" y="1531620"/>
                  </a:lnTo>
                  <a:lnTo>
                    <a:pt x="200660" y="1548130"/>
                  </a:lnTo>
                  <a:lnTo>
                    <a:pt x="204470" y="1563370"/>
                  </a:lnTo>
                  <a:lnTo>
                    <a:pt x="208280" y="1578610"/>
                  </a:lnTo>
                  <a:lnTo>
                    <a:pt x="213360" y="1591310"/>
                  </a:lnTo>
                  <a:lnTo>
                    <a:pt x="217170" y="1604010"/>
                  </a:lnTo>
                  <a:lnTo>
                    <a:pt x="222250" y="1615440"/>
                  </a:lnTo>
                  <a:lnTo>
                    <a:pt x="227330" y="1625600"/>
                  </a:lnTo>
                  <a:lnTo>
                    <a:pt x="232410" y="1635760"/>
                  </a:lnTo>
                  <a:lnTo>
                    <a:pt x="237490" y="1642110"/>
                  </a:lnTo>
                  <a:lnTo>
                    <a:pt x="242570" y="1649730"/>
                  </a:lnTo>
                  <a:lnTo>
                    <a:pt x="248920" y="1656080"/>
                  </a:lnTo>
                  <a:lnTo>
                    <a:pt x="254000" y="1661160"/>
                  </a:lnTo>
                  <a:lnTo>
                    <a:pt x="266700" y="1666239"/>
                  </a:lnTo>
                  <a:lnTo>
                    <a:pt x="279400" y="1668780"/>
                  </a:lnTo>
                  <a:lnTo>
                    <a:pt x="292100" y="1667510"/>
                  </a:lnTo>
                  <a:lnTo>
                    <a:pt x="304800" y="1661160"/>
                  </a:lnTo>
                  <a:lnTo>
                    <a:pt x="309880" y="1656080"/>
                  </a:lnTo>
                  <a:lnTo>
                    <a:pt x="316230" y="1651000"/>
                  </a:lnTo>
                  <a:lnTo>
                    <a:pt x="321310" y="1643380"/>
                  </a:lnTo>
                  <a:lnTo>
                    <a:pt x="326390" y="1635760"/>
                  </a:lnTo>
                  <a:lnTo>
                    <a:pt x="331470" y="1626870"/>
                  </a:lnTo>
                  <a:lnTo>
                    <a:pt x="336550" y="1616710"/>
                  </a:lnTo>
                  <a:lnTo>
                    <a:pt x="341630" y="1605280"/>
                  </a:lnTo>
                  <a:lnTo>
                    <a:pt x="345440" y="1592580"/>
                  </a:lnTo>
                  <a:lnTo>
                    <a:pt x="350520" y="1581150"/>
                  </a:lnTo>
                  <a:lnTo>
                    <a:pt x="361950" y="1534160"/>
                  </a:lnTo>
                  <a:lnTo>
                    <a:pt x="368300" y="1497330"/>
                  </a:lnTo>
                  <a:lnTo>
                    <a:pt x="372110" y="1475740"/>
                  </a:lnTo>
                  <a:lnTo>
                    <a:pt x="374650" y="1454150"/>
                  </a:lnTo>
                  <a:lnTo>
                    <a:pt x="377190" y="1428750"/>
                  </a:lnTo>
                  <a:lnTo>
                    <a:pt x="379730" y="1403350"/>
                  </a:lnTo>
                  <a:lnTo>
                    <a:pt x="383540" y="1344930"/>
                  </a:lnTo>
                  <a:lnTo>
                    <a:pt x="387350" y="1282700"/>
                  </a:lnTo>
                  <a:lnTo>
                    <a:pt x="389890" y="1211580"/>
                  </a:lnTo>
                  <a:lnTo>
                    <a:pt x="391160" y="1134110"/>
                  </a:lnTo>
                  <a:lnTo>
                    <a:pt x="391160" y="1050290"/>
                  </a:lnTo>
                  <a:lnTo>
                    <a:pt x="391160" y="979169"/>
                  </a:lnTo>
                  <a:lnTo>
                    <a:pt x="389890" y="914400"/>
                  </a:lnTo>
                  <a:lnTo>
                    <a:pt x="387350" y="853440"/>
                  </a:lnTo>
                  <a:lnTo>
                    <a:pt x="383540" y="797560"/>
                  </a:lnTo>
                  <a:lnTo>
                    <a:pt x="379730" y="745490"/>
                  </a:lnTo>
                  <a:lnTo>
                    <a:pt x="377190" y="722630"/>
                  </a:lnTo>
                  <a:lnTo>
                    <a:pt x="374650" y="699769"/>
                  </a:lnTo>
                  <a:lnTo>
                    <a:pt x="370840" y="676910"/>
                  </a:lnTo>
                  <a:lnTo>
                    <a:pt x="368300" y="657860"/>
                  </a:lnTo>
                  <a:lnTo>
                    <a:pt x="364490" y="640080"/>
                  </a:lnTo>
                  <a:lnTo>
                    <a:pt x="360680" y="621030"/>
                  </a:lnTo>
                  <a:lnTo>
                    <a:pt x="356870" y="604519"/>
                  </a:lnTo>
                  <a:lnTo>
                    <a:pt x="353060" y="590550"/>
                  </a:lnTo>
                  <a:lnTo>
                    <a:pt x="347980" y="575310"/>
                  </a:lnTo>
                  <a:lnTo>
                    <a:pt x="344170" y="562610"/>
                  </a:lnTo>
                  <a:lnTo>
                    <a:pt x="339090" y="549910"/>
                  </a:lnTo>
                  <a:lnTo>
                    <a:pt x="335280" y="539750"/>
                  </a:lnTo>
                  <a:lnTo>
                    <a:pt x="330200" y="528319"/>
                  </a:lnTo>
                  <a:lnTo>
                    <a:pt x="325120" y="519430"/>
                  </a:lnTo>
                  <a:lnTo>
                    <a:pt x="320040" y="511810"/>
                  </a:lnTo>
                  <a:lnTo>
                    <a:pt x="313690" y="505460"/>
                  </a:lnTo>
                  <a:lnTo>
                    <a:pt x="308610" y="499110"/>
                  </a:lnTo>
                  <a:lnTo>
                    <a:pt x="302260" y="495300"/>
                  </a:lnTo>
                  <a:lnTo>
                    <a:pt x="290830" y="488950"/>
                  </a:lnTo>
                  <a:lnTo>
                    <a:pt x="278130" y="486410"/>
                  </a:lnTo>
                  <a:lnTo>
                    <a:pt x="265430" y="488950"/>
                  </a:lnTo>
                  <a:lnTo>
                    <a:pt x="259080" y="490219"/>
                  </a:lnTo>
                  <a:lnTo>
                    <a:pt x="254000" y="495300"/>
                  </a:lnTo>
                  <a:lnTo>
                    <a:pt x="247650" y="500380"/>
                  </a:lnTo>
                  <a:lnTo>
                    <a:pt x="242570" y="505460"/>
                  </a:lnTo>
                  <a:lnTo>
                    <a:pt x="237490" y="513080"/>
                  </a:lnTo>
                  <a:lnTo>
                    <a:pt x="232410" y="521969"/>
                  </a:lnTo>
                  <a:lnTo>
                    <a:pt x="227330" y="529590"/>
                  </a:lnTo>
                  <a:lnTo>
                    <a:pt x="222250" y="539750"/>
                  </a:lnTo>
                  <a:lnTo>
                    <a:pt x="218440" y="551180"/>
                  </a:lnTo>
                  <a:lnTo>
                    <a:pt x="213360" y="563880"/>
                  </a:lnTo>
                  <a:lnTo>
                    <a:pt x="200660" y="607060"/>
                  </a:lnTo>
                  <a:lnTo>
                    <a:pt x="193040" y="642619"/>
                  </a:lnTo>
                  <a:lnTo>
                    <a:pt x="189230" y="660400"/>
                  </a:lnTo>
                  <a:lnTo>
                    <a:pt x="186690" y="681990"/>
                  </a:lnTo>
                  <a:lnTo>
                    <a:pt x="182880" y="704850"/>
                  </a:lnTo>
                  <a:lnTo>
                    <a:pt x="180340" y="727710"/>
                  </a:lnTo>
                  <a:lnTo>
                    <a:pt x="173990" y="806450"/>
                  </a:lnTo>
                  <a:lnTo>
                    <a:pt x="170180" y="866140"/>
                  </a:lnTo>
                  <a:lnTo>
                    <a:pt x="167640" y="932180"/>
                  </a:lnTo>
                  <a:lnTo>
                    <a:pt x="166370" y="1002030"/>
                  </a:lnTo>
                  <a:lnTo>
                    <a:pt x="166370" y="1079500"/>
                  </a:lnTo>
                  <a:close/>
                </a:path>
              </a:pathLst>
            </a:custGeom>
            <a:ln w="1257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239820" y="4735890"/>
            <a:ext cx="529590" cy="2127250"/>
            <a:chOff x="8239820" y="4735890"/>
            <a:chExt cx="529590" cy="2127250"/>
          </a:xfrm>
        </p:grpSpPr>
        <p:sp>
          <p:nvSpPr>
            <p:cNvPr id="41" name="object 41"/>
            <p:cNvSpPr/>
            <p:nvPr/>
          </p:nvSpPr>
          <p:spPr>
            <a:xfrm>
              <a:off x="8246109" y="4742180"/>
              <a:ext cx="516890" cy="2115820"/>
            </a:xfrm>
            <a:custGeom>
              <a:avLst/>
              <a:gdLst/>
              <a:ahLst/>
              <a:cxnLst/>
              <a:rect l="l" t="t" r="r" b="b"/>
              <a:pathLst>
                <a:path w="516890" h="2115820">
                  <a:moveTo>
                    <a:pt x="166370" y="0"/>
                  </a:moveTo>
                  <a:lnTo>
                    <a:pt x="0" y="0"/>
                  </a:lnTo>
                  <a:lnTo>
                    <a:pt x="0" y="1277620"/>
                  </a:lnTo>
                  <a:lnTo>
                    <a:pt x="1270" y="1318260"/>
                  </a:lnTo>
                  <a:lnTo>
                    <a:pt x="2540" y="1360170"/>
                  </a:lnTo>
                  <a:lnTo>
                    <a:pt x="3810" y="1403350"/>
                  </a:lnTo>
                  <a:lnTo>
                    <a:pt x="6640" y="1454150"/>
                  </a:lnTo>
                  <a:lnTo>
                    <a:pt x="8890" y="1493520"/>
                  </a:lnTo>
                  <a:lnTo>
                    <a:pt x="15240" y="1590040"/>
                  </a:lnTo>
                  <a:lnTo>
                    <a:pt x="29210" y="1711960"/>
                  </a:lnTo>
                  <a:lnTo>
                    <a:pt x="34290" y="1741170"/>
                  </a:lnTo>
                  <a:lnTo>
                    <a:pt x="38100" y="1770380"/>
                  </a:lnTo>
                  <a:lnTo>
                    <a:pt x="50800" y="1830070"/>
                  </a:lnTo>
                  <a:lnTo>
                    <a:pt x="63500" y="1884680"/>
                  </a:lnTo>
                  <a:lnTo>
                    <a:pt x="72390" y="1910080"/>
                  </a:lnTo>
                  <a:lnTo>
                    <a:pt x="77470" y="1932940"/>
                  </a:lnTo>
                  <a:lnTo>
                    <a:pt x="92710" y="1974850"/>
                  </a:lnTo>
                  <a:lnTo>
                    <a:pt x="107950" y="2010410"/>
                  </a:lnTo>
                  <a:lnTo>
                    <a:pt x="133350" y="2052320"/>
                  </a:lnTo>
                  <a:lnTo>
                    <a:pt x="163830" y="2081530"/>
                  </a:lnTo>
                  <a:lnTo>
                    <a:pt x="208280" y="2103120"/>
                  </a:lnTo>
                  <a:lnTo>
                    <a:pt x="251460" y="2114550"/>
                  </a:lnTo>
                  <a:lnTo>
                    <a:pt x="271780" y="2115820"/>
                  </a:lnTo>
                  <a:lnTo>
                    <a:pt x="288290" y="2114550"/>
                  </a:lnTo>
                  <a:lnTo>
                    <a:pt x="334010" y="2098040"/>
                  </a:lnTo>
                  <a:lnTo>
                    <a:pt x="374650" y="2063750"/>
                  </a:lnTo>
                  <a:lnTo>
                    <a:pt x="396240" y="2032000"/>
                  </a:lnTo>
                  <a:lnTo>
                    <a:pt x="415290" y="1998980"/>
                  </a:lnTo>
                  <a:lnTo>
                    <a:pt x="421640" y="1976120"/>
                  </a:lnTo>
                  <a:lnTo>
                    <a:pt x="430530" y="1954530"/>
                  </a:lnTo>
                  <a:lnTo>
                    <a:pt x="438150" y="1929130"/>
                  </a:lnTo>
                  <a:lnTo>
                    <a:pt x="447040" y="1902460"/>
                  </a:lnTo>
                  <a:lnTo>
                    <a:pt x="454660" y="1873250"/>
                  </a:lnTo>
                  <a:lnTo>
                    <a:pt x="462280" y="1842770"/>
                  </a:lnTo>
                  <a:lnTo>
                    <a:pt x="469900" y="1808480"/>
                  </a:lnTo>
                  <a:lnTo>
                    <a:pt x="476250" y="1772920"/>
                  </a:lnTo>
                  <a:lnTo>
                    <a:pt x="481330" y="1739900"/>
                  </a:lnTo>
                  <a:lnTo>
                    <a:pt x="487680" y="1703070"/>
                  </a:lnTo>
                  <a:lnTo>
                    <a:pt x="492760" y="1664970"/>
                  </a:lnTo>
                  <a:lnTo>
                    <a:pt x="497184" y="1630680"/>
                  </a:lnTo>
                  <a:lnTo>
                    <a:pt x="257810" y="1630680"/>
                  </a:lnTo>
                  <a:lnTo>
                    <a:pt x="247650" y="1628140"/>
                  </a:lnTo>
                  <a:lnTo>
                    <a:pt x="237490" y="1624330"/>
                  </a:lnTo>
                  <a:lnTo>
                    <a:pt x="219710" y="1606550"/>
                  </a:lnTo>
                  <a:lnTo>
                    <a:pt x="212090" y="1591310"/>
                  </a:lnTo>
                  <a:lnTo>
                    <a:pt x="207010" y="1584960"/>
                  </a:lnTo>
                  <a:lnTo>
                    <a:pt x="204470" y="1576070"/>
                  </a:lnTo>
                  <a:lnTo>
                    <a:pt x="200660" y="1567180"/>
                  </a:lnTo>
                  <a:lnTo>
                    <a:pt x="196850" y="1557020"/>
                  </a:lnTo>
                  <a:lnTo>
                    <a:pt x="194310" y="1544320"/>
                  </a:lnTo>
                  <a:lnTo>
                    <a:pt x="190500" y="1534160"/>
                  </a:lnTo>
                  <a:lnTo>
                    <a:pt x="187960" y="1521460"/>
                  </a:lnTo>
                  <a:lnTo>
                    <a:pt x="184150" y="1508760"/>
                  </a:lnTo>
                  <a:lnTo>
                    <a:pt x="181610" y="1496060"/>
                  </a:lnTo>
                  <a:lnTo>
                    <a:pt x="180340" y="1480820"/>
                  </a:lnTo>
                  <a:lnTo>
                    <a:pt x="177800" y="1468120"/>
                  </a:lnTo>
                  <a:lnTo>
                    <a:pt x="175260" y="1452880"/>
                  </a:lnTo>
                  <a:lnTo>
                    <a:pt x="174095" y="1438910"/>
                  </a:lnTo>
                  <a:lnTo>
                    <a:pt x="173990" y="1421130"/>
                  </a:lnTo>
                  <a:lnTo>
                    <a:pt x="168910" y="1386840"/>
                  </a:lnTo>
                  <a:lnTo>
                    <a:pt x="166370" y="1310640"/>
                  </a:lnTo>
                  <a:lnTo>
                    <a:pt x="166370" y="0"/>
                  </a:lnTo>
                  <a:close/>
                </a:path>
                <a:path w="516890" h="2115820">
                  <a:moveTo>
                    <a:pt x="516890" y="0"/>
                  </a:moveTo>
                  <a:lnTo>
                    <a:pt x="351790" y="0"/>
                  </a:lnTo>
                  <a:lnTo>
                    <a:pt x="351790" y="1268730"/>
                  </a:lnTo>
                  <a:lnTo>
                    <a:pt x="349250" y="1310640"/>
                  </a:lnTo>
                  <a:lnTo>
                    <a:pt x="347980" y="1350010"/>
                  </a:lnTo>
                  <a:lnTo>
                    <a:pt x="344170" y="1422400"/>
                  </a:lnTo>
                  <a:lnTo>
                    <a:pt x="340360" y="1454150"/>
                  </a:lnTo>
                  <a:lnTo>
                    <a:pt x="339090" y="1468120"/>
                  </a:lnTo>
                  <a:lnTo>
                    <a:pt x="334010" y="1498600"/>
                  </a:lnTo>
                  <a:lnTo>
                    <a:pt x="331470" y="1510030"/>
                  </a:lnTo>
                  <a:lnTo>
                    <a:pt x="326390" y="1535430"/>
                  </a:lnTo>
                  <a:lnTo>
                    <a:pt x="322580" y="1546860"/>
                  </a:lnTo>
                  <a:lnTo>
                    <a:pt x="318770" y="1557020"/>
                  </a:lnTo>
                  <a:lnTo>
                    <a:pt x="316230" y="1568450"/>
                  </a:lnTo>
                  <a:lnTo>
                    <a:pt x="313690" y="1576070"/>
                  </a:lnTo>
                  <a:lnTo>
                    <a:pt x="308610" y="1584960"/>
                  </a:lnTo>
                  <a:lnTo>
                    <a:pt x="304800" y="1593850"/>
                  </a:lnTo>
                  <a:lnTo>
                    <a:pt x="300990" y="1600200"/>
                  </a:lnTo>
                  <a:lnTo>
                    <a:pt x="295910" y="1606550"/>
                  </a:lnTo>
                  <a:lnTo>
                    <a:pt x="288290" y="1617980"/>
                  </a:lnTo>
                  <a:lnTo>
                    <a:pt x="278130" y="1624330"/>
                  </a:lnTo>
                  <a:lnTo>
                    <a:pt x="267970" y="1628140"/>
                  </a:lnTo>
                  <a:lnTo>
                    <a:pt x="257810" y="1630680"/>
                  </a:lnTo>
                  <a:lnTo>
                    <a:pt x="497184" y="1630680"/>
                  </a:lnTo>
                  <a:lnTo>
                    <a:pt x="501765" y="1584960"/>
                  </a:lnTo>
                  <a:lnTo>
                    <a:pt x="505460" y="1544320"/>
                  </a:lnTo>
                  <a:lnTo>
                    <a:pt x="508000" y="1503680"/>
                  </a:lnTo>
                  <a:lnTo>
                    <a:pt x="510540" y="1461770"/>
                  </a:lnTo>
                  <a:lnTo>
                    <a:pt x="511810" y="1417320"/>
                  </a:lnTo>
                  <a:lnTo>
                    <a:pt x="514350" y="1374140"/>
                  </a:lnTo>
                  <a:lnTo>
                    <a:pt x="516890" y="1328420"/>
                  </a:lnTo>
                  <a:lnTo>
                    <a:pt x="516890" y="0"/>
                  </a:lnTo>
                  <a:close/>
                </a:path>
              </a:pathLst>
            </a:custGeom>
            <a:solidFill>
              <a:srgbClr val="A50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246109" y="4742180"/>
              <a:ext cx="516890" cy="2114550"/>
            </a:xfrm>
            <a:custGeom>
              <a:avLst/>
              <a:gdLst/>
              <a:ahLst/>
              <a:cxnLst/>
              <a:rect l="l" t="t" r="r" b="b"/>
              <a:pathLst>
                <a:path w="516890" h="2114550">
                  <a:moveTo>
                    <a:pt x="350520" y="0"/>
                  </a:moveTo>
                  <a:lnTo>
                    <a:pt x="516890" y="0"/>
                  </a:lnTo>
                  <a:lnTo>
                    <a:pt x="516890" y="1238250"/>
                  </a:lnTo>
                  <a:lnTo>
                    <a:pt x="516890" y="1283970"/>
                  </a:lnTo>
                  <a:lnTo>
                    <a:pt x="515620" y="1328420"/>
                  </a:lnTo>
                  <a:lnTo>
                    <a:pt x="514350" y="1372870"/>
                  </a:lnTo>
                  <a:lnTo>
                    <a:pt x="513080" y="1417320"/>
                  </a:lnTo>
                  <a:lnTo>
                    <a:pt x="510540" y="1460500"/>
                  </a:lnTo>
                  <a:lnTo>
                    <a:pt x="508000" y="1502410"/>
                  </a:lnTo>
                  <a:lnTo>
                    <a:pt x="505460" y="1544320"/>
                  </a:lnTo>
                  <a:lnTo>
                    <a:pt x="501650" y="1586230"/>
                  </a:lnTo>
                  <a:lnTo>
                    <a:pt x="497840" y="1625600"/>
                  </a:lnTo>
                  <a:lnTo>
                    <a:pt x="492760" y="1664970"/>
                  </a:lnTo>
                  <a:lnTo>
                    <a:pt x="487680" y="1703070"/>
                  </a:lnTo>
                  <a:lnTo>
                    <a:pt x="476250" y="1774190"/>
                  </a:lnTo>
                  <a:lnTo>
                    <a:pt x="463550" y="1841500"/>
                  </a:lnTo>
                  <a:lnTo>
                    <a:pt x="454660" y="1873250"/>
                  </a:lnTo>
                  <a:lnTo>
                    <a:pt x="447040" y="1902460"/>
                  </a:lnTo>
                  <a:lnTo>
                    <a:pt x="439420" y="1929130"/>
                  </a:lnTo>
                  <a:lnTo>
                    <a:pt x="430530" y="1954530"/>
                  </a:lnTo>
                  <a:lnTo>
                    <a:pt x="422910" y="1977390"/>
                  </a:lnTo>
                  <a:lnTo>
                    <a:pt x="414020" y="1997710"/>
                  </a:lnTo>
                  <a:lnTo>
                    <a:pt x="405130" y="2015490"/>
                  </a:lnTo>
                  <a:lnTo>
                    <a:pt x="397510" y="2032000"/>
                  </a:lnTo>
                  <a:lnTo>
                    <a:pt x="363220" y="2076450"/>
                  </a:lnTo>
                  <a:lnTo>
                    <a:pt x="320040" y="2104390"/>
                  </a:lnTo>
                  <a:lnTo>
                    <a:pt x="304800" y="2110740"/>
                  </a:lnTo>
                  <a:lnTo>
                    <a:pt x="288290" y="2113280"/>
                  </a:lnTo>
                  <a:lnTo>
                    <a:pt x="271780" y="2114550"/>
                  </a:lnTo>
                  <a:lnTo>
                    <a:pt x="251460" y="2113280"/>
                  </a:lnTo>
                  <a:lnTo>
                    <a:pt x="231140" y="2109470"/>
                  </a:lnTo>
                  <a:lnTo>
                    <a:pt x="208280" y="2103120"/>
                  </a:lnTo>
                  <a:lnTo>
                    <a:pt x="186690" y="2092960"/>
                  </a:lnTo>
                  <a:lnTo>
                    <a:pt x="175260" y="2087880"/>
                  </a:lnTo>
                  <a:lnTo>
                    <a:pt x="143510" y="2062480"/>
                  </a:lnTo>
                  <a:lnTo>
                    <a:pt x="116840" y="2024380"/>
                  </a:lnTo>
                  <a:lnTo>
                    <a:pt x="107950" y="2009140"/>
                  </a:lnTo>
                  <a:lnTo>
                    <a:pt x="100330" y="1992630"/>
                  </a:lnTo>
                  <a:lnTo>
                    <a:pt x="92710" y="1973580"/>
                  </a:lnTo>
                  <a:lnTo>
                    <a:pt x="86360" y="1954530"/>
                  </a:lnTo>
                  <a:lnTo>
                    <a:pt x="78740" y="1931670"/>
                  </a:lnTo>
                  <a:lnTo>
                    <a:pt x="71120" y="1908810"/>
                  </a:lnTo>
                  <a:lnTo>
                    <a:pt x="64770" y="1883410"/>
                  </a:lnTo>
                  <a:lnTo>
                    <a:pt x="58420" y="1856740"/>
                  </a:lnTo>
                  <a:lnTo>
                    <a:pt x="50800" y="1828800"/>
                  </a:lnTo>
                  <a:lnTo>
                    <a:pt x="44450" y="1799590"/>
                  </a:lnTo>
                  <a:lnTo>
                    <a:pt x="39370" y="1770380"/>
                  </a:lnTo>
                  <a:lnTo>
                    <a:pt x="34290" y="1739900"/>
                  </a:lnTo>
                  <a:lnTo>
                    <a:pt x="29210" y="1710690"/>
                  </a:lnTo>
                  <a:lnTo>
                    <a:pt x="25400" y="1681480"/>
                  </a:lnTo>
                  <a:lnTo>
                    <a:pt x="21590" y="1649730"/>
                  </a:lnTo>
                  <a:lnTo>
                    <a:pt x="17780" y="1620520"/>
                  </a:lnTo>
                  <a:lnTo>
                    <a:pt x="16510" y="1590040"/>
                  </a:lnTo>
                  <a:lnTo>
                    <a:pt x="8890" y="1493520"/>
                  </a:lnTo>
                  <a:lnTo>
                    <a:pt x="6350" y="1447800"/>
                  </a:lnTo>
                  <a:lnTo>
                    <a:pt x="3810" y="1403350"/>
                  </a:lnTo>
                  <a:lnTo>
                    <a:pt x="2540" y="1358900"/>
                  </a:lnTo>
                  <a:lnTo>
                    <a:pt x="1270" y="1316990"/>
                  </a:lnTo>
                  <a:lnTo>
                    <a:pt x="1270" y="1277620"/>
                  </a:lnTo>
                  <a:lnTo>
                    <a:pt x="0" y="1238250"/>
                  </a:lnTo>
                  <a:lnTo>
                    <a:pt x="0" y="0"/>
                  </a:lnTo>
                  <a:lnTo>
                    <a:pt x="166370" y="0"/>
                  </a:lnTo>
                  <a:lnTo>
                    <a:pt x="166370" y="1267460"/>
                  </a:lnTo>
                  <a:lnTo>
                    <a:pt x="167640" y="1310640"/>
                  </a:lnTo>
                  <a:lnTo>
                    <a:pt x="167640" y="1347470"/>
                  </a:lnTo>
                  <a:lnTo>
                    <a:pt x="170180" y="1385570"/>
                  </a:lnTo>
                  <a:lnTo>
                    <a:pt x="172720" y="1419860"/>
                  </a:lnTo>
                  <a:lnTo>
                    <a:pt x="173990" y="1436370"/>
                  </a:lnTo>
                  <a:lnTo>
                    <a:pt x="176530" y="1452880"/>
                  </a:lnTo>
                  <a:lnTo>
                    <a:pt x="177800" y="1468120"/>
                  </a:lnTo>
                  <a:lnTo>
                    <a:pt x="180340" y="1482090"/>
                  </a:lnTo>
                  <a:lnTo>
                    <a:pt x="182880" y="1496060"/>
                  </a:lnTo>
                  <a:lnTo>
                    <a:pt x="185420" y="1508760"/>
                  </a:lnTo>
                  <a:lnTo>
                    <a:pt x="187960" y="1521460"/>
                  </a:lnTo>
                  <a:lnTo>
                    <a:pt x="191770" y="1534160"/>
                  </a:lnTo>
                  <a:lnTo>
                    <a:pt x="194310" y="1544320"/>
                  </a:lnTo>
                  <a:lnTo>
                    <a:pt x="198120" y="1555750"/>
                  </a:lnTo>
                  <a:lnTo>
                    <a:pt x="200660" y="1565910"/>
                  </a:lnTo>
                  <a:lnTo>
                    <a:pt x="204470" y="1576070"/>
                  </a:lnTo>
                  <a:lnTo>
                    <a:pt x="208280" y="1584960"/>
                  </a:lnTo>
                  <a:lnTo>
                    <a:pt x="212090" y="1591310"/>
                  </a:lnTo>
                  <a:lnTo>
                    <a:pt x="215900" y="1598930"/>
                  </a:lnTo>
                  <a:lnTo>
                    <a:pt x="220980" y="1605280"/>
                  </a:lnTo>
                  <a:lnTo>
                    <a:pt x="228600" y="1615440"/>
                  </a:lnTo>
                  <a:lnTo>
                    <a:pt x="238760" y="1624330"/>
                  </a:lnTo>
                  <a:lnTo>
                    <a:pt x="248920" y="1628140"/>
                  </a:lnTo>
                  <a:lnTo>
                    <a:pt x="259080" y="1629410"/>
                  </a:lnTo>
                  <a:lnTo>
                    <a:pt x="269240" y="1628140"/>
                  </a:lnTo>
                  <a:lnTo>
                    <a:pt x="300990" y="1600200"/>
                  </a:lnTo>
                  <a:lnTo>
                    <a:pt x="304800" y="1592580"/>
                  </a:lnTo>
                  <a:lnTo>
                    <a:pt x="309880" y="1584960"/>
                  </a:lnTo>
                  <a:lnTo>
                    <a:pt x="312420" y="1576070"/>
                  </a:lnTo>
                  <a:lnTo>
                    <a:pt x="316230" y="1567180"/>
                  </a:lnTo>
                  <a:lnTo>
                    <a:pt x="320040" y="1558290"/>
                  </a:lnTo>
                  <a:lnTo>
                    <a:pt x="322580" y="1546860"/>
                  </a:lnTo>
                  <a:lnTo>
                    <a:pt x="326390" y="1535430"/>
                  </a:lnTo>
                  <a:lnTo>
                    <a:pt x="328930" y="1522730"/>
                  </a:lnTo>
                  <a:lnTo>
                    <a:pt x="332740" y="1510030"/>
                  </a:lnTo>
                  <a:lnTo>
                    <a:pt x="335280" y="1497330"/>
                  </a:lnTo>
                  <a:lnTo>
                    <a:pt x="336550" y="1483360"/>
                  </a:lnTo>
                  <a:lnTo>
                    <a:pt x="339090" y="1469390"/>
                  </a:lnTo>
                  <a:lnTo>
                    <a:pt x="341630" y="1452880"/>
                  </a:lnTo>
                  <a:lnTo>
                    <a:pt x="342900" y="1438910"/>
                  </a:lnTo>
                  <a:lnTo>
                    <a:pt x="344170" y="1421130"/>
                  </a:lnTo>
                  <a:lnTo>
                    <a:pt x="347980" y="1385570"/>
                  </a:lnTo>
                  <a:lnTo>
                    <a:pt x="349250" y="1350010"/>
                  </a:lnTo>
                  <a:lnTo>
                    <a:pt x="350520" y="1310640"/>
                  </a:lnTo>
                  <a:lnTo>
                    <a:pt x="350520" y="1267460"/>
                  </a:lnTo>
                  <a:lnTo>
                    <a:pt x="350520" y="0"/>
                  </a:lnTo>
                  <a:close/>
                </a:path>
              </a:pathLst>
            </a:custGeom>
            <a:ln w="12579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894839" y="2414270"/>
            <a:ext cx="308610" cy="435609"/>
            <a:chOff x="1894839" y="2414270"/>
            <a:chExt cx="308610" cy="435609"/>
          </a:xfrm>
        </p:grpSpPr>
        <p:sp>
          <p:nvSpPr>
            <p:cNvPr id="44" name="object 44"/>
            <p:cNvSpPr/>
            <p:nvPr/>
          </p:nvSpPr>
          <p:spPr>
            <a:xfrm>
              <a:off x="1901189" y="2420620"/>
              <a:ext cx="248920" cy="417830"/>
            </a:xfrm>
            <a:custGeom>
              <a:avLst/>
              <a:gdLst/>
              <a:ahLst/>
              <a:cxnLst/>
              <a:rect l="l" t="t" r="r" b="b"/>
              <a:pathLst>
                <a:path w="248919" h="417830">
                  <a:moveTo>
                    <a:pt x="55880" y="0"/>
                  </a:moveTo>
                  <a:lnTo>
                    <a:pt x="20320" y="6350"/>
                  </a:lnTo>
                  <a:lnTo>
                    <a:pt x="0" y="35559"/>
                  </a:lnTo>
                  <a:lnTo>
                    <a:pt x="34290" y="76200"/>
                  </a:lnTo>
                  <a:lnTo>
                    <a:pt x="53340" y="128269"/>
                  </a:lnTo>
                  <a:lnTo>
                    <a:pt x="45720" y="161289"/>
                  </a:lnTo>
                  <a:lnTo>
                    <a:pt x="34290" y="215900"/>
                  </a:lnTo>
                  <a:lnTo>
                    <a:pt x="55880" y="280669"/>
                  </a:lnTo>
                  <a:lnTo>
                    <a:pt x="96520" y="334009"/>
                  </a:lnTo>
                  <a:lnTo>
                    <a:pt x="113030" y="417829"/>
                  </a:lnTo>
                  <a:lnTo>
                    <a:pt x="203200" y="417829"/>
                  </a:lnTo>
                  <a:lnTo>
                    <a:pt x="231140" y="297179"/>
                  </a:lnTo>
                  <a:lnTo>
                    <a:pt x="248920" y="199389"/>
                  </a:lnTo>
                  <a:lnTo>
                    <a:pt x="199390" y="124459"/>
                  </a:lnTo>
                  <a:lnTo>
                    <a:pt x="132080" y="46989"/>
                  </a:lnTo>
                  <a:lnTo>
                    <a:pt x="114300" y="29209"/>
                  </a:lnTo>
                  <a:lnTo>
                    <a:pt x="93980" y="6350"/>
                  </a:lnTo>
                  <a:lnTo>
                    <a:pt x="55880" y="0"/>
                  </a:lnTo>
                  <a:close/>
                </a:path>
              </a:pathLst>
            </a:custGeom>
            <a:solidFill>
              <a:srgbClr val="FFD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01189" y="2420620"/>
              <a:ext cx="248920" cy="417830"/>
            </a:xfrm>
            <a:custGeom>
              <a:avLst/>
              <a:gdLst/>
              <a:ahLst/>
              <a:cxnLst/>
              <a:rect l="l" t="t" r="r" b="b"/>
              <a:pathLst>
                <a:path w="248919" h="417830">
                  <a:moveTo>
                    <a:pt x="113030" y="417829"/>
                  </a:moveTo>
                  <a:lnTo>
                    <a:pt x="96520" y="334009"/>
                  </a:lnTo>
                  <a:lnTo>
                    <a:pt x="55880" y="280669"/>
                  </a:lnTo>
                  <a:lnTo>
                    <a:pt x="34290" y="215900"/>
                  </a:lnTo>
                  <a:lnTo>
                    <a:pt x="45720" y="161289"/>
                  </a:lnTo>
                  <a:lnTo>
                    <a:pt x="53340" y="128269"/>
                  </a:lnTo>
                  <a:lnTo>
                    <a:pt x="34290" y="76200"/>
                  </a:lnTo>
                  <a:lnTo>
                    <a:pt x="0" y="35559"/>
                  </a:lnTo>
                  <a:lnTo>
                    <a:pt x="20320" y="6350"/>
                  </a:lnTo>
                  <a:lnTo>
                    <a:pt x="55880" y="0"/>
                  </a:lnTo>
                  <a:lnTo>
                    <a:pt x="93980" y="6350"/>
                  </a:lnTo>
                  <a:lnTo>
                    <a:pt x="114300" y="29209"/>
                  </a:lnTo>
                  <a:lnTo>
                    <a:pt x="132080" y="46989"/>
                  </a:lnTo>
                  <a:lnTo>
                    <a:pt x="199390" y="124459"/>
                  </a:lnTo>
                  <a:lnTo>
                    <a:pt x="248920" y="199389"/>
                  </a:lnTo>
                  <a:lnTo>
                    <a:pt x="231140" y="297179"/>
                  </a:lnTo>
                  <a:lnTo>
                    <a:pt x="203200" y="417829"/>
                  </a:lnTo>
                  <a:lnTo>
                    <a:pt x="113030" y="4178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44369" y="2752090"/>
              <a:ext cx="252729" cy="91440"/>
            </a:xfrm>
            <a:custGeom>
              <a:avLst/>
              <a:gdLst/>
              <a:ahLst/>
              <a:cxnLst/>
              <a:rect l="l" t="t" r="r" b="b"/>
              <a:pathLst>
                <a:path w="252730" h="91439">
                  <a:moveTo>
                    <a:pt x="240030" y="0"/>
                  </a:moveTo>
                  <a:lnTo>
                    <a:pt x="149860" y="11430"/>
                  </a:lnTo>
                  <a:lnTo>
                    <a:pt x="0" y="0"/>
                  </a:lnTo>
                  <a:lnTo>
                    <a:pt x="12700" y="91439"/>
                  </a:lnTo>
                  <a:lnTo>
                    <a:pt x="252730" y="91439"/>
                  </a:lnTo>
                  <a:lnTo>
                    <a:pt x="240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44369" y="2752090"/>
              <a:ext cx="252729" cy="91440"/>
            </a:xfrm>
            <a:custGeom>
              <a:avLst/>
              <a:gdLst/>
              <a:ahLst/>
              <a:cxnLst/>
              <a:rect l="l" t="t" r="r" b="b"/>
              <a:pathLst>
                <a:path w="252730" h="91439">
                  <a:moveTo>
                    <a:pt x="0" y="0"/>
                  </a:moveTo>
                  <a:lnTo>
                    <a:pt x="12700" y="91439"/>
                  </a:lnTo>
                  <a:lnTo>
                    <a:pt x="252730" y="91439"/>
                  </a:lnTo>
                  <a:lnTo>
                    <a:pt x="240030" y="0"/>
                  </a:lnTo>
                  <a:lnTo>
                    <a:pt x="149860" y="1143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3970" y="1455419"/>
            <a:ext cx="3916679" cy="5375910"/>
            <a:chOff x="13970" y="1455419"/>
            <a:chExt cx="3916679" cy="5375910"/>
          </a:xfrm>
        </p:grpSpPr>
        <p:sp>
          <p:nvSpPr>
            <p:cNvPr id="49" name="object 49"/>
            <p:cNvSpPr/>
            <p:nvPr/>
          </p:nvSpPr>
          <p:spPr>
            <a:xfrm>
              <a:off x="455929" y="2745739"/>
              <a:ext cx="1174750" cy="1308100"/>
            </a:xfrm>
            <a:custGeom>
              <a:avLst/>
              <a:gdLst/>
              <a:ahLst/>
              <a:cxnLst/>
              <a:rect l="l" t="t" r="r" b="b"/>
              <a:pathLst>
                <a:path w="1174750" h="1308100">
                  <a:moveTo>
                    <a:pt x="68579" y="224789"/>
                  </a:moveTo>
                  <a:lnTo>
                    <a:pt x="161290" y="156210"/>
                  </a:lnTo>
                  <a:lnTo>
                    <a:pt x="529590" y="60960"/>
                  </a:lnTo>
                  <a:lnTo>
                    <a:pt x="758190" y="10160"/>
                  </a:lnTo>
                  <a:lnTo>
                    <a:pt x="839469" y="0"/>
                  </a:lnTo>
                  <a:lnTo>
                    <a:pt x="953769" y="147320"/>
                  </a:lnTo>
                  <a:lnTo>
                    <a:pt x="1013460" y="313689"/>
                  </a:lnTo>
                  <a:lnTo>
                    <a:pt x="1046480" y="471170"/>
                  </a:lnTo>
                  <a:lnTo>
                    <a:pt x="1046480" y="754380"/>
                  </a:lnTo>
                  <a:lnTo>
                    <a:pt x="1174750" y="1033780"/>
                  </a:lnTo>
                  <a:lnTo>
                    <a:pt x="1160780" y="1163320"/>
                  </a:lnTo>
                  <a:lnTo>
                    <a:pt x="988060" y="1239520"/>
                  </a:lnTo>
                  <a:lnTo>
                    <a:pt x="542290" y="1308100"/>
                  </a:lnTo>
                  <a:lnTo>
                    <a:pt x="381000" y="1230630"/>
                  </a:lnTo>
                  <a:lnTo>
                    <a:pt x="276860" y="1005840"/>
                  </a:lnTo>
                  <a:lnTo>
                    <a:pt x="195579" y="760730"/>
                  </a:lnTo>
                  <a:lnTo>
                    <a:pt x="44450" y="633730"/>
                  </a:lnTo>
                  <a:lnTo>
                    <a:pt x="10160" y="500380"/>
                  </a:lnTo>
                  <a:lnTo>
                    <a:pt x="0" y="334010"/>
                  </a:lnTo>
                  <a:lnTo>
                    <a:pt x="68579" y="2247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43609" y="2698750"/>
              <a:ext cx="1287780" cy="1432560"/>
            </a:xfrm>
            <a:custGeom>
              <a:avLst/>
              <a:gdLst/>
              <a:ahLst/>
              <a:cxnLst/>
              <a:rect l="l" t="t" r="r" b="b"/>
              <a:pathLst>
                <a:path w="1287780" h="1432560">
                  <a:moveTo>
                    <a:pt x="309880" y="0"/>
                  </a:moveTo>
                  <a:lnTo>
                    <a:pt x="170180" y="46989"/>
                  </a:lnTo>
                  <a:lnTo>
                    <a:pt x="0" y="87629"/>
                  </a:lnTo>
                  <a:lnTo>
                    <a:pt x="71120" y="171450"/>
                  </a:lnTo>
                  <a:lnTo>
                    <a:pt x="162559" y="299720"/>
                  </a:lnTo>
                  <a:lnTo>
                    <a:pt x="255270" y="467360"/>
                  </a:lnTo>
                  <a:lnTo>
                    <a:pt x="330200" y="632460"/>
                  </a:lnTo>
                  <a:lnTo>
                    <a:pt x="382270" y="765810"/>
                  </a:lnTo>
                  <a:lnTo>
                    <a:pt x="473709" y="1043939"/>
                  </a:lnTo>
                  <a:lnTo>
                    <a:pt x="500380" y="1129030"/>
                  </a:lnTo>
                  <a:lnTo>
                    <a:pt x="571500" y="1230630"/>
                  </a:lnTo>
                  <a:lnTo>
                    <a:pt x="825500" y="1372870"/>
                  </a:lnTo>
                  <a:lnTo>
                    <a:pt x="919479" y="1432560"/>
                  </a:lnTo>
                  <a:lnTo>
                    <a:pt x="906779" y="1286510"/>
                  </a:lnTo>
                  <a:lnTo>
                    <a:pt x="864870" y="1167130"/>
                  </a:lnTo>
                  <a:lnTo>
                    <a:pt x="816610" y="1042669"/>
                  </a:lnTo>
                  <a:lnTo>
                    <a:pt x="702310" y="889000"/>
                  </a:lnTo>
                  <a:lnTo>
                    <a:pt x="629920" y="718820"/>
                  </a:lnTo>
                  <a:lnTo>
                    <a:pt x="594360" y="467360"/>
                  </a:lnTo>
                  <a:lnTo>
                    <a:pt x="745490" y="565150"/>
                  </a:lnTo>
                  <a:lnTo>
                    <a:pt x="885190" y="643889"/>
                  </a:lnTo>
                  <a:lnTo>
                    <a:pt x="1023620" y="681989"/>
                  </a:lnTo>
                  <a:lnTo>
                    <a:pt x="1113790" y="701039"/>
                  </a:lnTo>
                  <a:lnTo>
                    <a:pt x="1184910" y="692150"/>
                  </a:lnTo>
                  <a:lnTo>
                    <a:pt x="1229360" y="643889"/>
                  </a:lnTo>
                  <a:lnTo>
                    <a:pt x="1277620" y="510539"/>
                  </a:lnTo>
                  <a:lnTo>
                    <a:pt x="1287780" y="412750"/>
                  </a:lnTo>
                  <a:lnTo>
                    <a:pt x="1287780" y="110489"/>
                  </a:lnTo>
                  <a:lnTo>
                    <a:pt x="1079500" y="115570"/>
                  </a:lnTo>
                  <a:lnTo>
                    <a:pt x="988060" y="96520"/>
                  </a:lnTo>
                  <a:lnTo>
                    <a:pt x="975360" y="252729"/>
                  </a:lnTo>
                  <a:lnTo>
                    <a:pt x="953770" y="300989"/>
                  </a:lnTo>
                  <a:lnTo>
                    <a:pt x="816610" y="243839"/>
                  </a:lnTo>
                  <a:lnTo>
                    <a:pt x="721360" y="176529"/>
                  </a:lnTo>
                  <a:lnTo>
                    <a:pt x="547370" y="96520"/>
                  </a:lnTo>
                  <a:lnTo>
                    <a:pt x="422909" y="27939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43609" y="2698750"/>
              <a:ext cx="1287780" cy="1432560"/>
            </a:xfrm>
            <a:custGeom>
              <a:avLst/>
              <a:gdLst/>
              <a:ahLst/>
              <a:cxnLst/>
              <a:rect l="l" t="t" r="r" b="b"/>
              <a:pathLst>
                <a:path w="1287780" h="1432560">
                  <a:moveTo>
                    <a:pt x="0" y="87629"/>
                  </a:moveTo>
                  <a:lnTo>
                    <a:pt x="71120" y="171450"/>
                  </a:lnTo>
                  <a:lnTo>
                    <a:pt x="162559" y="299720"/>
                  </a:lnTo>
                  <a:lnTo>
                    <a:pt x="255270" y="467360"/>
                  </a:lnTo>
                  <a:lnTo>
                    <a:pt x="330200" y="632460"/>
                  </a:lnTo>
                  <a:lnTo>
                    <a:pt x="382270" y="765810"/>
                  </a:lnTo>
                  <a:lnTo>
                    <a:pt x="473709" y="1043939"/>
                  </a:lnTo>
                  <a:lnTo>
                    <a:pt x="500380" y="1129030"/>
                  </a:lnTo>
                  <a:lnTo>
                    <a:pt x="538480" y="1183639"/>
                  </a:lnTo>
                  <a:lnTo>
                    <a:pt x="571500" y="1230630"/>
                  </a:lnTo>
                  <a:lnTo>
                    <a:pt x="825500" y="1372870"/>
                  </a:lnTo>
                  <a:lnTo>
                    <a:pt x="919479" y="1432560"/>
                  </a:lnTo>
                  <a:lnTo>
                    <a:pt x="906779" y="1286510"/>
                  </a:lnTo>
                  <a:lnTo>
                    <a:pt x="864870" y="1167130"/>
                  </a:lnTo>
                  <a:lnTo>
                    <a:pt x="816610" y="1042669"/>
                  </a:lnTo>
                  <a:lnTo>
                    <a:pt x="702310" y="889000"/>
                  </a:lnTo>
                  <a:lnTo>
                    <a:pt x="629920" y="718820"/>
                  </a:lnTo>
                  <a:lnTo>
                    <a:pt x="594360" y="467360"/>
                  </a:lnTo>
                  <a:lnTo>
                    <a:pt x="745490" y="565150"/>
                  </a:lnTo>
                  <a:lnTo>
                    <a:pt x="885190" y="643889"/>
                  </a:lnTo>
                  <a:lnTo>
                    <a:pt x="1023620" y="681989"/>
                  </a:lnTo>
                  <a:lnTo>
                    <a:pt x="1113790" y="701039"/>
                  </a:lnTo>
                  <a:lnTo>
                    <a:pt x="1184910" y="692150"/>
                  </a:lnTo>
                  <a:lnTo>
                    <a:pt x="1229360" y="643889"/>
                  </a:lnTo>
                  <a:lnTo>
                    <a:pt x="1277620" y="510539"/>
                  </a:lnTo>
                  <a:lnTo>
                    <a:pt x="1287780" y="412750"/>
                  </a:lnTo>
                  <a:lnTo>
                    <a:pt x="1287780" y="247650"/>
                  </a:lnTo>
                  <a:lnTo>
                    <a:pt x="1287780" y="110489"/>
                  </a:lnTo>
                  <a:lnTo>
                    <a:pt x="1079500" y="115570"/>
                  </a:lnTo>
                  <a:lnTo>
                    <a:pt x="988060" y="96520"/>
                  </a:lnTo>
                  <a:lnTo>
                    <a:pt x="975360" y="252729"/>
                  </a:lnTo>
                  <a:lnTo>
                    <a:pt x="953770" y="300989"/>
                  </a:lnTo>
                  <a:lnTo>
                    <a:pt x="816610" y="243839"/>
                  </a:lnTo>
                  <a:lnTo>
                    <a:pt x="721360" y="176529"/>
                  </a:lnTo>
                  <a:lnTo>
                    <a:pt x="547370" y="96520"/>
                  </a:lnTo>
                  <a:lnTo>
                    <a:pt x="422909" y="27939"/>
                  </a:lnTo>
                  <a:lnTo>
                    <a:pt x="309880" y="0"/>
                  </a:lnTo>
                  <a:lnTo>
                    <a:pt x="170180" y="46989"/>
                  </a:lnTo>
                  <a:lnTo>
                    <a:pt x="0" y="87629"/>
                  </a:lnTo>
                  <a:close/>
                </a:path>
                <a:path w="1287780" h="1432560">
                  <a:moveTo>
                    <a:pt x="85090" y="69850"/>
                  </a:moveTo>
                  <a:lnTo>
                    <a:pt x="242570" y="129539"/>
                  </a:lnTo>
                  <a:lnTo>
                    <a:pt x="228600" y="232410"/>
                  </a:lnTo>
                  <a:lnTo>
                    <a:pt x="327659" y="237489"/>
                  </a:lnTo>
                  <a:lnTo>
                    <a:pt x="391159" y="425450"/>
                  </a:lnTo>
                  <a:lnTo>
                    <a:pt x="427990" y="627379"/>
                  </a:lnTo>
                  <a:lnTo>
                    <a:pt x="441959" y="819150"/>
                  </a:lnTo>
                  <a:lnTo>
                    <a:pt x="445770" y="9372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3729" y="2768600"/>
              <a:ext cx="386080" cy="267970"/>
            </a:xfrm>
            <a:custGeom>
              <a:avLst/>
              <a:gdLst/>
              <a:ahLst/>
              <a:cxnLst/>
              <a:rect l="l" t="t" r="r" b="b"/>
              <a:pathLst>
                <a:path w="386080" h="267969">
                  <a:moveTo>
                    <a:pt x="276860" y="0"/>
                  </a:moveTo>
                  <a:lnTo>
                    <a:pt x="34290" y="85089"/>
                  </a:lnTo>
                  <a:lnTo>
                    <a:pt x="0" y="129539"/>
                  </a:lnTo>
                  <a:lnTo>
                    <a:pt x="166370" y="267970"/>
                  </a:lnTo>
                  <a:lnTo>
                    <a:pt x="220979" y="105410"/>
                  </a:lnTo>
                  <a:lnTo>
                    <a:pt x="386080" y="185420"/>
                  </a:lnTo>
                  <a:lnTo>
                    <a:pt x="378460" y="45720"/>
                  </a:lnTo>
                  <a:lnTo>
                    <a:pt x="276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3729" y="2768600"/>
              <a:ext cx="386080" cy="267970"/>
            </a:xfrm>
            <a:custGeom>
              <a:avLst/>
              <a:gdLst/>
              <a:ahLst/>
              <a:cxnLst/>
              <a:rect l="l" t="t" r="r" b="b"/>
              <a:pathLst>
                <a:path w="386080" h="267969">
                  <a:moveTo>
                    <a:pt x="34290" y="85089"/>
                  </a:moveTo>
                  <a:lnTo>
                    <a:pt x="0" y="129539"/>
                  </a:lnTo>
                  <a:lnTo>
                    <a:pt x="166370" y="267970"/>
                  </a:lnTo>
                  <a:lnTo>
                    <a:pt x="220979" y="105410"/>
                  </a:lnTo>
                  <a:lnTo>
                    <a:pt x="386080" y="185420"/>
                  </a:lnTo>
                  <a:lnTo>
                    <a:pt x="378460" y="45720"/>
                  </a:lnTo>
                  <a:lnTo>
                    <a:pt x="276860" y="0"/>
                  </a:lnTo>
                  <a:lnTo>
                    <a:pt x="34290" y="850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11680" y="1484629"/>
              <a:ext cx="172720" cy="3788410"/>
            </a:xfrm>
            <a:custGeom>
              <a:avLst/>
              <a:gdLst/>
              <a:ahLst/>
              <a:cxnLst/>
              <a:rect l="l" t="t" r="r" b="b"/>
              <a:pathLst>
                <a:path w="172719" h="3788410">
                  <a:moveTo>
                    <a:pt x="85089" y="0"/>
                  </a:moveTo>
                  <a:lnTo>
                    <a:pt x="0" y="7620"/>
                  </a:lnTo>
                  <a:lnTo>
                    <a:pt x="85089" y="3788410"/>
                  </a:lnTo>
                  <a:lnTo>
                    <a:pt x="172719" y="3788410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9F4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011680" y="1484629"/>
              <a:ext cx="172720" cy="3788410"/>
            </a:xfrm>
            <a:custGeom>
              <a:avLst/>
              <a:gdLst/>
              <a:ahLst/>
              <a:cxnLst/>
              <a:rect l="l" t="t" r="r" b="b"/>
              <a:pathLst>
                <a:path w="172719" h="3788410">
                  <a:moveTo>
                    <a:pt x="0" y="7620"/>
                  </a:moveTo>
                  <a:lnTo>
                    <a:pt x="85089" y="3788410"/>
                  </a:lnTo>
                  <a:lnTo>
                    <a:pt x="172719" y="3788410"/>
                  </a:lnTo>
                  <a:lnTo>
                    <a:pt x="85089" y="0"/>
                  </a:lnTo>
                  <a:lnTo>
                    <a:pt x="0" y="762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96770" y="1461769"/>
              <a:ext cx="1673860" cy="500380"/>
            </a:xfrm>
            <a:custGeom>
              <a:avLst/>
              <a:gdLst/>
              <a:ahLst/>
              <a:cxnLst/>
              <a:rect l="l" t="t" r="r" b="b"/>
              <a:pathLst>
                <a:path w="1673860" h="500380">
                  <a:moveTo>
                    <a:pt x="408940" y="0"/>
                  </a:moveTo>
                  <a:lnTo>
                    <a:pt x="314960" y="1269"/>
                  </a:lnTo>
                  <a:lnTo>
                    <a:pt x="218440" y="7619"/>
                  </a:lnTo>
                  <a:lnTo>
                    <a:pt x="129540" y="13969"/>
                  </a:lnTo>
                  <a:lnTo>
                    <a:pt x="0" y="45719"/>
                  </a:lnTo>
                  <a:lnTo>
                    <a:pt x="48260" y="120650"/>
                  </a:lnTo>
                  <a:lnTo>
                    <a:pt x="78740" y="194309"/>
                  </a:lnTo>
                  <a:lnTo>
                    <a:pt x="82550" y="274319"/>
                  </a:lnTo>
                  <a:lnTo>
                    <a:pt x="67310" y="353059"/>
                  </a:lnTo>
                  <a:lnTo>
                    <a:pt x="44450" y="414019"/>
                  </a:lnTo>
                  <a:lnTo>
                    <a:pt x="0" y="474979"/>
                  </a:lnTo>
                  <a:lnTo>
                    <a:pt x="125730" y="419100"/>
                  </a:lnTo>
                  <a:lnTo>
                    <a:pt x="193040" y="403859"/>
                  </a:lnTo>
                  <a:lnTo>
                    <a:pt x="279400" y="379729"/>
                  </a:lnTo>
                  <a:lnTo>
                    <a:pt x="361950" y="372109"/>
                  </a:lnTo>
                  <a:lnTo>
                    <a:pt x="430530" y="364489"/>
                  </a:lnTo>
                  <a:lnTo>
                    <a:pt x="520700" y="364489"/>
                  </a:lnTo>
                  <a:lnTo>
                    <a:pt x="599440" y="379729"/>
                  </a:lnTo>
                  <a:lnTo>
                    <a:pt x="706119" y="452119"/>
                  </a:lnTo>
                  <a:lnTo>
                    <a:pt x="786130" y="474979"/>
                  </a:lnTo>
                  <a:lnTo>
                    <a:pt x="914400" y="492759"/>
                  </a:lnTo>
                  <a:lnTo>
                    <a:pt x="1045210" y="500379"/>
                  </a:lnTo>
                  <a:lnTo>
                    <a:pt x="1231900" y="496569"/>
                  </a:lnTo>
                  <a:lnTo>
                    <a:pt x="1404620" y="482600"/>
                  </a:lnTo>
                  <a:lnTo>
                    <a:pt x="1560830" y="458469"/>
                  </a:lnTo>
                  <a:lnTo>
                    <a:pt x="1658620" y="434339"/>
                  </a:lnTo>
                  <a:lnTo>
                    <a:pt x="1531620" y="353059"/>
                  </a:lnTo>
                  <a:lnTo>
                    <a:pt x="1447800" y="280669"/>
                  </a:lnTo>
                  <a:lnTo>
                    <a:pt x="1546859" y="220979"/>
                  </a:lnTo>
                  <a:lnTo>
                    <a:pt x="1673859" y="151129"/>
                  </a:lnTo>
                  <a:lnTo>
                    <a:pt x="1546859" y="100329"/>
                  </a:lnTo>
                  <a:lnTo>
                    <a:pt x="1413509" y="63500"/>
                  </a:lnTo>
                  <a:lnTo>
                    <a:pt x="1290320" y="63500"/>
                  </a:lnTo>
                  <a:lnTo>
                    <a:pt x="1184909" y="76200"/>
                  </a:lnTo>
                  <a:lnTo>
                    <a:pt x="1112520" y="92709"/>
                  </a:lnTo>
                  <a:lnTo>
                    <a:pt x="1041400" y="113029"/>
                  </a:lnTo>
                  <a:lnTo>
                    <a:pt x="965200" y="120650"/>
                  </a:lnTo>
                  <a:lnTo>
                    <a:pt x="924560" y="120650"/>
                  </a:lnTo>
                  <a:lnTo>
                    <a:pt x="848360" y="109219"/>
                  </a:lnTo>
                  <a:lnTo>
                    <a:pt x="764540" y="69850"/>
                  </a:lnTo>
                  <a:lnTo>
                    <a:pt x="702310" y="45719"/>
                  </a:lnTo>
                  <a:lnTo>
                    <a:pt x="660400" y="33019"/>
                  </a:lnTo>
                  <a:lnTo>
                    <a:pt x="588010" y="16509"/>
                  </a:lnTo>
                  <a:lnTo>
                    <a:pt x="518160" y="3809"/>
                  </a:lnTo>
                  <a:lnTo>
                    <a:pt x="40894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96770" y="1461769"/>
              <a:ext cx="1673860" cy="500380"/>
            </a:xfrm>
            <a:custGeom>
              <a:avLst/>
              <a:gdLst/>
              <a:ahLst/>
              <a:cxnLst/>
              <a:rect l="l" t="t" r="r" b="b"/>
              <a:pathLst>
                <a:path w="1673860" h="500380">
                  <a:moveTo>
                    <a:pt x="0" y="45719"/>
                  </a:moveTo>
                  <a:lnTo>
                    <a:pt x="129540" y="13969"/>
                  </a:lnTo>
                  <a:lnTo>
                    <a:pt x="218440" y="7619"/>
                  </a:lnTo>
                  <a:lnTo>
                    <a:pt x="314960" y="1269"/>
                  </a:lnTo>
                  <a:lnTo>
                    <a:pt x="408940" y="0"/>
                  </a:lnTo>
                  <a:lnTo>
                    <a:pt x="518160" y="3809"/>
                  </a:lnTo>
                  <a:lnTo>
                    <a:pt x="588010" y="16509"/>
                  </a:lnTo>
                  <a:lnTo>
                    <a:pt x="660400" y="33019"/>
                  </a:lnTo>
                  <a:lnTo>
                    <a:pt x="702310" y="45719"/>
                  </a:lnTo>
                  <a:lnTo>
                    <a:pt x="764540" y="69850"/>
                  </a:lnTo>
                  <a:lnTo>
                    <a:pt x="848360" y="109219"/>
                  </a:lnTo>
                  <a:lnTo>
                    <a:pt x="924560" y="120650"/>
                  </a:lnTo>
                  <a:lnTo>
                    <a:pt x="965200" y="120650"/>
                  </a:lnTo>
                  <a:lnTo>
                    <a:pt x="1041400" y="113029"/>
                  </a:lnTo>
                  <a:lnTo>
                    <a:pt x="1112520" y="92709"/>
                  </a:lnTo>
                  <a:lnTo>
                    <a:pt x="1184909" y="76200"/>
                  </a:lnTo>
                  <a:lnTo>
                    <a:pt x="1290320" y="63500"/>
                  </a:lnTo>
                  <a:lnTo>
                    <a:pt x="1413509" y="63500"/>
                  </a:lnTo>
                  <a:lnTo>
                    <a:pt x="1546859" y="100329"/>
                  </a:lnTo>
                  <a:lnTo>
                    <a:pt x="1673859" y="151129"/>
                  </a:lnTo>
                  <a:lnTo>
                    <a:pt x="1546859" y="220979"/>
                  </a:lnTo>
                  <a:lnTo>
                    <a:pt x="1447800" y="280669"/>
                  </a:lnTo>
                  <a:lnTo>
                    <a:pt x="1531620" y="353059"/>
                  </a:lnTo>
                  <a:lnTo>
                    <a:pt x="1658620" y="434339"/>
                  </a:lnTo>
                  <a:lnTo>
                    <a:pt x="1560830" y="458469"/>
                  </a:lnTo>
                  <a:lnTo>
                    <a:pt x="1404620" y="482600"/>
                  </a:lnTo>
                  <a:lnTo>
                    <a:pt x="1231900" y="496569"/>
                  </a:lnTo>
                  <a:lnTo>
                    <a:pt x="1045210" y="500379"/>
                  </a:lnTo>
                  <a:lnTo>
                    <a:pt x="914400" y="492759"/>
                  </a:lnTo>
                  <a:lnTo>
                    <a:pt x="786130" y="474979"/>
                  </a:lnTo>
                  <a:lnTo>
                    <a:pt x="706119" y="452119"/>
                  </a:lnTo>
                  <a:lnTo>
                    <a:pt x="599440" y="379729"/>
                  </a:lnTo>
                  <a:lnTo>
                    <a:pt x="520700" y="364489"/>
                  </a:lnTo>
                  <a:lnTo>
                    <a:pt x="430530" y="364489"/>
                  </a:lnTo>
                  <a:lnTo>
                    <a:pt x="361950" y="372109"/>
                  </a:lnTo>
                  <a:lnTo>
                    <a:pt x="279400" y="379729"/>
                  </a:lnTo>
                  <a:lnTo>
                    <a:pt x="193040" y="403859"/>
                  </a:lnTo>
                  <a:lnTo>
                    <a:pt x="125730" y="419100"/>
                  </a:lnTo>
                  <a:lnTo>
                    <a:pt x="0" y="474979"/>
                  </a:lnTo>
                  <a:lnTo>
                    <a:pt x="44450" y="414019"/>
                  </a:lnTo>
                  <a:lnTo>
                    <a:pt x="67310" y="353059"/>
                  </a:lnTo>
                  <a:lnTo>
                    <a:pt x="82550" y="274319"/>
                  </a:lnTo>
                  <a:lnTo>
                    <a:pt x="78740" y="194309"/>
                  </a:lnTo>
                  <a:lnTo>
                    <a:pt x="48260" y="120650"/>
                  </a:lnTo>
                  <a:lnTo>
                    <a:pt x="0" y="4571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969770" y="2444750"/>
              <a:ext cx="270510" cy="320040"/>
            </a:xfrm>
            <a:custGeom>
              <a:avLst/>
              <a:gdLst/>
              <a:ahLst/>
              <a:cxnLst/>
              <a:rect l="l" t="t" r="r" b="b"/>
              <a:pathLst>
                <a:path w="270510" h="320039">
                  <a:moveTo>
                    <a:pt x="193040" y="0"/>
                  </a:moveTo>
                  <a:lnTo>
                    <a:pt x="120650" y="5079"/>
                  </a:lnTo>
                  <a:lnTo>
                    <a:pt x="69850" y="26670"/>
                  </a:lnTo>
                  <a:lnTo>
                    <a:pt x="20319" y="62229"/>
                  </a:lnTo>
                  <a:lnTo>
                    <a:pt x="0" y="87629"/>
                  </a:lnTo>
                  <a:lnTo>
                    <a:pt x="10160" y="107950"/>
                  </a:lnTo>
                  <a:lnTo>
                    <a:pt x="35560" y="120650"/>
                  </a:lnTo>
                  <a:lnTo>
                    <a:pt x="78740" y="113029"/>
                  </a:lnTo>
                  <a:lnTo>
                    <a:pt x="25400" y="125729"/>
                  </a:lnTo>
                  <a:lnTo>
                    <a:pt x="20319" y="148589"/>
                  </a:lnTo>
                  <a:lnTo>
                    <a:pt x="25400" y="170179"/>
                  </a:lnTo>
                  <a:lnTo>
                    <a:pt x="38100" y="191770"/>
                  </a:lnTo>
                  <a:lnTo>
                    <a:pt x="91440" y="182879"/>
                  </a:lnTo>
                  <a:lnTo>
                    <a:pt x="35560" y="198120"/>
                  </a:lnTo>
                  <a:lnTo>
                    <a:pt x="35560" y="217170"/>
                  </a:lnTo>
                  <a:lnTo>
                    <a:pt x="41910" y="243839"/>
                  </a:lnTo>
                  <a:lnTo>
                    <a:pt x="62230" y="256539"/>
                  </a:lnTo>
                  <a:lnTo>
                    <a:pt x="91440" y="254000"/>
                  </a:lnTo>
                  <a:lnTo>
                    <a:pt x="58419" y="264160"/>
                  </a:lnTo>
                  <a:lnTo>
                    <a:pt x="53340" y="280670"/>
                  </a:lnTo>
                  <a:lnTo>
                    <a:pt x="57150" y="302260"/>
                  </a:lnTo>
                  <a:lnTo>
                    <a:pt x="92710" y="320039"/>
                  </a:lnTo>
                  <a:lnTo>
                    <a:pt x="143510" y="312420"/>
                  </a:lnTo>
                  <a:lnTo>
                    <a:pt x="194310" y="299720"/>
                  </a:lnTo>
                  <a:lnTo>
                    <a:pt x="228600" y="280670"/>
                  </a:lnTo>
                  <a:lnTo>
                    <a:pt x="260350" y="248920"/>
                  </a:lnTo>
                  <a:lnTo>
                    <a:pt x="256540" y="204470"/>
                  </a:lnTo>
                  <a:lnTo>
                    <a:pt x="270510" y="163829"/>
                  </a:lnTo>
                  <a:lnTo>
                    <a:pt x="240030" y="128270"/>
                  </a:lnTo>
                  <a:lnTo>
                    <a:pt x="243840" y="87629"/>
                  </a:lnTo>
                  <a:lnTo>
                    <a:pt x="222250" y="62229"/>
                  </a:lnTo>
                  <a:lnTo>
                    <a:pt x="227330" y="22860"/>
                  </a:lnTo>
                  <a:lnTo>
                    <a:pt x="193040" y="0"/>
                  </a:lnTo>
                  <a:close/>
                </a:path>
              </a:pathLst>
            </a:custGeom>
            <a:solidFill>
              <a:srgbClr val="FFD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969770" y="2444750"/>
              <a:ext cx="270510" cy="320040"/>
            </a:xfrm>
            <a:custGeom>
              <a:avLst/>
              <a:gdLst/>
              <a:ahLst/>
              <a:cxnLst/>
              <a:rect l="l" t="t" r="r" b="b"/>
              <a:pathLst>
                <a:path w="270510" h="320039">
                  <a:moveTo>
                    <a:pt x="120650" y="5079"/>
                  </a:moveTo>
                  <a:lnTo>
                    <a:pt x="69850" y="26670"/>
                  </a:lnTo>
                  <a:lnTo>
                    <a:pt x="20319" y="62229"/>
                  </a:lnTo>
                  <a:lnTo>
                    <a:pt x="0" y="87629"/>
                  </a:lnTo>
                  <a:lnTo>
                    <a:pt x="10160" y="107950"/>
                  </a:lnTo>
                  <a:lnTo>
                    <a:pt x="35560" y="120650"/>
                  </a:lnTo>
                  <a:lnTo>
                    <a:pt x="78740" y="113029"/>
                  </a:lnTo>
                  <a:lnTo>
                    <a:pt x="25400" y="125729"/>
                  </a:lnTo>
                  <a:lnTo>
                    <a:pt x="20319" y="148589"/>
                  </a:lnTo>
                  <a:lnTo>
                    <a:pt x="25400" y="170179"/>
                  </a:lnTo>
                  <a:lnTo>
                    <a:pt x="38100" y="191770"/>
                  </a:lnTo>
                  <a:lnTo>
                    <a:pt x="91440" y="182879"/>
                  </a:lnTo>
                  <a:lnTo>
                    <a:pt x="35560" y="198120"/>
                  </a:lnTo>
                  <a:lnTo>
                    <a:pt x="35560" y="217170"/>
                  </a:lnTo>
                  <a:lnTo>
                    <a:pt x="41910" y="243839"/>
                  </a:lnTo>
                  <a:lnTo>
                    <a:pt x="62230" y="256539"/>
                  </a:lnTo>
                  <a:lnTo>
                    <a:pt x="91440" y="254000"/>
                  </a:lnTo>
                  <a:lnTo>
                    <a:pt x="58419" y="264160"/>
                  </a:lnTo>
                  <a:lnTo>
                    <a:pt x="53340" y="280670"/>
                  </a:lnTo>
                  <a:lnTo>
                    <a:pt x="57150" y="302260"/>
                  </a:lnTo>
                  <a:lnTo>
                    <a:pt x="92710" y="320039"/>
                  </a:lnTo>
                  <a:lnTo>
                    <a:pt x="143510" y="312420"/>
                  </a:lnTo>
                  <a:lnTo>
                    <a:pt x="194310" y="299720"/>
                  </a:lnTo>
                  <a:lnTo>
                    <a:pt x="228600" y="280670"/>
                  </a:lnTo>
                  <a:lnTo>
                    <a:pt x="260350" y="248920"/>
                  </a:lnTo>
                  <a:lnTo>
                    <a:pt x="256540" y="204470"/>
                  </a:lnTo>
                  <a:lnTo>
                    <a:pt x="270510" y="163829"/>
                  </a:lnTo>
                  <a:lnTo>
                    <a:pt x="240030" y="128270"/>
                  </a:lnTo>
                  <a:lnTo>
                    <a:pt x="243840" y="87629"/>
                  </a:lnTo>
                  <a:lnTo>
                    <a:pt x="222250" y="62229"/>
                  </a:lnTo>
                  <a:lnTo>
                    <a:pt x="227330" y="22860"/>
                  </a:lnTo>
                  <a:lnTo>
                    <a:pt x="193040" y="0"/>
                  </a:lnTo>
                  <a:lnTo>
                    <a:pt x="120650" y="507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970" y="2178050"/>
              <a:ext cx="3916679" cy="4653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3531870" y="2182789"/>
            <a:ext cx="43592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0" marR="5080" indent="-1270000">
              <a:lnSpc>
                <a:spcPct val="100000"/>
              </a:lnSpc>
              <a:spcBef>
                <a:spcPts val="100"/>
              </a:spcBef>
            </a:pPr>
            <a:r>
              <a:rPr sz="2400" b="0" i="1" spc="-430" dirty="0">
                <a:solidFill>
                  <a:srgbClr val="0000FF"/>
                </a:solidFill>
                <a:latin typeface="Times New Roman"/>
                <a:cs typeface="Times New Roman"/>
              </a:rPr>
              <a:t>Now </a:t>
            </a:r>
            <a:r>
              <a:rPr sz="2400" b="0" i="1" spc="-285" dirty="0">
                <a:solidFill>
                  <a:srgbClr val="0000FF"/>
                </a:solidFill>
                <a:latin typeface="Times New Roman"/>
                <a:cs typeface="Times New Roman"/>
              </a:rPr>
              <a:t>project </a:t>
            </a:r>
            <a:r>
              <a:rPr sz="2400" b="0" i="1" spc="-185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r>
              <a:rPr sz="2400" b="0" i="1" spc="-340" dirty="0">
                <a:solidFill>
                  <a:srgbClr val="0000FF"/>
                </a:solidFill>
                <a:latin typeface="Times New Roman"/>
                <a:cs typeface="Times New Roman"/>
              </a:rPr>
              <a:t>completed </a:t>
            </a:r>
            <a:r>
              <a:rPr sz="2400" b="0" i="1" spc="-225" dirty="0">
                <a:solidFill>
                  <a:srgbClr val="0000FF"/>
                </a:solidFill>
                <a:latin typeface="Times New Roman"/>
                <a:cs typeface="Times New Roman"/>
              </a:rPr>
              <a:t>successfully,  </a:t>
            </a:r>
            <a:r>
              <a:rPr sz="2400" b="0" i="1" spc="-130" dirty="0">
                <a:solidFill>
                  <a:srgbClr val="0000FF"/>
                </a:solidFill>
                <a:latin typeface="Times New Roman"/>
                <a:cs typeface="Times New Roman"/>
              </a:rPr>
              <a:t>Let’s </a:t>
            </a:r>
            <a:r>
              <a:rPr sz="2400" b="0" i="1" spc="-335" dirty="0">
                <a:solidFill>
                  <a:srgbClr val="0000FF"/>
                </a:solidFill>
                <a:latin typeface="Times New Roman"/>
                <a:cs typeface="Times New Roman"/>
              </a:rPr>
              <a:t>celebrate</a:t>
            </a:r>
            <a:r>
              <a:rPr sz="2400" b="0" i="1" spc="-2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0" i="1" spc="30" dirty="0">
                <a:solidFill>
                  <a:srgbClr val="0000FF"/>
                </a:solidFill>
                <a:latin typeface="Times New Roman"/>
                <a:cs typeface="Times New Roman"/>
              </a:rPr>
              <a:t>!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8629" y="1347470"/>
            <a:ext cx="581152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5280" marR="5080" indent="-159258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</a:rPr>
              <a:t>PROJECT</a:t>
            </a:r>
            <a:r>
              <a:rPr sz="4400" spc="-50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PROPOSAL  </a:t>
            </a:r>
            <a:r>
              <a:rPr sz="4400" spc="-5" dirty="0">
                <a:solidFill>
                  <a:srgbClr val="FF0000"/>
                </a:solidFill>
              </a:rPr>
              <a:t>WRITING</a:t>
            </a:r>
            <a:endParaRPr sz="4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2429" y="756920"/>
            <a:ext cx="5811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Times New Roman"/>
                <a:cs typeface="Times New Roman"/>
              </a:rPr>
              <a:t>PROJECT</a:t>
            </a:r>
            <a:r>
              <a:rPr sz="4400" b="1" spc="-45" dirty="0">
                <a:latin typeface="Times New Roman"/>
                <a:cs typeface="Times New Roman"/>
              </a:rPr>
              <a:t> </a:t>
            </a:r>
            <a:r>
              <a:rPr sz="4400" b="1" spc="-10" dirty="0">
                <a:latin typeface="Times New Roman"/>
                <a:cs typeface="Times New Roman"/>
              </a:rPr>
              <a:t>PROPOSAL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2623820"/>
            <a:ext cx="78536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</a:pPr>
            <a:r>
              <a:rPr sz="4800" spc="-2587" baseline="5208" dirty="0">
                <a:solidFill>
                  <a:srgbClr val="99CC00"/>
                </a:solidFill>
                <a:latin typeface="UnDotum"/>
                <a:cs typeface="UnDotum"/>
              </a:rPr>
              <a:t></a:t>
            </a:r>
            <a:r>
              <a:rPr sz="4800" spc="382" baseline="5208" dirty="0">
                <a:solidFill>
                  <a:srgbClr val="99CC00"/>
                </a:solidFill>
                <a:latin typeface="UnDotum"/>
                <a:cs typeface="UnDotum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 project proposal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detailed description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of  a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series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activities </a:t>
            </a:r>
            <a:r>
              <a:rPr sz="3200" spc="-5" dirty="0">
                <a:latin typeface="Times New Roman"/>
                <a:cs typeface="Times New Roman"/>
              </a:rPr>
              <a:t>aimed </a:t>
            </a:r>
            <a:r>
              <a:rPr sz="3200" dirty="0">
                <a:latin typeface="Times New Roman"/>
                <a:cs typeface="Times New Roman"/>
              </a:rPr>
              <a:t>at </a:t>
            </a:r>
            <a:r>
              <a:rPr sz="3200" spc="-5" dirty="0">
                <a:latin typeface="Times New Roman"/>
                <a:cs typeface="Times New Roman"/>
              </a:rPr>
              <a:t>solving </a:t>
            </a:r>
            <a:r>
              <a:rPr sz="3200" dirty="0">
                <a:latin typeface="Times New Roman"/>
                <a:cs typeface="Times New Roman"/>
              </a:rPr>
              <a:t>a  certain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problem.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2429" y="497840"/>
            <a:ext cx="5811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PROJECT</a:t>
            </a:r>
            <a:r>
              <a:rPr sz="4400" spc="-45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PROPOSAL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3240" y="1633220"/>
            <a:ext cx="7387590" cy="384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715010" indent="-342900">
              <a:lnSpc>
                <a:spcPct val="100000"/>
              </a:lnSpc>
              <a:spcBef>
                <a:spcPts val="100"/>
              </a:spcBef>
              <a:buClr>
                <a:srgbClr val="99CC00"/>
              </a:buClr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proposal should </a:t>
            </a:r>
            <a:r>
              <a:rPr sz="3200" spc="-5" dirty="0">
                <a:latin typeface="Times New Roman"/>
                <a:cs typeface="Times New Roman"/>
              </a:rPr>
              <a:t>contain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detailed  </a:t>
            </a:r>
            <a:r>
              <a:rPr sz="3200" dirty="0">
                <a:latin typeface="Times New Roman"/>
                <a:cs typeface="Times New Roman"/>
              </a:rPr>
              <a:t>explanation of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the:</a:t>
            </a:r>
            <a:endParaRPr sz="3200">
              <a:latin typeface="Times New Roman"/>
              <a:cs typeface="Times New Roman"/>
            </a:endParaRPr>
          </a:p>
          <a:p>
            <a:pPr marL="857250" lvl="1" indent="-374650">
              <a:lnSpc>
                <a:spcPct val="100000"/>
              </a:lnSpc>
              <a:spcBef>
                <a:spcPts val="800"/>
              </a:spcBef>
              <a:buClr>
                <a:srgbClr val="99CC00"/>
              </a:buClr>
              <a:buSzPct val="87500"/>
              <a:buFont typeface="UnDotum"/>
              <a:buChar char=""/>
              <a:tabLst>
                <a:tab pos="856615" algn="l"/>
                <a:tab pos="857250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Justification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project (objectives);</a:t>
            </a:r>
            <a:endParaRPr sz="32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790"/>
              </a:spcBef>
              <a:buClr>
                <a:srgbClr val="99CC00"/>
              </a:buClr>
              <a:buFont typeface="UnDotum"/>
              <a:buChar char=""/>
              <a:tabLst>
                <a:tab pos="768350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Activities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implementation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timeline</a:t>
            </a:r>
            <a:r>
              <a:rPr sz="3200" spc="-5" dirty="0">
                <a:latin typeface="Times New Roman"/>
                <a:cs typeface="Times New Roman"/>
              </a:rPr>
              <a:t>;</a:t>
            </a:r>
            <a:endParaRPr sz="3200">
              <a:latin typeface="Times New Roman"/>
              <a:cs typeface="Times New Roman"/>
            </a:endParaRPr>
          </a:p>
          <a:p>
            <a:pPr marL="768350" lvl="1" indent="-285750">
              <a:lnSpc>
                <a:spcPct val="100000"/>
              </a:lnSpc>
              <a:spcBef>
                <a:spcPts val="800"/>
              </a:spcBef>
              <a:buClr>
                <a:srgbClr val="99CC00"/>
              </a:buClr>
              <a:buFont typeface="UnDotum"/>
              <a:buChar char=""/>
              <a:tabLst>
                <a:tab pos="76835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Methodology</a:t>
            </a:r>
            <a:r>
              <a:rPr sz="3200" dirty="0">
                <a:latin typeface="Times New Roman"/>
                <a:cs typeface="Times New Roman"/>
              </a:rPr>
              <a:t>;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  <a:p>
            <a:pPr marL="768350" marR="17780" lvl="1" indent="-285750">
              <a:lnSpc>
                <a:spcPct val="100000"/>
              </a:lnSpc>
              <a:spcBef>
                <a:spcPts val="800"/>
              </a:spcBef>
              <a:buClr>
                <a:srgbClr val="99CC00"/>
              </a:buClr>
              <a:buFont typeface="UnDotum"/>
              <a:buChar char=""/>
              <a:tabLst>
                <a:tab pos="768350" algn="l"/>
              </a:tabLst>
            </a:pPr>
            <a:r>
              <a:rPr sz="3200" spc="-5" dirty="0">
                <a:latin typeface="Times New Roman"/>
                <a:cs typeface="Times New Roman"/>
              </a:rPr>
              <a:t>Human, material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financial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resources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required.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134802"/>
            <a:ext cx="6172200" cy="382155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2604135" marR="5080" indent="-174625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00"/>
                </a:solidFill>
              </a:rPr>
              <a:t>ELEMENTS </a:t>
            </a:r>
            <a:r>
              <a:rPr sz="2000" spc="-5" dirty="0">
                <a:solidFill>
                  <a:srgbClr val="000000"/>
                </a:solidFill>
              </a:rPr>
              <a:t>OF </a:t>
            </a:r>
            <a:r>
              <a:rPr sz="2000" dirty="0">
                <a:solidFill>
                  <a:srgbClr val="000000"/>
                </a:solidFill>
              </a:rPr>
              <a:t>A</a:t>
            </a:r>
            <a:r>
              <a:rPr sz="2000" spc="-1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PROJECT  PROPOSAL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7641590" cy="40474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latin typeface="Times New Roman"/>
                <a:cs typeface="Times New Roman"/>
              </a:rPr>
              <a:t>Cover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Sheet</a:t>
            </a:r>
          </a:p>
          <a:p>
            <a:pPr marL="622300" indent="-6096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Summary/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abstract</a:t>
            </a:r>
          </a:p>
          <a:p>
            <a:pPr marL="622300" indent="-6096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latin typeface="Times New Roman"/>
                <a:cs typeface="Times New Roman"/>
              </a:rPr>
              <a:t>Introduction</a:t>
            </a:r>
          </a:p>
          <a:p>
            <a:pPr marL="622300" indent="-60960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latin typeface="Times New Roman"/>
                <a:cs typeface="Times New Roman"/>
              </a:rPr>
              <a:t>Problem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statement</a:t>
            </a:r>
            <a:endParaRPr sz="3200" dirty="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latin typeface="Times New Roman"/>
                <a:cs typeface="Times New Roman"/>
              </a:rPr>
              <a:t>Overview of </a:t>
            </a:r>
            <a:r>
              <a:rPr sz="3200" spc="-5" dirty="0">
                <a:latin typeface="Times New Roman"/>
                <a:cs typeface="Times New Roman"/>
              </a:rPr>
              <a:t>Target </a:t>
            </a:r>
            <a:r>
              <a:rPr sz="3200" dirty="0">
                <a:latin typeface="Times New Roman"/>
                <a:cs typeface="Times New Roman"/>
              </a:rPr>
              <a:t>Area </a:t>
            </a:r>
            <a:r>
              <a:rPr sz="3200" spc="-5" dirty="0">
                <a:latin typeface="Times New Roman"/>
                <a:cs typeface="Times New Roman"/>
              </a:rPr>
              <a:t>(4 &amp;5)</a:t>
            </a:r>
            <a:endParaRPr sz="3200" dirty="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Detail: Goal, </a:t>
            </a:r>
            <a:r>
              <a:rPr sz="3200" dirty="0">
                <a:latin typeface="Times New Roman"/>
                <a:cs typeface="Times New Roman"/>
              </a:rPr>
              <a:t>Objectives, </a:t>
            </a:r>
            <a:r>
              <a:rPr sz="3200" spc="-5" dirty="0">
                <a:latin typeface="Times New Roman"/>
                <a:cs typeface="Times New Roman"/>
              </a:rPr>
              <a:t>Strategies 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Activities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827026"/>
            <a:ext cx="4114800" cy="997708"/>
          </a:xfrm>
          <a:prstGeom prst="rect">
            <a:avLst/>
          </a:prstGeom>
        </p:spPr>
        <p:txBody>
          <a:bodyPr vert="horz" wrap="square" lIns="0" tIns="73659" rIns="0" bIns="0" rtlCol="0">
            <a:spAutoFit/>
          </a:bodyPr>
          <a:lstStyle/>
          <a:p>
            <a:pPr marL="2604135" marR="5080" indent="-174625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00"/>
                </a:solidFill>
              </a:rPr>
              <a:t>ELEMENTS </a:t>
            </a:r>
            <a:r>
              <a:rPr sz="2000" spc="-5" dirty="0">
                <a:solidFill>
                  <a:srgbClr val="000000"/>
                </a:solidFill>
              </a:rPr>
              <a:t>OF </a:t>
            </a:r>
            <a:r>
              <a:rPr sz="2000" dirty="0">
                <a:solidFill>
                  <a:srgbClr val="000000"/>
                </a:solidFill>
              </a:rPr>
              <a:t>A</a:t>
            </a:r>
            <a:r>
              <a:rPr sz="2000" spc="-1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PROJECT  PROPOSAL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84020"/>
            <a:ext cx="5288915" cy="29705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900"/>
              </a:spcBef>
              <a:buAutoNum type="arabicPeriod" startAt="6"/>
              <a:tabLst>
                <a:tab pos="621665" algn="l"/>
                <a:tab pos="622300" algn="l"/>
              </a:tabLst>
            </a:pP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Implementation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Plan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800"/>
              </a:spcBef>
              <a:buAutoNum type="arabicPeriod" startAt="6"/>
              <a:tabLst>
                <a:tab pos="621665" algn="l"/>
                <a:tab pos="622300" algn="l"/>
              </a:tabLst>
            </a:pPr>
            <a:r>
              <a:rPr sz="3200" dirty="0">
                <a:latin typeface="Times New Roman"/>
                <a:cs typeface="Times New Roman"/>
              </a:rPr>
              <a:t>Project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Administration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790"/>
              </a:spcBef>
              <a:buAutoNum type="arabicPeriod" startAt="6"/>
              <a:tabLst>
                <a:tab pos="621665" algn="l"/>
                <a:tab pos="622300" algn="l"/>
              </a:tabLst>
            </a:pPr>
            <a:r>
              <a:rPr sz="3200" dirty="0">
                <a:latin typeface="Times New Roman"/>
                <a:cs typeface="Times New Roman"/>
              </a:rPr>
              <a:t>Project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Budget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800"/>
              </a:spcBef>
              <a:buAutoNum type="arabicPeriod" startAt="6"/>
              <a:tabLst>
                <a:tab pos="621665" algn="l"/>
                <a:tab pos="622300" algn="l"/>
              </a:tabLst>
            </a:pPr>
            <a:r>
              <a:rPr sz="3200" dirty="0">
                <a:latin typeface="Times New Roman"/>
                <a:cs typeface="Times New Roman"/>
              </a:rPr>
              <a:t>References</a:t>
            </a:r>
            <a:endParaRPr sz="32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800"/>
              </a:spcBef>
              <a:buAutoNum type="arabicPeriod" startAt="6"/>
              <a:tabLst>
                <a:tab pos="622300" algn="l"/>
              </a:tabLst>
            </a:pPr>
            <a:r>
              <a:rPr sz="3200" dirty="0">
                <a:latin typeface="Times New Roman"/>
                <a:cs typeface="Times New Roman"/>
              </a:rPr>
              <a:t>Annexes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950" y="497840"/>
            <a:ext cx="4605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1. </a:t>
            </a:r>
            <a:r>
              <a:rPr sz="4400" spc="-5" dirty="0">
                <a:solidFill>
                  <a:srgbClr val="000000"/>
                </a:solidFill>
              </a:rPr>
              <a:t>COVER</a:t>
            </a:r>
            <a:r>
              <a:rPr sz="4400" spc="-8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SHEET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574280" cy="335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Also </a:t>
            </a:r>
            <a:r>
              <a:rPr sz="3200" dirty="0">
                <a:latin typeface="Times New Roman"/>
                <a:cs typeface="Times New Roman"/>
              </a:rPr>
              <a:t>known as </a:t>
            </a:r>
            <a:r>
              <a:rPr sz="3200" spc="-5" dirty="0">
                <a:latin typeface="Times New Roman"/>
                <a:cs typeface="Times New Roman"/>
              </a:rPr>
              <a:t>title </a:t>
            </a:r>
            <a:r>
              <a:rPr sz="3200" dirty="0">
                <a:latin typeface="Times New Roman"/>
                <a:cs typeface="Times New Roman"/>
              </a:rPr>
              <a:t>page/cover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page.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Should be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clear but not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“cute”</a:t>
            </a:r>
            <a:r>
              <a:rPr sz="3200" spc="5" dirty="0">
                <a:solidFill>
                  <a:srgbClr val="99CC00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  <a:tab pos="2472055" algn="l"/>
              </a:tabLst>
            </a:pPr>
            <a:r>
              <a:rPr sz="3200" spc="-5" dirty="0">
                <a:latin typeface="Times New Roman"/>
                <a:cs typeface="Times New Roman"/>
              </a:rPr>
              <a:t>Do </a:t>
            </a:r>
            <a:r>
              <a:rPr sz="3200" dirty="0">
                <a:latin typeface="Times New Roman"/>
                <a:cs typeface="Times New Roman"/>
              </a:rPr>
              <a:t>not waste </a:t>
            </a:r>
            <a:r>
              <a:rPr sz="3200" spc="-10" dirty="0">
                <a:latin typeface="Times New Roman"/>
                <a:cs typeface="Times New Roman"/>
              </a:rPr>
              <a:t>time </a:t>
            </a:r>
            <a:r>
              <a:rPr sz="3200" spc="-5" dirty="0">
                <a:latin typeface="Times New Roman"/>
                <a:cs typeface="Times New Roman"/>
              </a:rPr>
              <a:t>using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fancy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report covers </a:t>
            </a:r>
            <a:r>
              <a:rPr sz="3200" dirty="0">
                <a:latin typeface="Times New Roman"/>
                <a:cs typeface="Times New Roman"/>
              </a:rPr>
              <a:t> and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making	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expensive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binding</a:t>
            </a:r>
            <a:r>
              <a:rPr sz="3200" spc="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7620" y="497840"/>
            <a:ext cx="40455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COVER</a:t>
            </a:r>
            <a:r>
              <a:rPr sz="4400" spc="-8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SHEET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10540" y="1531620"/>
            <a:ext cx="8211820" cy="35598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80365" algn="l"/>
                <a:tab pos="381000" algn="l"/>
              </a:tabLst>
            </a:pPr>
            <a:r>
              <a:rPr sz="3200" spc="-5" dirty="0">
                <a:latin typeface="Times New Roman"/>
                <a:cs typeface="Times New Roman"/>
              </a:rPr>
              <a:t>Title </a:t>
            </a:r>
            <a:r>
              <a:rPr sz="3200" dirty="0">
                <a:latin typeface="Times New Roman"/>
                <a:cs typeface="Times New Roman"/>
              </a:rPr>
              <a:t>page Should contain: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800"/>
              </a:spcBef>
              <a:buFont typeface="UnDotum"/>
              <a:buChar char=""/>
              <a:tabLst>
                <a:tab pos="781050" algn="l"/>
              </a:tabLst>
            </a:pPr>
            <a:r>
              <a:rPr sz="3200" dirty="0">
                <a:latin typeface="Times New Roman"/>
                <a:cs typeface="Times New Roman"/>
              </a:rPr>
              <a:t>Proposed Project </a:t>
            </a:r>
            <a:r>
              <a:rPr sz="3200" spc="-5" dirty="0">
                <a:latin typeface="Times New Roman"/>
                <a:cs typeface="Times New Roman"/>
              </a:rPr>
              <a:t>title,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800"/>
              </a:spcBef>
              <a:buFont typeface="UnDotum"/>
              <a:buChar char=""/>
              <a:tabLst>
                <a:tab pos="781050" algn="l"/>
              </a:tabLst>
            </a:pPr>
            <a:r>
              <a:rPr sz="3200" spc="-5" dirty="0">
                <a:latin typeface="Times New Roman"/>
                <a:cs typeface="Times New Roman"/>
              </a:rPr>
              <a:t>Organization </a:t>
            </a:r>
            <a:r>
              <a:rPr sz="3200" dirty="0">
                <a:latin typeface="Times New Roman"/>
                <a:cs typeface="Times New Roman"/>
              </a:rPr>
              <a:t>that proposed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project,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790"/>
              </a:spcBef>
              <a:buFont typeface="UnDotum"/>
              <a:buChar char=""/>
              <a:tabLst>
                <a:tab pos="781050" algn="l"/>
              </a:tabLst>
            </a:pPr>
            <a:r>
              <a:rPr sz="3200" spc="-5" dirty="0">
                <a:latin typeface="Times New Roman"/>
                <a:cs typeface="Times New Roman"/>
              </a:rPr>
              <a:t>Name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donor agency,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800"/>
              </a:spcBef>
              <a:buFont typeface="UnDotum"/>
              <a:buChar char=""/>
              <a:tabLst>
                <a:tab pos="781050" algn="l"/>
              </a:tabLst>
            </a:pPr>
            <a:r>
              <a:rPr sz="3200" spc="-5" dirty="0">
                <a:latin typeface="Times New Roman"/>
                <a:cs typeface="Times New Roman"/>
              </a:rPr>
              <a:t>Date </a:t>
            </a:r>
            <a:r>
              <a:rPr sz="3200" dirty="0">
                <a:latin typeface="Times New Roman"/>
                <a:cs typeface="Times New Roman"/>
              </a:rPr>
              <a:t>of proposal preparation and </a:t>
            </a:r>
            <a:r>
              <a:rPr sz="3200" spc="-5" dirty="0">
                <a:latin typeface="Times New Roman"/>
                <a:cs typeface="Times New Roman"/>
              </a:rPr>
              <a:t>submission,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800"/>
              </a:spcBef>
              <a:buFont typeface="UnDotum"/>
              <a:buChar char=""/>
              <a:tabLst>
                <a:tab pos="781050" algn="l"/>
              </a:tabLst>
            </a:pPr>
            <a:r>
              <a:rPr sz="3200" dirty="0">
                <a:latin typeface="Times New Roman"/>
                <a:cs typeface="Times New Roman"/>
              </a:rPr>
              <a:t>Signatures of key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people.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450" y="2628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8510" y="497840"/>
            <a:ext cx="50406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2. </a:t>
            </a:r>
            <a:r>
              <a:rPr sz="4400" spc="-5" dirty="0">
                <a:solidFill>
                  <a:srgbClr val="000000"/>
                </a:solidFill>
              </a:rPr>
              <a:t>PROJECT</a:t>
            </a:r>
            <a:r>
              <a:rPr sz="4400" spc="-8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TITLE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7729220" cy="44196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Title </a:t>
            </a:r>
            <a:r>
              <a:rPr sz="3200" dirty="0">
                <a:latin typeface="Times New Roman"/>
                <a:cs typeface="Times New Roman"/>
              </a:rPr>
              <a:t>should be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clear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  <a:tab pos="3296285" algn="l"/>
              </a:tabLst>
            </a:pPr>
            <a:r>
              <a:rPr sz="3200" dirty="0">
                <a:latin typeface="Times New Roman"/>
                <a:cs typeface="Times New Roman"/>
              </a:rPr>
              <a:t>Should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reflect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as	a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mini-abstract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project.</a:t>
            </a:r>
            <a:endParaRPr sz="3200">
              <a:latin typeface="Times New Roman"/>
              <a:cs typeface="Times New Roman"/>
            </a:endParaRPr>
          </a:p>
          <a:p>
            <a:pPr marL="355600" marR="19812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  <a:tab pos="3125470" algn="l"/>
              </a:tabLst>
            </a:pPr>
            <a:r>
              <a:rPr sz="3200" dirty="0">
                <a:latin typeface="Times New Roman"/>
                <a:cs typeface="Times New Roman"/>
              </a:rPr>
              <a:t>A good </a:t>
            </a:r>
            <a:r>
              <a:rPr sz="3200" spc="-10" dirty="0">
                <a:latin typeface="Times New Roman"/>
                <a:cs typeface="Times New Roman"/>
              </a:rPr>
              <a:t>title </a:t>
            </a:r>
            <a:r>
              <a:rPr sz="3200" dirty="0">
                <a:latin typeface="Times New Roman"/>
                <a:cs typeface="Times New Roman"/>
              </a:rPr>
              <a:t>should provide quick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picture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of 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key</a:t>
            </a:r>
            <a:r>
              <a:rPr sz="32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ideas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of	project.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For </a:t>
            </a:r>
            <a:r>
              <a:rPr sz="3200" spc="-5" dirty="0">
                <a:latin typeface="Times New Roman"/>
                <a:cs typeface="Times New Roman"/>
              </a:rPr>
              <a:t>example:</a:t>
            </a:r>
            <a:endParaRPr sz="3200">
              <a:latin typeface="Times New Roman"/>
              <a:cs typeface="Times New Roman"/>
            </a:endParaRPr>
          </a:p>
          <a:p>
            <a:pPr marL="755650" marR="5080" indent="-285750">
              <a:lnSpc>
                <a:spcPct val="100000"/>
              </a:lnSpc>
              <a:spcBef>
                <a:spcPts val="700"/>
              </a:spcBef>
            </a:pPr>
            <a:r>
              <a:rPr sz="4800" baseline="3472" dirty="0">
                <a:latin typeface="Times New Roman"/>
                <a:cs typeface="Times New Roman"/>
              </a:rPr>
              <a:t>– </a:t>
            </a:r>
            <a:r>
              <a:rPr sz="3200" spc="-5" dirty="0">
                <a:latin typeface="Times New Roman"/>
                <a:cs typeface="Times New Roman"/>
              </a:rPr>
              <a:t>HIV/AIDS </a:t>
            </a:r>
            <a:r>
              <a:rPr sz="3200" dirty="0">
                <a:latin typeface="Times New Roman"/>
                <a:cs typeface="Times New Roman"/>
              </a:rPr>
              <a:t>Prevention Project </a:t>
            </a:r>
            <a:r>
              <a:rPr sz="3200" spc="-5" dirty="0">
                <a:latin typeface="Times New Roman"/>
                <a:cs typeface="Times New Roman"/>
              </a:rPr>
              <a:t>among  Clients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Female </a:t>
            </a:r>
            <a:r>
              <a:rPr sz="3200" dirty="0">
                <a:latin typeface="Times New Roman"/>
                <a:cs typeface="Times New Roman"/>
              </a:rPr>
              <a:t>Sex Workers </a:t>
            </a:r>
            <a:r>
              <a:rPr sz="3200" spc="-5" dirty="0">
                <a:latin typeface="Times New Roman"/>
                <a:cs typeface="Times New Roman"/>
              </a:rPr>
              <a:t>in Pokhara  </a:t>
            </a:r>
            <a:r>
              <a:rPr sz="3200" dirty="0">
                <a:latin typeface="Times New Roman"/>
                <a:cs typeface="Times New Roman"/>
              </a:rPr>
              <a:t>Valley.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910" y="497840"/>
            <a:ext cx="44811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PROJECT</a:t>
            </a:r>
            <a:r>
              <a:rPr sz="4400" spc="-8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TITLE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42275" cy="446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0294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Western highway project </a:t>
            </a:r>
            <a:r>
              <a:rPr sz="3200" spc="-5" dirty="0">
                <a:latin typeface="Times New Roman"/>
                <a:cs typeface="Times New Roman"/>
              </a:rPr>
              <a:t>in HIV/AIDS for  </a:t>
            </a:r>
            <a:r>
              <a:rPr sz="3200" dirty="0">
                <a:latin typeface="Times New Roman"/>
                <a:cs typeface="Times New Roman"/>
              </a:rPr>
              <a:t>transport worker and </a:t>
            </a:r>
            <a:r>
              <a:rPr sz="3200" spc="-5" dirty="0">
                <a:latin typeface="Times New Roman"/>
                <a:cs typeface="Times New Roman"/>
              </a:rPr>
              <a:t>their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partners.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4800">
              <a:latin typeface="Times New Roman"/>
              <a:cs typeface="Times New Roman"/>
            </a:endParaRPr>
          </a:p>
          <a:p>
            <a:pPr marL="355600" marR="8191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Increasing </a:t>
            </a:r>
            <a:r>
              <a:rPr sz="3600" spc="-10" dirty="0">
                <a:latin typeface="Times New Roman"/>
                <a:cs typeface="Times New Roman"/>
              </a:rPr>
              <a:t>access </a:t>
            </a:r>
            <a:r>
              <a:rPr sz="3600" spc="-5" dirty="0">
                <a:latin typeface="Times New Roman"/>
                <a:cs typeface="Times New Roman"/>
              </a:rPr>
              <a:t>to care </a:t>
            </a:r>
            <a:r>
              <a:rPr sz="3600" spc="-10" dirty="0">
                <a:latin typeface="Times New Roman"/>
                <a:cs typeface="Times New Roman"/>
              </a:rPr>
              <a:t>and treatment in  </a:t>
            </a:r>
            <a:r>
              <a:rPr sz="3600" spc="-5" dirty="0">
                <a:latin typeface="Times New Roman"/>
                <a:cs typeface="Times New Roman"/>
              </a:rPr>
              <a:t>HIV/AIDS </a:t>
            </a:r>
            <a:r>
              <a:rPr sz="3600" spc="-10" dirty="0">
                <a:latin typeface="Times New Roman"/>
                <a:cs typeface="Times New Roman"/>
              </a:rPr>
              <a:t>among </a:t>
            </a:r>
            <a:r>
              <a:rPr sz="3600" spc="-5" dirty="0">
                <a:latin typeface="Times New Roman"/>
                <a:cs typeface="Times New Roman"/>
              </a:rPr>
              <a:t>Migrant </a:t>
            </a:r>
            <a:r>
              <a:rPr sz="3600" spc="-10" dirty="0">
                <a:latin typeface="Times New Roman"/>
                <a:cs typeface="Times New Roman"/>
              </a:rPr>
              <a:t>in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Kaski.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Prevention of HIV/AIDS </a:t>
            </a:r>
            <a:r>
              <a:rPr sz="3200" spc="-5" dirty="0">
                <a:latin typeface="Times New Roman"/>
                <a:cs typeface="Times New Roman"/>
              </a:rPr>
              <a:t>among injecting </a:t>
            </a:r>
            <a:r>
              <a:rPr sz="3200" dirty="0">
                <a:latin typeface="Times New Roman"/>
                <a:cs typeface="Times New Roman"/>
              </a:rPr>
              <a:t>drug  </a:t>
            </a:r>
            <a:r>
              <a:rPr sz="3200" spc="-5" dirty="0">
                <a:latin typeface="Times New Roman"/>
                <a:cs typeface="Times New Roman"/>
              </a:rPr>
              <a:t>users in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Kaski.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50" y="342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9359" y="528320"/>
            <a:ext cx="1603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P</a:t>
            </a:r>
            <a:r>
              <a:rPr dirty="0">
                <a:solidFill>
                  <a:srgbClr val="000000"/>
                </a:solidFill>
              </a:rPr>
              <a:t>ro</a:t>
            </a:r>
            <a:r>
              <a:rPr spc="-5" dirty="0">
                <a:solidFill>
                  <a:srgbClr val="000000"/>
                </a:solidFill>
              </a:rPr>
              <a:t>j</a:t>
            </a:r>
            <a:r>
              <a:rPr dirty="0">
                <a:solidFill>
                  <a:srgbClr val="000000"/>
                </a:solidFill>
              </a:rPr>
              <a:t>e</a:t>
            </a:r>
            <a:r>
              <a:rPr spc="-10" dirty="0">
                <a:solidFill>
                  <a:srgbClr val="000000"/>
                </a:solidFill>
              </a:rPr>
              <a:t>c</a:t>
            </a:r>
            <a:r>
              <a:rPr dirty="0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47990" cy="414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Small segment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business with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clearly defined  objective, resources and</a:t>
            </a:r>
            <a:r>
              <a:rPr sz="3200" spc="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time.</a:t>
            </a:r>
            <a:endParaRPr sz="3200">
              <a:latin typeface="Times New Roman"/>
              <a:cs typeface="Times New Roman"/>
            </a:endParaRPr>
          </a:p>
          <a:p>
            <a:pPr marL="355600" marR="1630045" indent="-342900">
              <a:lnSpc>
                <a:spcPct val="100000"/>
              </a:lnSpc>
              <a:spcBef>
                <a:spcPts val="2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 Projects has been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terminated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when  objectives are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achieved.</a:t>
            </a:r>
            <a:endParaRPr sz="3200">
              <a:latin typeface="Times New Roman"/>
              <a:cs typeface="Times New Roman"/>
            </a:endParaRPr>
          </a:p>
          <a:p>
            <a:pPr marL="355600" marR="202565" indent="-342900">
              <a:lnSpc>
                <a:spcPct val="100000"/>
              </a:lnSpc>
              <a:spcBef>
                <a:spcPts val="2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Projects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can be large or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small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take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short  </a:t>
            </a:r>
            <a:r>
              <a:rPr sz="3200" dirty="0">
                <a:latin typeface="Times New Roman"/>
                <a:cs typeface="Times New Roman"/>
              </a:rPr>
              <a:t>(usually) or </a:t>
            </a:r>
            <a:r>
              <a:rPr sz="3200" spc="-5" dirty="0">
                <a:latin typeface="Times New Roman"/>
                <a:cs typeface="Times New Roman"/>
              </a:rPr>
              <a:t>long </a:t>
            </a:r>
            <a:r>
              <a:rPr sz="3200" spc="-10" dirty="0">
                <a:latin typeface="Times New Roman"/>
                <a:cs typeface="Times New Roman"/>
              </a:rPr>
              <a:t>time </a:t>
            </a:r>
            <a:r>
              <a:rPr sz="3200" dirty="0">
                <a:latin typeface="Times New Roman"/>
                <a:cs typeface="Times New Roman"/>
              </a:rPr>
              <a:t>(but </a:t>
            </a:r>
            <a:r>
              <a:rPr sz="3200" spc="-5" dirty="0">
                <a:latin typeface="Times New Roman"/>
                <a:cs typeface="Times New Roman"/>
              </a:rPr>
              <a:t>certain) to  </a:t>
            </a:r>
            <a:r>
              <a:rPr sz="3200" dirty="0">
                <a:latin typeface="Times New Roman"/>
                <a:cs typeface="Times New Roman"/>
              </a:rPr>
              <a:t>complete.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0180" y="528320"/>
            <a:ext cx="62623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3. </a:t>
            </a:r>
            <a:r>
              <a:rPr spc="-10" dirty="0">
                <a:solidFill>
                  <a:srgbClr val="000000"/>
                </a:solidFill>
              </a:rPr>
              <a:t>SUMMARY/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ABSTRACT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887334" cy="423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Many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readers lack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time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needed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read </a:t>
            </a:r>
            <a:r>
              <a:rPr sz="3200" spc="-5" dirty="0">
                <a:latin typeface="Times New Roman"/>
                <a:cs typeface="Times New Roman"/>
              </a:rPr>
              <a:t>the  </a:t>
            </a:r>
            <a:r>
              <a:rPr sz="3200" dirty="0">
                <a:latin typeface="Times New Roman"/>
                <a:cs typeface="Times New Roman"/>
              </a:rPr>
              <a:t>whole project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proposal.</a:t>
            </a:r>
            <a:endParaRPr sz="3200">
              <a:latin typeface="Times New Roman"/>
              <a:cs typeface="Times New Roman"/>
            </a:endParaRPr>
          </a:p>
          <a:p>
            <a:pPr marL="355600" marR="960119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Therefore useful to insert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short project 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summary: an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abstract.</a:t>
            </a:r>
            <a:endParaRPr sz="3200">
              <a:latin typeface="Times New Roman"/>
              <a:cs typeface="Times New Roman"/>
            </a:endParaRPr>
          </a:p>
          <a:p>
            <a:pPr marL="355600" marR="57277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For a </a:t>
            </a:r>
            <a:r>
              <a:rPr sz="3200" spc="-5" dirty="0">
                <a:solidFill>
                  <a:srgbClr val="99CC00"/>
                </a:solidFill>
                <a:latin typeface="Times New Roman"/>
                <a:cs typeface="Times New Roman"/>
              </a:rPr>
              <a:t>small </a:t>
            </a:r>
            <a:r>
              <a:rPr sz="3200" dirty="0">
                <a:solidFill>
                  <a:srgbClr val="99CC00"/>
                </a:solidFill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the abstract may </a:t>
            </a:r>
            <a:r>
              <a:rPr sz="3200" dirty="0">
                <a:solidFill>
                  <a:srgbClr val="99CC00"/>
                </a:solidFill>
                <a:latin typeface="Times New Roman"/>
                <a:cs typeface="Times New Roman"/>
              </a:rPr>
              <a:t>not be  longer than 10 </a:t>
            </a:r>
            <a:r>
              <a:rPr sz="3200" spc="-5" dirty="0">
                <a:solidFill>
                  <a:srgbClr val="99CC00"/>
                </a:solidFill>
                <a:latin typeface="Times New Roman"/>
                <a:cs typeface="Times New Roman"/>
              </a:rPr>
              <a:t>lines.</a:t>
            </a:r>
            <a:endParaRPr sz="3200">
              <a:latin typeface="Times New Roman"/>
              <a:cs typeface="Times New Roman"/>
            </a:endParaRPr>
          </a:p>
          <a:p>
            <a:pPr marL="355600" marR="9334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For </a:t>
            </a:r>
            <a:r>
              <a:rPr sz="3200" spc="-5" dirty="0">
                <a:solidFill>
                  <a:srgbClr val="99CC00"/>
                </a:solidFill>
                <a:latin typeface="Times New Roman"/>
                <a:cs typeface="Times New Roman"/>
              </a:rPr>
              <a:t>Bigger </a:t>
            </a:r>
            <a:r>
              <a:rPr sz="3200" dirty="0">
                <a:solidFill>
                  <a:srgbClr val="99CC00"/>
                </a:solidFill>
                <a:latin typeface="Times New Roman"/>
                <a:cs typeface="Times New Roman"/>
              </a:rPr>
              <a:t>projects </a:t>
            </a:r>
            <a:r>
              <a:rPr sz="3200" spc="-5" dirty="0">
                <a:latin typeface="Times New Roman"/>
                <a:cs typeface="Times New Roman"/>
              </a:rPr>
              <a:t>often provide abstracts </a:t>
            </a:r>
            <a:r>
              <a:rPr sz="3200" dirty="0">
                <a:solidFill>
                  <a:srgbClr val="99CC00"/>
                </a:solidFill>
                <a:latin typeface="Times New Roman"/>
                <a:cs typeface="Times New Roman"/>
              </a:rPr>
              <a:t>as  </a:t>
            </a:r>
            <a:r>
              <a:rPr sz="3200" spc="-5" dirty="0">
                <a:solidFill>
                  <a:srgbClr val="99CC00"/>
                </a:solidFill>
                <a:latin typeface="Times New Roman"/>
                <a:cs typeface="Times New Roman"/>
              </a:rPr>
              <a:t>long as two</a:t>
            </a:r>
            <a:r>
              <a:rPr sz="3200" spc="20" dirty="0">
                <a:solidFill>
                  <a:srgbClr val="99CC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99CC00"/>
                </a:solidFill>
                <a:latin typeface="Times New Roman"/>
                <a:cs typeface="Times New Roman"/>
              </a:rPr>
              <a:t>pages.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4179" y="528320"/>
            <a:ext cx="5755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SUMMARY/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ABSTRACT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84020"/>
            <a:ext cx="8383905" cy="38442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Briefly summarize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why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this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project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32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necessary</a:t>
            </a:r>
            <a:r>
              <a:rPr sz="3200" spc="10" dirty="0">
                <a:latin typeface="Times New Roman"/>
                <a:cs typeface="Times New Roman"/>
              </a:rPr>
              <a:t>?</a:t>
            </a:r>
            <a:endParaRPr sz="3200">
              <a:latin typeface="Times New Roman"/>
              <a:cs typeface="Times New Roman"/>
            </a:endParaRPr>
          </a:p>
          <a:p>
            <a:pPr marL="355600" marR="337820" indent="-342900">
              <a:lnSpc>
                <a:spcPts val="3829"/>
              </a:lnSpc>
              <a:spcBef>
                <a:spcPts val="935"/>
              </a:spcBef>
              <a:buFont typeface="Times New Roman"/>
              <a:buChar char="•"/>
              <a:tabLst>
                <a:tab pos="456565" algn="l"/>
                <a:tab pos="457200" algn="l"/>
              </a:tabLst>
            </a:pPr>
            <a:r>
              <a:rPr dirty="0"/>
              <a:t>	</a:t>
            </a:r>
            <a:r>
              <a:rPr sz="3200" spc="5" dirty="0">
                <a:latin typeface="Times New Roman"/>
                <a:cs typeface="Times New Roman"/>
              </a:rPr>
              <a:t>What </a:t>
            </a:r>
            <a:r>
              <a:rPr sz="3200" spc="-5" dirty="0">
                <a:latin typeface="Times New Roman"/>
                <a:cs typeface="Times New Roman"/>
              </a:rPr>
              <a:t>is 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problem and how does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this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project 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contribute to the</a:t>
            </a:r>
            <a:r>
              <a:rPr sz="3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solution</a:t>
            </a:r>
            <a:r>
              <a:rPr sz="3200" spc="5" dirty="0">
                <a:latin typeface="Times New Roman"/>
                <a:cs typeface="Times New Roman"/>
              </a:rPr>
              <a:t>?.</a:t>
            </a:r>
            <a:endParaRPr sz="3200">
              <a:latin typeface="Times New Roman"/>
              <a:cs typeface="Times New Roman"/>
            </a:endParaRPr>
          </a:p>
          <a:p>
            <a:pPr marL="355600" marR="69469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Briefly state the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organization’s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experience </a:t>
            </a:r>
            <a:r>
              <a:rPr sz="3200" spc="-5" dirty="0">
                <a:latin typeface="Times New Roman"/>
                <a:cs typeface="Times New Roman"/>
              </a:rPr>
              <a:t>in  implementing </a:t>
            </a:r>
            <a:r>
              <a:rPr sz="3200" dirty="0">
                <a:latin typeface="Times New Roman"/>
                <a:cs typeface="Times New Roman"/>
              </a:rPr>
              <a:t>such a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project.</a:t>
            </a:r>
            <a:endParaRPr sz="3200">
              <a:latin typeface="Times New Roman"/>
              <a:cs typeface="Times New Roman"/>
            </a:endParaRPr>
          </a:p>
          <a:p>
            <a:pPr marL="355600" marR="2476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  <a:tab pos="3565525" algn="l"/>
              </a:tabLst>
            </a:pPr>
            <a:r>
              <a:rPr sz="3200" spc="-5" dirty="0">
                <a:latin typeface="Times New Roman"/>
                <a:cs typeface="Times New Roman"/>
              </a:rPr>
              <a:t>Abstract/summary	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should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prepared at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end </a:t>
            </a:r>
            <a:r>
              <a:rPr sz="3200" dirty="0">
                <a:latin typeface="Times New Roman"/>
                <a:cs typeface="Times New Roman"/>
              </a:rPr>
              <a:t> of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proposal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documentation.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50" y="2628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4179" y="528320"/>
            <a:ext cx="57550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SUMMARY/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ABSTRACT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740" y="1685290"/>
            <a:ext cx="5504180" cy="355727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890"/>
              </a:spcBef>
              <a:buSzPct val="96875"/>
              <a:buChar char="•"/>
              <a:tabLst>
                <a:tab pos="181610" algn="l"/>
              </a:tabLst>
            </a:pP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abstract should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include: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790"/>
              </a:spcBef>
              <a:buFont typeface="UnDotum"/>
              <a:buChar char=""/>
              <a:tabLst>
                <a:tab pos="781050" algn="l"/>
              </a:tabLst>
            </a:pPr>
            <a:r>
              <a:rPr sz="3200" dirty="0">
                <a:latin typeface="Times New Roman"/>
                <a:cs typeface="Times New Roman"/>
              </a:rPr>
              <a:t>Problem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statement;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800"/>
              </a:spcBef>
              <a:buFont typeface="UnDotum"/>
              <a:buChar char=""/>
              <a:tabLst>
                <a:tab pos="781050" algn="l"/>
              </a:tabLst>
            </a:pPr>
            <a:r>
              <a:rPr sz="3200" dirty="0">
                <a:latin typeface="Times New Roman"/>
                <a:cs typeface="Times New Roman"/>
              </a:rPr>
              <a:t>Project’s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objectives;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800"/>
              </a:spcBef>
              <a:buFont typeface="UnDotum"/>
              <a:buChar char=""/>
              <a:tabLst>
                <a:tab pos="781050" algn="l"/>
              </a:tabLst>
            </a:pPr>
            <a:r>
              <a:rPr sz="3200" spc="-5" dirty="0">
                <a:latin typeface="Times New Roman"/>
                <a:cs typeface="Times New Roman"/>
              </a:rPr>
              <a:t>Implementing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organizations;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800"/>
              </a:spcBef>
              <a:buFont typeface="UnDotum"/>
              <a:buChar char=""/>
              <a:tabLst>
                <a:tab pos="781050" algn="l"/>
              </a:tabLst>
            </a:pPr>
            <a:r>
              <a:rPr sz="3200" dirty="0">
                <a:latin typeface="Times New Roman"/>
                <a:cs typeface="Times New Roman"/>
              </a:rPr>
              <a:t>Key project </a:t>
            </a:r>
            <a:r>
              <a:rPr sz="3200" spc="-5" dirty="0">
                <a:latin typeface="Times New Roman"/>
                <a:cs typeface="Times New Roman"/>
              </a:rPr>
              <a:t>activities;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endParaRPr sz="3200">
              <a:latin typeface="Times New Roman"/>
              <a:cs typeface="Times New Roman"/>
            </a:endParaRPr>
          </a:p>
          <a:p>
            <a:pPr marL="781050" lvl="1" indent="-285750">
              <a:lnSpc>
                <a:spcPct val="100000"/>
              </a:lnSpc>
              <a:spcBef>
                <a:spcPts val="790"/>
              </a:spcBef>
              <a:buFont typeface="UnDotum"/>
              <a:buChar char=""/>
              <a:tabLst>
                <a:tab pos="781050" algn="l"/>
              </a:tabLst>
            </a:pPr>
            <a:r>
              <a:rPr sz="3200" spc="-5" dirty="0">
                <a:latin typeface="Times New Roman"/>
                <a:cs typeface="Times New Roman"/>
              </a:rPr>
              <a:t>Total </a:t>
            </a:r>
            <a:r>
              <a:rPr sz="3200" dirty="0">
                <a:latin typeface="Times New Roman"/>
                <a:cs typeface="Times New Roman"/>
              </a:rPr>
              <a:t>project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budget.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650" y="3390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3570" y="497840"/>
            <a:ext cx="53505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4</a:t>
            </a:r>
            <a:r>
              <a:rPr sz="3200" dirty="0">
                <a:solidFill>
                  <a:srgbClr val="000000"/>
                </a:solidFill>
              </a:rPr>
              <a:t>. </a:t>
            </a:r>
            <a:r>
              <a:rPr sz="3200" spc="-5" dirty="0">
                <a:solidFill>
                  <a:srgbClr val="000000"/>
                </a:solidFill>
              </a:rPr>
              <a:t>CONTENTS</a:t>
            </a:r>
            <a:r>
              <a:rPr sz="3200" spc="-8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PAGE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781290" cy="364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557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If </a:t>
            </a:r>
            <a:r>
              <a:rPr sz="3200" spc="-5" dirty="0">
                <a:latin typeface="Times New Roman"/>
                <a:cs typeface="Times New Roman"/>
              </a:rPr>
              <a:t>the total </a:t>
            </a: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proposal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longer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than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10  pages </a:t>
            </a:r>
            <a:r>
              <a:rPr sz="3200" spc="-5" dirty="0">
                <a:latin typeface="Times New Roman"/>
                <a:cs typeface="Times New Roman"/>
              </a:rPr>
              <a:t>it is </a:t>
            </a:r>
            <a:r>
              <a:rPr sz="3200" dirty="0">
                <a:latin typeface="Times New Roman"/>
                <a:cs typeface="Times New Roman"/>
              </a:rPr>
              <a:t>helpful </a:t>
            </a:r>
            <a:r>
              <a:rPr sz="3200" spc="-5" dirty="0">
                <a:latin typeface="Times New Roman"/>
                <a:cs typeface="Times New Roman"/>
              </a:rPr>
              <a:t>to include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table </a:t>
            </a:r>
            <a:r>
              <a:rPr sz="3200" dirty="0">
                <a:latin typeface="Times New Roman"/>
                <a:cs typeface="Times New Roman"/>
              </a:rPr>
              <a:t>of  contents.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Font typeface="Times New Roman"/>
              <a:buChar char="•"/>
              <a:tabLst>
                <a:tab pos="456565" algn="l"/>
                <a:tab pos="457200" algn="l"/>
              </a:tabLst>
            </a:pPr>
            <a:r>
              <a:rPr dirty="0"/>
              <a:t>	</a:t>
            </a:r>
            <a:r>
              <a:rPr sz="3200" dirty="0">
                <a:latin typeface="Times New Roman"/>
                <a:cs typeface="Times New Roman"/>
              </a:rPr>
              <a:t>The contents page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enables readers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quickly 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find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relevant parts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document.</a:t>
            </a:r>
            <a:endParaRPr sz="3200">
              <a:latin typeface="Times New Roman"/>
              <a:cs typeface="Times New Roman"/>
            </a:endParaRPr>
          </a:p>
          <a:p>
            <a:pPr marL="355600" marR="5778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should contain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title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 beginning page 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number </a:t>
            </a:r>
            <a:r>
              <a:rPr sz="3200" dirty="0">
                <a:latin typeface="Times New Roman"/>
                <a:cs typeface="Times New Roman"/>
              </a:rPr>
              <a:t>of each </a:t>
            </a:r>
            <a:r>
              <a:rPr sz="3200" spc="-5" dirty="0">
                <a:latin typeface="Times New Roman"/>
                <a:cs typeface="Times New Roman"/>
              </a:rPr>
              <a:t>section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proposal.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110" y="528320"/>
            <a:ext cx="4589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5.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531620"/>
            <a:ext cx="7917815" cy="39458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Also </a:t>
            </a:r>
            <a:r>
              <a:rPr sz="3200" dirty="0">
                <a:latin typeface="Times New Roman"/>
                <a:cs typeface="Times New Roman"/>
              </a:rPr>
              <a:t>called background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information.</a:t>
            </a:r>
            <a:endParaRPr sz="3200">
              <a:latin typeface="Times New Roman"/>
              <a:cs typeface="Times New Roman"/>
            </a:endParaRPr>
          </a:p>
          <a:p>
            <a:pPr marL="355600" marR="77152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Introduces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project subject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matter </a:t>
            </a:r>
            <a:r>
              <a:rPr sz="3200" dirty="0">
                <a:latin typeface="Times New Roman"/>
                <a:cs typeface="Times New Roman"/>
              </a:rPr>
              <a:t>very  briefly.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Issue to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be covered </a:t>
            </a:r>
            <a:r>
              <a:rPr sz="3200" dirty="0">
                <a:latin typeface="Times New Roman"/>
                <a:cs typeface="Times New Roman"/>
              </a:rPr>
              <a:t>and how </a:t>
            </a:r>
            <a:r>
              <a:rPr sz="3200" spc="-5" dirty="0">
                <a:latin typeface="Times New Roman"/>
                <a:cs typeface="Times New Roman"/>
              </a:rPr>
              <a:t>solving the</a:t>
            </a:r>
            <a:r>
              <a:rPr sz="3200" spc="1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issue.</a:t>
            </a:r>
            <a:endParaRPr sz="3200">
              <a:latin typeface="Times New Roman"/>
              <a:cs typeface="Times New Roman"/>
            </a:endParaRPr>
          </a:p>
          <a:p>
            <a:pPr marL="355600" marR="19494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It </a:t>
            </a:r>
            <a:r>
              <a:rPr sz="3200" spc="-5" dirty="0">
                <a:latin typeface="Times New Roman"/>
                <a:cs typeface="Times New Roman"/>
              </a:rPr>
              <a:t>introduces the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organization briefly </a:t>
            </a:r>
            <a:r>
              <a:rPr sz="3200" dirty="0">
                <a:latin typeface="Times New Roman"/>
                <a:cs typeface="Times New Roman"/>
              </a:rPr>
              <a:t>– </a:t>
            </a:r>
            <a:r>
              <a:rPr sz="3200" spc="-5" dirty="0">
                <a:latin typeface="Times New Roman"/>
                <a:cs typeface="Times New Roman"/>
              </a:rPr>
              <a:t>its  Vision, Mission </a:t>
            </a:r>
            <a:r>
              <a:rPr sz="3200" dirty="0">
                <a:latin typeface="Times New Roman"/>
                <a:cs typeface="Times New Roman"/>
              </a:rPr>
              <a:t>and propose 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organization.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Maximum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2</a:t>
            </a:r>
            <a:r>
              <a:rPr sz="3200" spc="-1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pages.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9060" y="528320"/>
            <a:ext cx="64058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6. </a:t>
            </a:r>
            <a:r>
              <a:rPr spc="-10" dirty="0">
                <a:solidFill>
                  <a:srgbClr val="000000"/>
                </a:solidFill>
              </a:rPr>
              <a:t>PROBLEM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STATEMENT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75930" cy="431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0825" indent="-342900" algn="just">
              <a:lnSpc>
                <a:spcPct val="999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problem </a:t>
            </a:r>
            <a:r>
              <a:rPr sz="3200" spc="-5" dirty="0">
                <a:latin typeface="Times New Roman"/>
                <a:cs typeface="Times New Roman"/>
              </a:rPr>
              <a:t>statement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provides a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description 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the specific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problem </a:t>
            </a:r>
            <a:r>
              <a:rPr sz="3200" spc="20" dirty="0">
                <a:solidFill>
                  <a:srgbClr val="FF3300"/>
                </a:solidFill>
                <a:latin typeface="Times New Roman"/>
                <a:cs typeface="Times New Roman"/>
              </a:rPr>
              <a:t>t</a:t>
            </a:r>
            <a:r>
              <a:rPr sz="3200" spc="20" dirty="0">
                <a:latin typeface="Times New Roman"/>
                <a:cs typeface="Times New Roman"/>
              </a:rPr>
              <a:t>he </a:t>
            </a: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is trying to  </a:t>
            </a:r>
            <a:r>
              <a:rPr sz="3200" dirty="0">
                <a:latin typeface="Times New Roman"/>
                <a:cs typeface="Times New Roman"/>
              </a:rPr>
              <a:t>solve.</a:t>
            </a:r>
            <a:endParaRPr sz="3200">
              <a:latin typeface="Times New Roman"/>
              <a:cs typeface="Times New Roman"/>
            </a:endParaRPr>
          </a:p>
          <a:p>
            <a:pPr marL="355600" marR="341630" indent="-342900" algn="just">
              <a:lnSpc>
                <a:spcPct val="100000"/>
              </a:lnSpc>
              <a:spcBef>
                <a:spcPts val="80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project proposal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should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point out why a 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certain issue is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 problem </a:t>
            </a:r>
            <a:r>
              <a:rPr sz="3200" spc="-5" dirty="0">
                <a:latin typeface="Times New Roman"/>
                <a:cs typeface="Times New Roman"/>
              </a:rPr>
              <a:t>for the</a:t>
            </a:r>
            <a:r>
              <a:rPr sz="3200" spc="9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community.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22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There should also be an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explanation of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the 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needs of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the target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group </a:t>
            </a:r>
            <a:r>
              <a:rPr sz="3200" dirty="0">
                <a:latin typeface="Times New Roman"/>
                <a:cs typeface="Times New Roman"/>
              </a:rPr>
              <a:t>that appear as a </a:t>
            </a:r>
            <a:r>
              <a:rPr sz="3200" spc="-5" dirty="0">
                <a:latin typeface="Times New Roman"/>
                <a:cs typeface="Times New Roman"/>
              </a:rPr>
              <a:t>direct  </a:t>
            </a:r>
            <a:r>
              <a:rPr sz="3200" dirty="0">
                <a:latin typeface="Times New Roman"/>
                <a:cs typeface="Times New Roman"/>
              </a:rPr>
              <a:t>consequence of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described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problem.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980" y="528320"/>
            <a:ext cx="79381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7.OVERVIEW </a:t>
            </a:r>
            <a:r>
              <a:rPr spc="-5" dirty="0">
                <a:solidFill>
                  <a:srgbClr val="000000"/>
                </a:solidFill>
              </a:rPr>
              <a:t>OF </a:t>
            </a:r>
            <a:r>
              <a:rPr spc="-10" dirty="0">
                <a:solidFill>
                  <a:srgbClr val="000000"/>
                </a:solidFill>
              </a:rPr>
              <a:t>TARGET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1620"/>
            <a:ext cx="7945120" cy="44323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Generally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not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more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than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1-2</a:t>
            </a:r>
            <a:r>
              <a:rPr sz="32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pages</a:t>
            </a:r>
            <a:r>
              <a:rPr sz="3200" spc="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Based on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situation</a:t>
            </a:r>
            <a:r>
              <a:rPr sz="32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analysis</a:t>
            </a:r>
            <a:r>
              <a:rPr sz="3200" spc="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marR="4241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Briefly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describe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location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 population  group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proposed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program.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Discuss the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primary characteristics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 target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area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detail (i.e. </a:t>
            </a:r>
            <a:r>
              <a:rPr sz="3200" spc="-5" dirty="0">
                <a:latin typeface="Times New Roman"/>
                <a:cs typeface="Times New Roman"/>
              </a:rPr>
              <a:t>morbidity </a:t>
            </a:r>
            <a:r>
              <a:rPr sz="3200" dirty="0">
                <a:latin typeface="Times New Roman"/>
                <a:cs typeface="Times New Roman"/>
              </a:rPr>
              <a:t>&amp; </a:t>
            </a:r>
            <a:r>
              <a:rPr sz="3200" spc="-5" dirty="0">
                <a:latin typeface="Times New Roman"/>
                <a:cs typeface="Times New Roman"/>
              </a:rPr>
              <a:t>mortality  </a:t>
            </a:r>
            <a:r>
              <a:rPr sz="3200" dirty="0">
                <a:latin typeface="Times New Roman"/>
                <a:cs typeface="Times New Roman"/>
              </a:rPr>
              <a:t>rates, </a:t>
            </a:r>
            <a:r>
              <a:rPr sz="3200" spc="-5" dirty="0">
                <a:latin typeface="Times New Roman"/>
                <a:cs typeface="Times New Roman"/>
              </a:rPr>
              <a:t>ethnicity, literacy,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etc.)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Discuss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how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this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area was chosen </a:t>
            </a:r>
            <a:r>
              <a:rPr sz="3200" dirty="0">
                <a:latin typeface="Times New Roman"/>
                <a:cs typeface="Times New Roman"/>
              </a:rPr>
              <a:t>over</a:t>
            </a:r>
            <a:r>
              <a:rPr sz="3200" spc="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others.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070" y="497840"/>
            <a:ext cx="5474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7. </a:t>
            </a:r>
            <a:r>
              <a:rPr sz="4400" spc="-5" dirty="0">
                <a:solidFill>
                  <a:srgbClr val="000000"/>
                </a:solidFill>
              </a:rPr>
              <a:t>PROJECT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DETAIL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442200" cy="433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Include Project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Goals, Objectives, strategy, 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Interventions and Critical</a:t>
            </a:r>
            <a:r>
              <a:rPr sz="3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Activities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Describe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about 1- 2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page.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155575" indent="-342900">
              <a:lnSpc>
                <a:spcPct val="999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Link the </a:t>
            </a:r>
            <a:r>
              <a:rPr sz="3200" dirty="0">
                <a:latin typeface="Times New Roman"/>
                <a:cs typeface="Times New Roman"/>
              </a:rPr>
              <a:t>project’s goal, objectives, and  </a:t>
            </a:r>
            <a:r>
              <a:rPr sz="3200" spc="-5" dirty="0">
                <a:latin typeface="Times New Roman"/>
                <a:cs typeface="Times New Roman"/>
              </a:rPr>
              <a:t>interventions to the assessment findings </a:t>
            </a:r>
            <a:r>
              <a:rPr sz="3200" dirty="0">
                <a:latin typeface="Times New Roman"/>
                <a:cs typeface="Times New Roman"/>
              </a:rPr>
              <a:t>or  </a:t>
            </a:r>
            <a:r>
              <a:rPr sz="3200" spc="-5" dirty="0">
                <a:latin typeface="Times New Roman"/>
                <a:cs typeface="Times New Roman"/>
              </a:rPr>
              <a:t>situational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analysis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0739" y="497840"/>
            <a:ext cx="49155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PROJECT</a:t>
            </a:r>
            <a:r>
              <a:rPr sz="4400" spc="-6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DETAIL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57066" y="1645046"/>
            <a:ext cx="8398818" cy="4846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4650" y="3390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500" y="353059"/>
            <a:ext cx="54584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HIERARCHY </a:t>
            </a:r>
            <a:r>
              <a:rPr spc="-5" dirty="0">
                <a:solidFill>
                  <a:srgbClr val="000000"/>
                </a:solidFill>
              </a:rPr>
              <a:t>OF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AIMS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328420"/>
            <a:ext cx="8651240" cy="402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56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  <a:tab pos="7767955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Goal (Impact): </a:t>
            </a:r>
            <a:r>
              <a:rPr sz="3200" spc="-5" dirty="0">
                <a:latin typeface="Times New Roman"/>
                <a:cs typeface="Times New Roman"/>
              </a:rPr>
              <a:t>the ultimate </a:t>
            </a:r>
            <a:r>
              <a:rPr sz="3200" dirty="0">
                <a:latin typeface="Times New Roman"/>
                <a:cs typeface="Times New Roman"/>
              </a:rPr>
              <a:t>end of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program </a:t>
            </a:r>
            <a:r>
              <a:rPr sz="3200" spc="-10" dirty="0">
                <a:latin typeface="Times New Roman"/>
                <a:cs typeface="Times New Roman"/>
              </a:rPr>
              <a:t>to  </a:t>
            </a:r>
            <a:r>
              <a:rPr sz="3200" dirty="0">
                <a:latin typeface="Times New Roman"/>
                <a:cs typeface="Times New Roman"/>
              </a:rPr>
              <a:t>which </a:t>
            </a:r>
            <a:r>
              <a:rPr sz="3200" spc="-5" dirty="0">
                <a:latin typeface="Times New Roman"/>
                <a:cs typeface="Times New Roman"/>
              </a:rPr>
              <a:t>the specific </a:t>
            </a: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will contribute </a:t>
            </a:r>
            <a:r>
              <a:rPr sz="3200" dirty="0">
                <a:latin typeface="Times New Roman"/>
                <a:cs typeface="Times New Roman"/>
              </a:rPr>
              <a:t>(to  </a:t>
            </a:r>
            <a:r>
              <a:rPr sz="3200" spc="-5" dirty="0">
                <a:latin typeface="Times New Roman"/>
                <a:cs typeface="Times New Roman"/>
              </a:rPr>
              <a:t>improve </a:t>
            </a:r>
            <a:r>
              <a:rPr sz="3200" dirty="0">
                <a:latin typeface="Times New Roman"/>
                <a:cs typeface="Times New Roman"/>
              </a:rPr>
              <a:t>Adolescent Reproductive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Health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	</a:t>
            </a:r>
            <a:r>
              <a:rPr sz="3200" spc="-5" dirty="0">
                <a:latin typeface="Times New Roman"/>
                <a:cs typeface="Times New Roman"/>
              </a:rPr>
              <a:t>City  A)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Font typeface="Times New Roman"/>
              <a:buChar char="•"/>
              <a:tabLst>
                <a:tab pos="354965" algn="l"/>
                <a:tab pos="355600" algn="l"/>
                <a:tab pos="2061845" algn="l"/>
              </a:tabLst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Objectives/Purpose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(Outcome/Effect): </a:t>
            </a:r>
            <a:r>
              <a:rPr sz="3200" dirty="0">
                <a:latin typeface="Times New Roman"/>
                <a:cs typeface="Times New Roman"/>
              </a:rPr>
              <a:t>what </a:t>
            </a:r>
            <a:r>
              <a:rPr sz="3200" spc="-5" dirty="0">
                <a:latin typeface="Times New Roman"/>
                <a:cs typeface="Times New Roman"/>
              </a:rPr>
              <a:t>the  </a:t>
            </a:r>
            <a:r>
              <a:rPr sz="3200" dirty="0">
                <a:latin typeface="Times New Roman"/>
                <a:cs typeface="Times New Roman"/>
              </a:rPr>
              <a:t>project</a:t>
            </a:r>
            <a:r>
              <a:rPr sz="3200" spc="-5" dirty="0">
                <a:latin typeface="Times New Roman"/>
                <a:cs typeface="Times New Roman"/>
              </a:rPr>
              <a:t> is	</a:t>
            </a:r>
            <a:r>
              <a:rPr sz="3200" dirty="0">
                <a:latin typeface="Times New Roman"/>
                <a:cs typeface="Times New Roman"/>
              </a:rPr>
              <a:t>expected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achieve once </a:t>
            </a:r>
            <a:r>
              <a:rPr sz="3200" spc="-5" dirty="0">
                <a:latin typeface="Times New Roman"/>
                <a:cs typeface="Times New Roman"/>
              </a:rPr>
              <a:t>it is completed  within the allocated </a:t>
            </a:r>
            <a:r>
              <a:rPr sz="3200" spc="-10" dirty="0">
                <a:latin typeface="Times New Roman"/>
                <a:cs typeface="Times New Roman"/>
              </a:rPr>
              <a:t>time </a:t>
            </a:r>
            <a:r>
              <a:rPr sz="3200" dirty="0">
                <a:latin typeface="Times New Roman"/>
                <a:cs typeface="Times New Roman"/>
              </a:rPr>
              <a:t>(Reduction of teenage  pregnancy by 20%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3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years)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450" y="2628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8300" y="528320"/>
            <a:ext cx="3324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3690"/>
            <a:ext cx="7938134" cy="401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 project has a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unique</a:t>
            </a:r>
            <a:r>
              <a:rPr sz="3200" spc="4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purpose.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Temporary</a:t>
            </a:r>
            <a:r>
              <a:rPr sz="3200" dirty="0">
                <a:latin typeface="Times New Roman"/>
                <a:cs typeface="Times New Roman"/>
              </a:rPr>
              <a:t>: </a:t>
            </a:r>
            <a:r>
              <a:rPr sz="3200" spc="-5" dirty="0">
                <a:latin typeface="Times New Roman"/>
                <a:cs typeface="Times New Roman"/>
              </a:rPr>
              <a:t>terminated after </a:t>
            </a:r>
            <a:r>
              <a:rPr sz="3200" dirty="0">
                <a:latin typeface="Times New Roman"/>
                <a:cs typeface="Times New Roman"/>
              </a:rPr>
              <a:t>certain</a:t>
            </a:r>
            <a:r>
              <a:rPr sz="3200" spc="-10" dirty="0">
                <a:latin typeface="Times New Roman"/>
                <a:cs typeface="Times New Roman"/>
              </a:rPr>
              <a:t> time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44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99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developed </a:t>
            </a:r>
            <a:r>
              <a:rPr sz="3200" spc="-5" dirty="0">
                <a:latin typeface="Times New Roman"/>
                <a:cs typeface="Times New Roman"/>
              </a:rPr>
              <a:t>using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progressive </a:t>
            </a:r>
            <a:r>
              <a:rPr sz="3200" spc="5" dirty="0">
                <a:solidFill>
                  <a:srgbClr val="FF3300"/>
                </a:solidFill>
                <a:latin typeface="Times New Roman"/>
                <a:cs typeface="Times New Roman"/>
              </a:rPr>
              <a:t>elaboration</a:t>
            </a:r>
            <a:r>
              <a:rPr sz="3200" spc="5" dirty="0">
                <a:latin typeface="Times New Roman"/>
                <a:cs typeface="Times New Roman"/>
              </a:rPr>
              <a:t>:  </a:t>
            </a:r>
            <a:r>
              <a:rPr sz="3200" spc="-5" dirty="0">
                <a:latin typeface="Times New Roman"/>
                <a:cs typeface="Times New Roman"/>
              </a:rPr>
              <a:t>Specifications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are initially </a:t>
            </a:r>
            <a:r>
              <a:rPr sz="3200" dirty="0">
                <a:latin typeface="Times New Roman"/>
                <a:cs typeface="Times New Roman"/>
              </a:rPr>
              <a:t>broad  </a:t>
            </a:r>
            <a:r>
              <a:rPr sz="3200" spc="-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then </a:t>
            </a:r>
            <a:r>
              <a:rPr sz="3200" spc="-5" dirty="0">
                <a:latin typeface="Times New Roman"/>
                <a:cs typeface="Times New Roman"/>
              </a:rPr>
              <a:t>refined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more detailed </a:t>
            </a:r>
            <a:r>
              <a:rPr sz="3200" dirty="0">
                <a:latin typeface="Times New Roman"/>
                <a:cs typeface="Times New Roman"/>
              </a:rPr>
              <a:t>as </a:t>
            </a:r>
            <a:r>
              <a:rPr sz="3200" spc="-5" dirty="0">
                <a:latin typeface="Times New Roman"/>
                <a:cs typeface="Times New Roman"/>
              </a:rPr>
              <a:t>the  </a:t>
            </a:r>
            <a:r>
              <a:rPr sz="3200" dirty="0">
                <a:latin typeface="Times New Roman"/>
                <a:cs typeface="Times New Roman"/>
              </a:rPr>
              <a:t>project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progresses.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497840"/>
            <a:ext cx="60140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HIERARCHY OF</a:t>
            </a:r>
            <a:r>
              <a:rPr sz="4400" spc="-8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AIMS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955915" cy="305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Outputs: </a:t>
            </a:r>
            <a:r>
              <a:rPr sz="3200" dirty="0">
                <a:latin typeface="Times New Roman"/>
                <a:cs typeface="Times New Roman"/>
              </a:rPr>
              <a:t>products or deliverables of </a:t>
            </a:r>
            <a:r>
              <a:rPr sz="3200" spc="-5" dirty="0">
                <a:latin typeface="Times New Roman"/>
                <a:cs typeface="Times New Roman"/>
              </a:rPr>
              <a:t>activities  (trained </a:t>
            </a:r>
            <a:r>
              <a:rPr sz="3200" dirty="0">
                <a:latin typeface="Times New Roman"/>
                <a:cs typeface="Times New Roman"/>
              </a:rPr>
              <a:t>peer counselors; </a:t>
            </a:r>
            <a:r>
              <a:rPr sz="3200" spc="-5" dirty="0">
                <a:latin typeface="Times New Roman"/>
                <a:cs typeface="Times New Roman"/>
              </a:rPr>
              <a:t>clinical </a:t>
            </a:r>
            <a:r>
              <a:rPr sz="3200" dirty="0">
                <a:latin typeface="Times New Roman"/>
                <a:cs typeface="Times New Roman"/>
              </a:rPr>
              <a:t>services  </a:t>
            </a:r>
            <a:r>
              <a:rPr sz="3200" spc="-5" dirty="0">
                <a:latin typeface="Times New Roman"/>
                <a:cs typeface="Times New Roman"/>
              </a:rPr>
              <a:t>provided)</a:t>
            </a:r>
            <a:endParaRPr sz="3200">
              <a:latin typeface="Times New Roman"/>
              <a:cs typeface="Times New Roman"/>
            </a:endParaRPr>
          </a:p>
          <a:p>
            <a:pPr marL="355600" marR="609600" indent="-342900">
              <a:lnSpc>
                <a:spcPct val="100000"/>
              </a:lnSpc>
              <a:spcBef>
                <a:spcPts val="79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Activities (Inputs; Process): </a:t>
            </a:r>
            <a:r>
              <a:rPr sz="3200" spc="-5" dirty="0">
                <a:latin typeface="Times New Roman"/>
                <a:cs typeface="Times New Roman"/>
              </a:rPr>
              <a:t>actions to </a:t>
            </a:r>
            <a:r>
              <a:rPr sz="3200" dirty="0">
                <a:latin typeface="Times New Roman"/>
                <a:cs typeface="Times New Roman"/>
              </a:rPr>
              <a:t>be  undertaken and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resources </a:t>
            </a:r>
            <a:r>
              <a:rPr sz="3200" spc="-5" dirty="0">
                <a:latin typeface="Times New Roman"/>
                <a:cs typeface="Times New Roman"/>
              </a:rPr>
              <a:t>available to  </a:t>
            </a:r>
            <a:r>
              <a:rPr sz="3200" dirty="0">
                <a:latin typeface="Times New Roman"/>
                <a:cs typeface="Times New Roman"/>
              </a:rPr>
              <a:t>produce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outputs (upgrading of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clinics)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450" y="4914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0" y="457200"/>
            <a:ext cx="1905000" cy="533400"/>
          </a:xfrm>
          <a:custGeom>
            <a:avLst/>
            <a:gdLst/>
            <a:ahLst/>
            <a:cxnLst/>
            <a:rect l="l" t="t" r="r" b="b"/>
            <a:pathLst>
              <a:path w="1905000" h="533400">
                <a:moveTo>
                  <a:pt x="952500" y="533400"/>
                </a:moveTo>
                <a:lnTo>
                  <a:pt x="0" y="533400"/>
                </a:lnTo>
                <a:lnTo>
                  <a:pt x="0" y="0"/>
                </a:lnTo>
                <a:lnTo>
                  <a:pt x="1905000" y="0"/>
                </a:lnTo>
                <a:lnTo>
                  <a:pt x="1905000" y="533400"/>
                </a:lnTo>
                <a:lnTo>
                  <a:pt x="952500" y="533400"/>
                </a:lnTo>
                <a:close/>
              </a:path>
            </a:pathLst>
          </a:custGeom>
          <a:ln w="9344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7159" y="467359"/>
            <a:ext cx="83629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i="1" spc="57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3200" b="0" i="1" spc="-28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200" b="0" i="1" spc="-19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3200" b="0" i="1" spc="-13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2800" y="3886200"/>
            <a:ext cx="2590800" cy="45974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2400" i="1" spc="-225" dirty="0">
                <a:latin typeface="Arial"/>
                <a:cs typeface="Arial"/>
              </a:rPr>
              <a:t>Project </a:t>
            </a:r>
            <a:r>
              <a:rPr sz="2400" i="1" spc="-60" dirty="0">
                <a:latin typeface="Arial"/>
                <a:cs typeface="Arial"/>
              </a:rPr>
              <a:t>Activity</a:t>
            </a:r>
            <a:r>
              <a:rPr sz="2400" i="1" spc="-500" dirty="0">
                <a:latin typeface="Arial"/>
                <a:cs typeface="Arial"/>
              </a:rPr>
              <a:t> </a:t>
            </a:r>
            <a:r>
              <a:rPr sz="2400" i="1" spc="-54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059" y="2057400"/>
            <a:ext cx="2090420" cy="45974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i="1" spc="-225" dirty="0">
                <a:latin typeface="Arial"/>
                <a:cs typeface="Arial"/>
              </a:rPr>
              <a:t>Project </a:t>
            </a:r>
            <a:r>
              <a:rPr sz="2400" i="1" spc="-260" dirty="0">
                <a:latin typeface="Arial"/>
                <a:cs typeface="Arial"/>
              </a:rPr>
              <a:t>Objective</a:t>
            </a:r>
            <a:r>
              <a:rPr sz="2400" i="1" spc="-375" dirty="0">
                <a:latin typeface="Arial"/>
                <a:cs typeface="Arial"/>
              </a:rPr>
              <a:t> </a:t>
            </a:r>
            <a:r>
              <a:rPr sz="2400" i="1" spc="-73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7000" y="2057400"/>
            <a:ext cx="2667000" cy="45974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i="1" spc="-225" dirty="0">
                <a:latin typeface="Arial"/>
                <a:cs typeface="Arial"/>
              </a:rPr>
              <a:t>Project </a:t>
            </a:r>
            <a:r>
              <a:rPr sz="2400" i="1" spc="-260" dirty="0">
                <a:latin typeface="Arial"/>
                <a:cs typeface="Arial"/>
              </a:rPr>
              <a:t>Objective</a:t>
            </a:r>
            <a:r>
              <a:rPr sz="2400" i="1" spc="-345" dirty="0">
                <a:latin typeface="Arial"/>
                <a:cs typeface="Arial"/>
              </a:rPr>
              <a:t> </a:t>
            </a:r>
            <a:r>
              <a:rPr sz="2400" i="1" spc="-50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7429" y="2057400"/>
            <a:ext cx="2114550" cy="45974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2400" i="1" spc="-225" dirty="0">
                <a:latin typeface="Arial"/>
                <a:cs typeface="Arial"/>
              </a:rPr>
              <a:t>Project </a:t>
            </a:r>
            <a:r>
              <a:rPr sz="2400" i="1" spc="-260" dirty="0">
                <a:latin typeface="Arial"/>
                <a:cs typeface="Arial"/>
              </a:rPr>
              <a:t>Objective</a:t>
            </a:r>
            <a:r>
              <a:rPr sz="2400" i="1" spc="-375" dirty="0">
                <a:latin typeface="Arial"/>
                <a:cs typeface="Arial"/>
              </a:rPr>
              <a:t> </a:t>
            </a:r>
            <a:r>
              <a:rPr sz="2400" i="1" spc="-54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3200" y="3810000"/>
            <a:ext cx="2590800" cy="45974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2400" i="1" spc="-225" dirty="0">
                <a:latin typeface="Arial"/>
                <a:cs typeface="Arial"/>
              </a:rPr>
              <a:t>Project </a:t>
            </a:r>
            <a:r>
              <a:rPr sz="2400" i="1" spc="-60" dirty="0">
                <a:latin typeface="Arial"/>
                <a:cs typeface="Arial"/>
              </a:rPr>
              <a:t>Activity</a:t>
            </a:r>
            <a:r>
              <a:rPr sz="2400" i="1" spc="-500" dirty="0">
                <a:latin typeface="Arial"/>
                <a:cs typeface="Arial"/>
              </a:rPr>
              <a:t> 3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370" y="3810000"/>
            <a:ext cx="2024380" cy="45974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400" i="1" spc="-225" dirty="0">
                <a:latin typeface="Arial"/>
                <a:cs typeface="Arial"/>
              </a:rPr>
              <a:t>Project </a:t>
            </a:r>
            <a:r>
              <a:rPr sz="2400" i="1" spc="-55" dirty="0">
                <a:latin typeface="Arial"/>
                <a:cs typeface="Arial"/>
              </a:rPr>
              <a:t>Activity</a:t>
            </a:r>
            <a:r>
              <a:rPr sz="2400" i="1" spc="-380" dirty="0">
                <a:latin typeface="Arial"/>
                <a:cs typeface="Arial"/>
              </a:rPr>
              <a:t> </a:t>
            </a:r>
            <a:r>
              <a:rPr sz="2400" i="1" spc="-73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8830" y="5606415"/>
            <a:ext cx="349250" cy="32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6130" y="5972175"/>
            <a:ext cx="349250" cy="32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4800" y="5486400"/>
            <a:ext cx="1981200" cy="82550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745490">
              <a:lnSpc>
                <a:spcPct val="100000"/>
              </a:lnSpc>
              <a:spcBef>
                <a:spcPts val="370"/>
              </a:spcBef>
            </a:pPr>
            <a:r>
              <a:rPr sz="2400" i="1" spc="-254" dirty="0">
                <a:latin typeface="Arial"/>
                <a:cs typeface="Arial"/>
              </a:rPr>
              <a:t>esult</a:t>
            </a:r>
            <a:r>
              <a:rPr sz="2400" i="1" spc="-365" dirty="0">
                <a:latin typeface="Arial"/>
                <a:cs typeface="Arial"/>
              </a:rPr>
              <a:t> </a:t>
            </a:r>
            <a:r>
              <a:rPr sz="2400" i="1" spc="-545" dirty="0">
                <a:latin typeface="Arial"/>
                <a:cs typeface="Arial"/>
              </a:rPr>
              <a:t>1.1</a:t>
            </a:r>
            <a:endParaRPr sz="2400">
              <a:latin typeface="Arial"/>
              <a:cs typeface="Arial"/>
            </a:endParaRPr>
          </a:p>
          <a:p>
            <a:pPr marL="733425">
              <a:lnSpc>
                <a:spcPct val="100000"/>
              </a:lnSpc>
            </a:pPr>
            <a:r>
              <a:rPr sz="2400" i="1" spc="-254" dirty="0">
                <a:latin typeface="Arial"/>
                <a:cs typeface="Arial"/>
              </a:rPr>
              <a:t>esult</a:t>
            </a:r>
            <a:r>
              <a:rPr sz="2400" i="1" spc="-380" dirty="0">
                <a:latin typeface="Arial"/>
                <a:cs typeface="Arial"/>
              </a:rPr>
              <a:t> </a:t>
            </a:r>
            <a:r>
              <a:rPr sz="2400" i="1" spc="-475" dirty="0">
                <a:latin typeface="Arial"/>
                <a:cs typeface="Arial"/>
              </a:rPr>
              <a:t>1.2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62729" y="5682615"/>
            <a:ext cx="349250" cy="32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50029" y="6048375"/>
            <a:ext cx="349250" cy="32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52800" y="5562600"/>
            <a:ext cx="2438400" cy="82550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62025">
              <a:lnSpc>
                <a:spcPct val="100000"/>
              </a:lnSpc>
              <a:spcBef>
                <a:spcPts val="370"/>
              </a:spcBef>
            </a:pPr>
            <a:r>
              <a:rPr sz="2400" i="1" spc="-254" dirty="0">
                <a:latin typeface="Arial"/>
                <a:cs typeface="Arial"/>
              </a:rPr>
              <a:t>esult</a:t>
            </a:r>
            <a:r>
              <a:rPr sz="2400" i="1" spc="-380" dirty="0">
                <a:latin typeface="Arial"/>
                <a:cs typeface="Arial"/>
              </a:rPr>
              <a:t> </a:t>
            </a:r>
            <a:r>
              <a:rPr sz="2400" i="1" spc="-475" dirty="0">
                <a:latin typeface="Arial"/>
                <a:cs typeface="Arial"/>
              </a:rPr>
              <a:t>2.1</a:t>
            </a:r>
            <a:endParaRPr sz="2400">
              <a:latin typeface="Arial"/>
              <a:cs typeface="Arial"/>
            </a:endParaRPr>
          </a:p>
          <a:p>
            <a:pPr marL="949325">
              <a:lnSpc>
                <a:spcPct val="100000"/>
              </a:lnSpc>
            </a:pPr>
            <a:r>
              <a:rPr sz="2400" i="1" spc="-254" dirty="0">
                <a:latin typeface="Arial"/>
                <a:cs typeface="Arial"/>
              </a:rPr>
              <a:t>esult</a:t>
            </a:r>
            <a:r>
              <a:rPr sz="2400" i="1" spc="-370" dirty="0">
                <a:latin typeface="Arial"/>
                <a:cs typeface="Arial"/>
              </a:rPr>
              <a:t> </a:t>
            </a:r>
            <a:r>
              <a:rPr sz="2400" i="1" spc="-415" dirty="0">
                <a:latin typeface="Arial"/>
                <a:cs typeface="Arial"/>
              </a:rPr>
              <a:t>2.2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64730" y="5685154"/>
            <a:ext cx="349250" cy="32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4730" y="6050915"/>
            <a:ext cx="349250" cy="32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934200" y="5565140"/>
            <a:ext cx="1885950" cy="82550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682625">
              <a:lnSpc>
                <a:spcPct val="100000"/>
              </a:lnSpc>
              <a:spcBef>
                <a:spcPts val="370"/>
              </a:spcBef>
            </a:pPr>
            <a:r>
              <a:rPr sz="2400" i="1" spc="-254" dirty="0">
                <a:latin typeface="Arial"/>
                <a:cs typeface="Arial"/>
              </a:rPr>
              <a:t>esult</a:t>
            </a:r>
            <a:r>
              <a:rPr sz="2400" i="1" spc="-380" dirty="0">
                <a:latin typeface="Arial"/>
                <a:cs typeface="Arial"/>
              </a:rPr>
              <a:t> </a:t>
            </a:r>
            <a:r>
              <a:rPr sz="2400" i="1" spc="-459" dirty="0">
                <a:latin typeface="Arial"/>
                <a:cs typeface="Arial"/>
              </a:rPr>
              <a:t>3.1</a:t>
            </a:r>
            <a:endParaRPr sz="2400">
              <a:latin typeface="Arial"/>
              <a:cs typeface="Arial"/>
            </a:endParaRPr>
          </a:p>
          <a:p>
            <a:pPr marL="682625">
              <a:lnSpc>
                <a:spcPct val="100000"/>
              </a:lnSpc>
            </a:pPr>
            <a:r>
              <a:rPr sz="2400" i="1" spc="-254" dirty="0">
                <a:latin typeface="Arial"/>
                <a:cs typeface="Arial"/>
              </a:rPr>
              <a:t>esult</a:t>
            </a:r>
            <a:r>
              <a:rPr sz="2400" i="1" spc="-380" dirty="0">
                <a:latin typeface="Arial"/>
                <a:cs typeface="Arial"/>
              </a:rPr>
              <a:t> </a:t>
            </a:r>
            <a:r>
              <a:rPr sz="2400" i="1" spc="-459" dirty="0">
                <a:latin typeface="Arial"/>
                <a:cs typeface="Arial"/>
              </a:rPr>
              <a:t>3.1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57327" y="452527"/>
            <a:ext cx="2295525" cy="1533525"/>
            <a:chOff x="757327" y="452527"/>
            <a:chExt cx="2295525" cy="1533525"/>
          </a:xfrm>
        </p:grpSpPr>
        <p:sp>
          <p:nvSpPr>
            <p:cNvPr id="20" name="object 20"/>
            <p:cNvSpPr/>
            <p:nvPr/>
          </p:nvSpPr>
          <p:spPr>
            <a:xfrm>
              <a:off x="761999" y="457199"/>
              <a:ext cx="2286000" cy="1524000"/>
            </a:xfrm>
            <a:custGeom>
              <a:avLst/>
              <a:gdLst/>
              <a:ahLst/>
              <a:cxnLst/>
              <a:rect l="l" t="t" r="r" b="b"/>
              <a:pathLst>
                <a:path w="2286000" h="1524000">
                  <a:moveTo>
                    <a:pt x="1601470" y="0"/>
                  </a:moveTo>
                  <a:lnTo>
                    <a:pt x="1601470" y="204470"/>
                  </a:lnTo>
                  <a:lnTo>
                    <a:pt x="1315720" y="204470"/>
                  </a:lnTo>
                  <a:lnTo>
                    <a:pt x="1251989" y="205222"/>
                  </a:lnTo>
                  <a:lnTo>
                    <a:pt x="1189040" y="207456"/>
                  </a:lnTo>
                  <a:lnTo>
                    <a:pt x="1126941" y="211138"/>
                  </a:lnTo>
                  <a:lnTo>
                    <a:pt x="1065760" y="216234"/>
                  </a:lnTo>
                  <a:lnTo>
                    <a:pt x="1005568" y="222710"/>
                  </a:lnTo>
                  <a:lnTo>
                    <a:pt x="946433" y="230531"/>
                  </a:lnTo>
                  <a:lnTo>
                    <a:pt x="888423" y="239663"/>
                  </a:lnTo>
                  <a:lnTo>
                    <a:pt x="831609" y="250073"/>
                  </a:lnTo>
                  <a:lnTo>
                    <a:pt x="776059" y="261725"/>
                  </a:lnTo>
                  <a:lnTo>
                    <a:pt x="721841" y="274587"/>
                  </a:lnTo>
                  <a:lnTo>
                    <a:pt x="669026" y="288624"/>
                  </a:lnTo>
                  <a:lnTo>
                    <a:pt x="617682" y="303801"/>
                  </a:lnTo>
                  <a:lnTo>
                    <a:pt x="567878" y="320085"/>
                  </a:lnTo>
                  <a:lnTo>
                    <a:pt x="519684" y="337441"/>
                  </a:lnTo>
                  <a:lnTo>
                    <a:pt x="473167" y="355836"/>
                  </a:lnTo>
                  <a:lnTo>
                    <a:pt x="428398" y="375235"/>
                  </a:lnTo>
                  <a:lnTo>
                    <a:pt x="385444" y="395605"/>
                  </a:lnTo>
                  <a:lnTo>
                    <a:pt x="344377" y="416910"/>
                  </a:lnTo>
                  <a:lnTo>
                    <a:pt x="305263" y="439117"/>
                  </a:lnTo>
                  <a:lnTo>
                    <a:pt x="268172" y="462192"/>
                  </a:lnTo>
                  <a:lnTo>
                    <a:pt x="233174" y="486100"/>
                  </a:lnTo>
                  <a:lnTo>
                    <a:pt x="200337" y="510809"/>
                  </a:lnTo>
                  <a:lnTo>
                    <a:pt x="169731" y="536282"/>
                  </a:lnTo>
                  <a:lnTo>
                    <a:pt x="141424" y="562487"/>
                  </a:lnTo>
                  <a:lnTo>
                    <a:pt x="91983" y="616954"/>
                  </a:lnTo>
                  <a:lnTo>
                    <a:pt x="52569" y="673937"/>
                  </a:lnTo>
                  <a:lnTo>
                    <a:pt x="23732" y="733162"/>
                  </a:lnTo>
                  <a:lnTo>
                    <a:pt x="6025" y="794357"/>
                  </a:lnTo>
                  <a:lnTo>
                    <a:pt x="0" y="857250"/>
                  </a:lnTo>
                  <a:lnTo>
                    <a:pt x="0" y="1524000"/>
                  </a:lnTo>
                  <a:lnTo>
                    <a:pt x="685800" y="1524000"/>
                  </a:lnTo>
                  <a:lnTo>
                    <a:pt x="685800" y="857250"/>
                  </a:lnTo>
                  <a:lnTo>
                    <a:pt x="689495" y="834936"/>
                  </a:lnTo>
                  <a:lnTo>
                    <a:pt x="717905" y="792449"/>
                  </a:lnTo>
                  <a:lnTo>
                    <a:pt x="771783" y="753674"/>
                  </a:lnTo>
                  <a:lnTo>
                    <a:pt x="807313" y="736000"/>
                  </a:lnTo>
                  <a:lnTo>
                    <a:pt x="848058" y="719640"/>
                  </a:lnTo>
                  <a:lnTo>
                    <a:pt x="893635" y="704723"/>
                  </a:lnTo>
                  <a:lnTo>
                    <a:pt x="943660" y="691377"/>
                  </a:lnTo>
                  <a:lnTo>
                    <a:pt x="997749" y="679732"/>
                  </a:lnTo>
                  <a:lnTo>
                    <a:pt x="1055518" y="669915"/>
                  </a:lnTo>
                  <a:lnTo>
                    <a:pt x="1116584" y="662056"/>
                  </a:lnTo>
                  <a:lnTo>
                    <a:pt x="1180561" y="656282"/>
                  </a:lnTo>
                  <a:lnTo>
                    <a:pt x="1247068" y="652724"/>
                  </a:lnTo>
                  <a:lnTo>
                    <a:pt x="1315720" y="651510"/>
                  </a:lnTo>
                  <a:lnTo>
                    <a:pt x="1601470" y="651510"/>
                  </a:lnTo>
                  <a:lnTo>
                    <a:pt x="1601470" y="857250"/>
                  </a:lnTo>
                  <a:lnTo>
                    <a:pt x="2286000" y="427989"/>
                  </a:lnTo>
                  <a:lnTo>
                    <a:pt x="160147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999" y="457199"/>
              <a:ext cx="2286000" cy="1524000"/>
            </a:xfrm>
            <a:custGeom>
              <a:avLst/>
              <a:gdLst/>
              <a:ahLst/>
              <a:cxnLst/>
              <a:rect l="l" t="t" r="r" b="b"/>
              <a:pathLst>
                <a:path w="2286000" h="1524000">
                  <a:moveTo>
                    <a:pt x="2286000" y="427989"/>
                  </a:moveTo>
                  <a:lnTo>
                    <a:pt x="1601470" y="0"/>
                  </a:lnTo>
                  <a:lnTo>
                    <a:pt x="1601470" y="204470"/>
                  </a:lnTo>
                  <a:lnTo>
                    <a:pt x="1315720" y="204470"/>
                  </a:lnTo>
                  <a:lnTo>
                    <a:pt x="1251989" y="205222"/>
                  </a:lnTo>
                  <a:lnTo>
                    <a:pt x="1189040" y="207456"/>
                  </a:lnTo>
                  <a:lnTo>
                    <a:pt x="1126941" y="211138"/>
                  </a:lnTo>
                  <a:lnTo>
                    <a:pt x="1065760" y="216234"/>
                  </a:lnTo>
                  <a:lnTo>
                    <a:pt x="1005568" y="222710"/>
                  </a:lnTo>
                  <a:lnTo>
                    <a:pt x="946433" y="230531"/>
                  </a:lnTo>
                  <a:lnTo>
                    <a:pt x="888423" y="239663"/>
                  </a:lnTo>
                  <a:lnTo>
                    <a:pt x="831609" y="250073"/>
                  </a:lnTo>
                  <a:lnTo>
                    <a:pt x="776059" y="261725"/>
                  </a:lnTo>
                  <a:lnTo>
                    <a:pt x="721841" y="274587"/>
                  </a:lnTo>
                  <a:lnTo>
                    <a:pt x="669026" y="288624"/>
                  </a:lnTo>
                  <a:lnTo>
                    <a:pt x="617682" y="303801"/>
                  </a:lnTo>
                  <a:lnTo>
                    <a:pt x="567878" y="320085"/>
                  </a:lnTo>
                  <a:lnTo>
                    <a:pt x="519684" y="337441"/>
                  </a:lnTo>
                  <a:lnTo>
                    <a:pt x="473167" y="355836"/>
                  </a:lnTo>
                  <a:lnTo>
                    <a:pt x="428398" y="375235"/>
                  </a:lnTo>
                  <a:lnTo>
                    <a:pt x="385444" y="395605"/>
                  </a:lnTo>
                  <a:lnTo>
                    <a:pt x="344377" y="416910"/>
                  </a:lnTo>
                  <a:lnTo>
                    <a:pt x="305263" y="439117"/>
                  </a:lnTo>
                  <a:lnTo>
                    <a:pt x="268172" y="462192"/>
                  </a:lnTo>
                  <a:lnTo>
                    <a:pt x="233174" y="486100"/>
                  </a:lnTo>
                  <a:lnTo>
                    <a:pt x="200337" y="510809"/>
                  </a:lnTo>
                  <a:lnTo>
                    <a:pt x="169731" y="536282"/>
                  </a:lnTo>
                  <a:lnTo>
                    <a:pt x="141424" y="562487"/>
                  </a:lnTo>
                  <a:lnTo>
                    <a:pt x="91983" y="616954"/>
                  </a:lnTo>
                  <a:lnTo>
                    <a:pt x="52569" y="673937"/>
                  </a:lnTo>
                  <a:lnTo>
                    <a:pt x="23732" y="733162"/>
                  </a:lnTo>
                  <a:lnTo>
                    <a:pt x="6025" y="794357"/>
                  </a:lnTo>
                  <a:lnTo>
                    <a:pt x="0" y="857250"/>
                  </a:lnTo>
                  <a:lnTo>
                    <a:pt x="0" y="1524000"/>
                  </a:lnTo>
                  <a:lnTo>
                    <a:pt x="685800" y="1524000"/>
                  </a:lnTo>
                  <a:lnTo>
                    <a:pt x="685800" y="857250"/>
                  </a:lnTo>
                  <a:lnTo>
                    <a:pt x="689495" y="834936"/>
                  </a:lnTo>
                  <a:lnTo>
                    <a:pt x="717905" y="792449"/>
                  </a:lnTo>
                  <a:lnTo>
                    <a:pt x="771783" y="753674"/>
                  </a:lnTo>
                  <a:lnTo>
                    <a:pt x="807313" y="736000"/>
                  </a:lnTo>
                  <a:lnTo>
                    <a:pt x="848058" y="719640"/>
                  </a:lnTo>
                  <a:lnTo>
                    <a:pt x="893635" y="704723"/>
                  </a:lnTo>
                  <a:lnTo>
                    <a:pt x="943660" y="691377"/>
                  </a:lnTo>
                  <a:lnTo>
                    <a:pt x="997749" y="679732"/>
                  </a:lnTo>
                  <a:lnTo>
                    <a:pt x="1055518" y="669915"/>
                  </a:lnTo>
                  <a:lnTo>
                    <a:pt x="1116584" y="662056"/>
                  </a:lnTo>
                  <a:lnTo>
                    <a:pt x="1180561" y="656282"/>
                  </a:lnTo>
                  <a:lnTo>
                    <a:pt x="1247068" y="652724"/>
                  </a:lnTo>
                  <a:lnTo>
                    <a:pt x="1315720" y="651510"/>
                  </a:lnTo>
                  <a:lnTo>
                    <a:pt x="1601470" y="651510"/>
                  </a:lnTo>
                  <a:lnTo>
                    <a:pt x="1601470" y="857250"/>
                  </a:lnTo>
                  <a:lnTo>
                    <a:pt x="2286000" y="427989"/>
                  </a:lnTo>
                  <a:close/>
                </a:path>
                <a:path w="2286000" h="1524000">
                  <a:moveTo>
                    <a:pt x="0" y="0"/>
                  </a:moveTo>
                  <a:lnTo>
                    <a:pt x="0" y="0"/>
                  </a:lnTo>
                </a:path>
                <a:path w="2286000" h="1524000">
                  <a:moveTo>
                    <a:pt x="2286000" y="1524000"/>
                  </a:moveTo>
                  <a:lnTo>
                    <a:pt x="2286000" y="1524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469027" y="472847"/>
            <a:ext cx="2795905" cy="1566545"/>
            <a:chOff x="5469027" y="472847"/>
            <a:chExt cx="2795905" cy="1566545"/>
          </a:xfrm>
        </p:grpSpPr>
        <p:sp>
          <p:nvSpPr>
            <p:cNvPr id="23" name="object 23"/>
            <p:cNvSpPr/>
            <p:nvPr/>
          </p:nvSpPr>
          <p:spPr>
            <a:xfrm>
              <a:off x="5473700" y="477520"/>
              <a:ext cx="2786380" cy="1557020"/>
            </a:xfrm>
            <a:custGeom>
              <a:avLst/>
              <a:gdLst/>
              <a:ahLst/>
              <a:cxnLst/>
              <a:rect l="l" t="t" r="r" b="b"/>
              <a:pathLst>
                <a:path w="2786379" h="1557020">
                  <a:moveTo>
                    <a:pt x="805179" y="0"/>
                  </a:moveTo>
                  <a:lnTo>
                    <a:pt x="0" y="481329"/>
                  </a:lnTo>
                  <a:lnTo>
                    <a:pt x="839470" y="899159"/>
                  </a:lnTo>
                  <a:lnTo>
                    <a:pt x="831850" y="684529"/>
                  </a:lnTo>
                  <a:lnTo>
                    <a:pt x="1173479" y="670559"/>
                  </a:lnTo>
                  <a:lnTo>
                    <a:pt x="1246370" y="668885"/>
                  </a:lnTo>
                  <a:lnTo>
                    <a:pt x="1317361" y="669188"/>
                  </a:lnTo>
                  <a:lnTo>
                    <a:pt x="1386134" y="671390"/>
                  </a:lnTo>
                  <a:lnTo>
                    <a:pt x="1452371" y="675411"/>
                  </a:lnTo>
                  <a:lnTo>
                    <a:pt x="1515754" y="681172"/>
                  </a:lnTo>
                  <a:lnTo>
                    <a:pt x="1575965" y="688594"/>
                  </a:lnTo>
                  <a:lnTo>
                    <a:pt x="1632687" y="697599"/>
                  </a:lnTo>
                  <a:lnTo>
                    <a:pt x="1685601" y="708106"/>
                  </a:lnTo>
                  <a:lnTo>
                    <a:pt x="1734389" y="720037"/>
                  </a:lnTo>
                  <a:lnTo>
                    <a:pt x="1778734" y="733312"/>
                  </a:lnTo>
                  <a:lnTo>
                    <a:pt x="1818317" y="747854"/>
                  </a:lnTo>
                  <a:lnTo>
                    <a:pt x="1881928" y="780417"/>
                  </a:lnTo>
                  <a:lnTo>
                    <a:pt x="1922676" y="817093"/>
                  </a:lnTo>
                  <a:lnTo>
                    <a:pt x="1938020" y="857250"/>
                  </a:lnTo>
                  <a:lnTo>
                    <a:pt x="1964690" y="1557019"/>
                  </a:lnTo>
                  <a:lnTo>
                    <a:pt x="2786379" y="1525269"/>
                  </a:lnTo>
                  <a:lnTo>
                    <a:pt x="2759709" y="825500"/>
                  </a:lnTo>
                  <a:lnTo>
                    <a:pt x="2752225" y="769681"/>
                  </a:lnTo>
                  <a:lnTo>
                    <a:pt x="2734617" y="715491"/>
                  </a:lnTo>
                  <a:lnTo>
                    <a:pt x="2707297" y="663089"/>
                  </a:lnTo>
                  <a:lnTo>
                    <a:pt x="2670677" y="612637"/>
                  </a:lnTo>
                  <a:lnTo>
                    <a:pt x="2625169" y="564296"/>
                  </a:lnTo>
                  <a:lnTo>
                    <a:pt x="2571183" y="518227"/>
                  </a:lnTo>
                  <a:lnTo>
                    <a:pt x="2509132" y="474590"/>
                  </a:lnTo>
                  <a:lnTo>
                    <a:pt x="2475210" y="453734"/>
                  </a:lnTo>
                  <a:lnTo>
                    <a:pt x="2439426" y="433547"/>
                  </a:lnTo>
                  <a:lnTo>
                    <a:pt x="2401831" y="414048"/>
                  </a:lnTo>
                  <a:lnTo>
                    <a:pt x="2362477" y="395259"/>
                  </a:lnTo>
                  <a:lnTo>
                    <a:pt x="2321415" y="377198"/>
                  </a:lnTo>
                  <a:lnTo>
                    <a:pt x="2278697" y="359886"/>
                  </a:lnTo>
                  <a:lnTo>
                    <a:pt x="2234374" y="343343"/>
                  </a:lnTo>
                  <a:lnTo>
                    <a:pt x="2188497" y="327589"/>
                  </a:lnTo>
                  <a:lnTo>
                    <a:pt x="2141118" y="312645"/>
                  </a:lnTo>
                  <a:lnTo>
                    <a:pt x="2092289" y="298531"/>
                  </a:lnTo>
                  <a:lnTo>
                    <a:pt x="2042060" y="285266"/>
                  </a:lnTo>
                  <a:lnTo>
                    <a:pt x="1990484" y="272871"/>
                  </a:lnTo>
                  <a:lnTo>
                    <a:pt x="1937611" y="261365"/>
                  </a:lnTo>
                  <a:lnTo>
                    <a:pt x="1883493" y="250770"/>
                  </a:lnTo>
                  <a:lnTo>
                    <a:pt x="1828182" y="241105"/>
                  </a:lnTo>
                  <a:lnTo>
                    <a:pt x="1771729" y="232390"/>
                  </a:lnTo>
                  <a:lnTo>
                    <a:pt x="1714185" y="224645"/>
                  </a:lnTo>
                  <a:lnTo>
                    <a:pt x="1655602" y="217891"/>
                  </a:lnTo>
                  <a:lnTo>
                    <a:pt x="1596031" y="212147"/>
                  </a:lnTo>
                  <a:lnTo>
                    <a:pt x="1535524" y="207434"/>
                  </a:lnTo>
                  <a:lnTo>
                    <a:pt x="1474132" y="203772"/>
                  </a:lnTo>
                  <a:lnTo>
                    <a:pt x="1411907" y="201181"/>
                  </a:lnTo>
                  <a:lnTo>
                    <a:pt x="1348899" y="199682"/>
                  </a:lnTo>
                  <a:lnTo>
                    <a:pt x="1285161" y="199293"/>
                  </a:lnTo>
                  <a:lnTo>
                    <a:pt x="1220744" y="200035"/>
                  </a:lnTo>
                  <a:lnTo>
                    <a:pt x="1155700" y="201929"/>
                  </a:lnTo>
                  <a:lnTo>
                    <a:pt x="814070" y="215900"/>
                  </a:lnTo>
                  <a:lnTo>
                    <a:pt x="8051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73700" y="477520"/>
              <a:ext cx="2786380" cy="1557020"/>
            </a:xfrm>
            <a:custGeom>
              <a:avLst/>
              <a:gdLst/>
              <a:ahLst/>
              <a:cxnLst/>
              <a:rect l="l" t="t" r="r" b="b"/>
              <a:pathLst>
                <a:path w="2786379" h="1557020">
                  <a:moveTo>
                    <a:pt x="0" y="481329"/>
                  </a:moveTo>
                  <a:lnTo>
                    <a:pt x="805179" y="0"/>
                  </a:lnTo>
                  <a:lnTo>
                    <a:pt x="814070" y="215900"/>
                  </a:lnTo>
                  <a:lnTo>
                    <a:pt x="1155700" y="201929"/>
                  </a:lnTo>
                  <a:lnTo>
                    <a:pt x="1220744" y="200035"/>
                  </a:lnTo>
                  <a:lnTo>
                    <a:pt x="1285161" y="199293"/>
                  </a:lnTo>
                  <a:lnTo>
                    <a:pt x="1348899" y="199682"/>
                  </a:lnTo>
                  <a:lnTo>
                    <a:pt x="1411907" y="201181"/>
                  </a:lnTo>
                  <a:lnTo>
                    <a:pt x="1474132" y="203772"/>
                  </a:lnTo>
                  <a:lnTo>
                    <a:pt x="1535524" y="207434"/>
                  </a:lnTo>
                  <a:lnTo>
                    <a:pt x="1596031" y="212147"/>
                  </a:lnTo>
                  <a:lnTo>
                    <a:pt x="1655602" y="217891"/>
                  </a:lnTo>
                  <a:lnTo>
                    <a:pt x="1714185" y="224645"/>
                  </a:lnTo>
                  <a:lnTo>
                    <a:pt x="1771729" y="232390"/>
                  </a:lnTo>
                  <a:lnTo>
                    <a:pt x="1828182" y="241105"/>
                  </a:lnTo>
                  <a:lnTo>
                    <a:pt x="1883493" y="250770"/>
                  </a:lnTo>
                  <a:lnTo>
                    <a:pt x="1937611" y="261365"/>
                  </a:lnTo>
                  <a:lnTo>
                    <a:pt x="1990484" y="272871"/>
                  </a:lnTo>
                  <a:lnTo>
                    <a:pt x="2042060" y="285266"/>
                  </a:lnTo>
                  <a:lnTo>
                    <a:pt x="2092289" y="298531"/>
                  </a:lnTo>
                  <a:lnTo>
                    <a:pt x="2141118" y="312645"/>
                  </a:lnTo>
                  <a:lnTo>
                    <a:pt x="2188497" y="327589"/>
                  </a:lnTo>
                  <a:lnTo>
                    <a:pt x="2234374" y="343343"/>
                  </a:lnTo>
                  <a:lnTo>
                    <a:pt x="2278697" y="359886"/>
                  </a:lnTo>
                  <a:lnTo>
                    <a:pt x="2321415" y="377198"/>
                  </a:lnTo>
                  <a:lnTo>
                    <a:pt x="2362477" y="395259"/>
                  </a:lnTo>
                  <a:lnTo>
                    <a:pt x="2401831" y="414048"/>
                  </a:lnTo>
                  <a:lnTo>
                    <a:pt x="2439426" y="433547"/>
                  </a:lnTo>
                  <a:lnTo>
                    <a:pt x="2475210" y="453734"/>
                  </a:lnTo>
                  <a:lnTo>
                    <a:pt x="2509132" y="474590"/>
                  </a:lnTo>
                  <a:lnTo>
                    <a:pt x="2541140" y="496094"/>
                  </a:lnTo>
                  <a:lnTo>
                    <a:pt x="2599210" y="540967"/>
                  </a:lnTo>
                  <a:lnTo>
                    <a:pt x="2649009" y="588193"/>
                  </a:lnTo>
                  <a:lnTo>
                    <a:pt x="2690124" y="637609"/>
                  </a:lnTo>
                  <a:lnTo>
                    <a:pt x="2722145" y="689056"/>
                  </a:lnTo>
                  <a:lnTo>
                    <a:pt x="2744660" y="742373"/>
                  </a:lnTo>
                  <a:lnTo>
                    <a:pt x="2757258" y="797397"/>
                  </a:lnTo>
                  <a:lnTo>
                    <a:pt x="2786379" y="1525269"/>
                  </a:lnTo>
                  <a:lnTo>
                    <a:pt x="1964690" y="1557019"/>
                  </a:lnTo>
                  <a:lnTo>
                    <a:pt x="1938020" y="857250"/>
                  </a:lnTo>
                  <a:lnTo>
                    <a:pt x="1933682" y="836776"/>
                  </a:lnTo>
                  <a:lnTo>
                    <a:pt x="1905318" y="798280"/>
                  </a:lnTo>
                  <a:lnTo>
                    <a:pt x="1852821" y="763582"/>
                  </a:lnTo>
                  <a:lnTo>
                    <a:pt x="1778734" y="733312"/>
                  </a:lnTo>
                  <a:lnTo>
                    <a:pt x="1734389" y="720037"/>
                  </a:lnTo>
                  <a:lnTo>
                    <a:pt x="1685601" y="708106"/>
                  </a:lnTo>
                  <a:lnTo>
                    <a:pt x="1632687" y="697599"/>
                  </a:lnTo>
                  <a:lnTo>
                    <a:pt x="1575965" y="688594"/>
                  </a:lnTo>
                  <a:lnTo>
                    <a:pt x="1515754" y="681172"/>
                  </a:lnTo>
                  <a:lnTo>
                    <a:pt x="1452371" y="675411"/>
                  </a:lnTo>
                  <a:lnTo>
                    <a:pt x="1386134" y="671390"/>
                  </a:lnTo>
                  <a:lnTo>
                    <a:pt x="1317361" y="669188"/>
                  </a:lnTo>
                  <a:lnTo>
                    <a:pt x="1246370" y="668885"/>
                  </a:lnTo>
                  <a:lnTo>
                    <a:pt x="1173479" y="670559"/>
                  </a:lnTo>
                  <a:lnTo>
                    <a:pt x="831850" y="684529"/>
                  </a:lnTo>
                  <a:lnTo>
                    <a:pt x="839470" y="899159"/>
                  </a:lnTo>
                  <a:lnTo>
                    <a:pt x="0" y="481329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3957727" y="1290727"/>
            <a:ext cx="771525" cy="542925"/>
            <a:chOff x="3957727" y="1290727"/>
            <a:chExt cx="771525" cy="542925"/>
          </a:xfrm>
        </p:grpSpPr>
        <p:sp>
          <p:nvSpPr>
            <p:cNvPr id="26" name="object 26"/>
            <p:cNvSpPr/>
            <p:nvPr/>
          </p:nvSpPr>
          <p:spPr>
            <a:xfrm>
              <a:off x="3962400" y="1295400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381000" y="0"/>
                  </a:moveTo>
                  <a:lnTo>
                    <a:pt x="0" y="133350"/>
                  </a:lnTo>
                  <a:lnTo>
                    <a:pt x="190500" y="133350"/>
                  </a:lnTo>
                  <a:lnTo>
                    <a:pt x="190500" y="533400"/>
                  </a:lnTo>
                  <a:lnTo>
                    <a:pt x="571500" y="533400"/>
                  </a:lnTo>
                  <a:lnTo>
                    <a:pt x="571500" y="133350"/>
                  </a:lnTo>
                  <a:lnTo>
                    <a:pt x="762000" y="1333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62400" y="1295400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190500" y="533400"/>
                  </a:moveTo>
                  <a:lnTo>
                    <a:pt x="190500" y="133350"/>
                  </a:lnTo>
                  <a:lnTo>
                    <a:pt x="0" y="133350"/>
                  </a:lnTo>
                  <a:lnTo>
                    <a:pt x="381000" y="0"/>
                  </a:lnTo>
                  <a:lnTo>
                    <a:pt x="762000" y="133350"/>
                  </a:lnTo>
                  <a:lnTo>
                    <a:pt x="571500" y="133350"/>
                  </a:lnTo>
                  <a:lnTo>
                    <a:pt x="571500" y="533400"/>
                  </a:lnTo>
                  <a:lnTo>
                    <a:pt x="190500" y="533400"/>
                  </a:lnTo>
                  <a:close/>
                </a:path>
                <a:path w="762000" h="533400">
                  <a:moveTo>
                    <a:pt x="0" y="0"/>
                  </a:moveTo>
                  <a:lnTo>
                    <a:pt x="0" y="0"/>
                  </a:lnTo>
                </a:path>
                <a:path w="762000" h="533400">
                  <a:moveTo>
                    <a:pt x="762000" y="533400"/>
                  </a:moveTo>
                  <a:lnTo>
                    <a:pt x="7620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81127" y="2814727"/>
            <a:ext cx="695325" cy="771525"/>
            <a:chOff x="681127" y="2814727"/>
            <a:chExt cx="695325" cy="771525"/>
          </a:xfrm>
        </p:grpSpPr>
        <p:sp>
          <p:nvSpPr>
            <p:cNvPr id="29" name="object 29"/>
            <p:cNvSpPr/>
            <p:nvPr/>
          </p:nvSpPr>
          <p:spPr>
            <a:xfrm>
              <a:off x="685799" y="2819399"/>
              <a:ext cx="685800" cy="762000"/>
            </a:xfrm>
            <a:custGeom>
              <a:avLst/>
              <a:gdLst/>
              <a:ahLst/>
              <a:cxnLst/>
              <a:rect l="l" t="t" r="r" b="b"/>
              <a:pathLst>
                <a:path w="685800" h="762000">
                  <a:moveTo>
                    <a:pt x="342900" y="0"/>
                  </a:moveTo>
                  <a:lnTo>
                    <a:pt x="0" y="190500"/>
                  </a:lnTo>
                  <a:lnTo>
                    <a:pt x="171450" y="190500"/>
                  </a:lnTo>
                  <a:lnTo>
                    <a:pt x="171450" y="762000"/>
                  </a:lnTo>
                  <a:lnTo>
                    <a:pt x="514350" y="762000"/>
                  </a:lnTo>
                  <a:lnTo>
                    <a:pt x="514350" y="190500"/>
                  </a:lnTo>
                  <a:lnTo>
                    <a:pt x="685800" y="1905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5799" y="2819399"/>
              <a:ext cx="685800" cy="762000"/>
            </a:xfrm>
            <a:custGeom>
              <a:avLst/>
              <a:gdLst/>
              <a:ahLst/>
              <a:cxnLst/>
              <a:rect l="l" t="t" r="r" b="b"/>
              <a:pathLst>
                <a:path w="685800" h="762000">
                  <a:moveTo>
                    <a:pt x="171450" y="762000"/>
                  </a:moveTo>
                  <a:lnTo>
                    <a:pt x="171450" y="190500"/>
                  </a:lnTo>
                  <a:lnTo>
                    <a:pt x="0" y="190500"/>
                  </a:lnTo>
                  <a:lnTo>
                    <a:pt x="342900" y="0"/>
                  </a:lnTo>
                  <a:lnTo>
                    <a:pt x="685800" y="190500"/>
                  </a:lnTo>
                  <a:lnTo>
                    <a:pt x="514350" y="190500"/>
                  </a:lnTo>
                  <a:lnTo>
                    <a:pt x="514350" y="762000"/>
                  </a:lnTo>
                  <a:lnTo>
                    <a:pt x="171450" y="762000"/>
                  </a:lnTo>
                  <a:close/>
                </a:path>
                <a:path w="685800" h="762000">
                  <a:moveTo>
                    <a:pt x="0" y="0"/>
                  </a:moveTo>
                  <a:lnTo>
                    <a:pt x="0" y="0"/>
                  </a:lnTo>
                </a:path>
                <a:path w="685800" h="762000">
                  <a:moveTo>
                    <a:pt x="685800" y="762000"/>
                  </a:moveTo>
                  <a:lnTo>
                    <a:pt x="685800" y="762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033927" y="2814727"/>
            <a:ext cx="847725" cy="847725"/>
            <a:chOff x="4033927" y="2814727"/>
            <a:chExt cx="847725" cy="847725"/>
          </a:xfrm>
        </p:grpSpPr>
        <p:sp>
          <p:nvSpPr>
            <p:cNvPr id="32" name="object 32"/>
            <p:cNvSpPr/>
            <p:nvPr/>
          </p:nvSpPr>
          <p:spPr>
            <a:xfrm>
              <a:off x="4038600" y="28193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9100" y="0"/>
                  </a:moveTo>
                  <a:lnTo>
                    <a:pt x="0" y="209550"/>
                  </a:lnTo>
                  <a:lnTo>
                    <a:pt x="209550" y="209550"/>
                  </a:lnTo>
                  <a:lnTo>
                    <a:pt x="209550" y="838200"/>
                  </a:lnTo>
                  <a:lnTo>
                    <a:pt x="628650" y="838200"/>
                  </a:lnTo>
                  <a:lnTo>
                    <a:pt x="628650" y="209550"/>
                  </a:lnTo>
                  <a:lnTo>
                    <a:pt x="838200" y="2095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38600" y="28193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209550" y="838200"/>
                  </a:moveTo>
                  <a:lnTo>
                    <a:pt x="209550" y="209550"/>
                  </a:lnTo>
                  <a:lnTo>
                    <a:pt x="0" y="209550"/>
                  </a:lnTo>
                  <a:lnTo>
                    <a:pt x="419100" y="0"/>
                  </a:lnTo>
                  <a:lnTo>
                    <a:pt x="838200" y="209550"/>
                  </a:lnTo>
                  <a:lnTo>
                    <a:pt x="628650" y="209550"/>
                  </a:lnTo>
                  <a:lnTo>
                    <a:pt x="628650" y="838200"/>
                  </a:lnTo>
                  <a:lnTo>
                    <a:pt x="209550" y="838200"/>
                  </a:lnTo>
                  <a:close/>
                </a:path>
                <a:path w="838200" h="838200">
                  <a:moveTo>
                    <a:pt x="0" y="0"/>
                  </a:moveTo>
                  <a:lnTo>
                    <a:pt x="0" y="0"/>
                  </a:lnTo>
                </a:path>
                <a:path w="838200" h="838200">
                  <a:moveTo>
                    <a:pt x="838200" y="838200"/>
                  </a:moveTo>
                  <a:lnTo>
                    <a:pt x="838200" y="838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386727" y="2586127"/>
            <a:ext cx="847725" cy="847725"/>
            <a:chOff x="7386727" y="2586127"/>
            <a:chExt cx="847725" cy="847725"/>
          </a:xfrm>
        </p:grpSpPr>
        <p:sp>
          <p:nvSpPr>
            <p:cNvPr id="35" name="object 35"/>
            <p:cNvSpPr/>
            <p:nvPr/>
          </p:nvSpPr>
          <p:spPr>
            <a:xfrm>
              <a:off x="7391399" y="25907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9100" y="0"/>
                  </a:moveTo>
                  <a:lnTo>
                    <a:pt x="0" y="209550"/>
                  </a:lnTo>
                  <a:lnTo>
                    <a:pt x="209550" y="209550"/>
                  </a:lnTo>
                  <a:lnTo>
                    <a:pt x="209550" y="838200"/>
                  </a:lnTo>
                  <a:lnTo>
                    <a:pt x="628650" y="838200"/>
                  </a:lnTo>
                  <a:lnTo>
                    <a:pt x="628650" y="209550"/>
                  </a:lnTo>
                  <a:lnTo>
                    <a:pt x="838200" y="20955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91399" y="2590799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209550" y="838200"/>
                  </a:moveTo>
                  <a:lnTo>
                    <a:pt x="209550" y="209550"/>
                  </a:lnTo>
                  <a:lnTo>
                    <a:pt x="0" y="209550"/>
                  </a:lnTo>
                  <a:lnTo>
                    <a:pt x="419100" y="0"/>
                  </a:lnTo>
                  <a:lnTo>
                    <a:pt x="838200" y="209550"/>
                  </a:lnTo>
                  <a:lnTo>
                    <a:pt x="628650" y="209550"/>
                  </a:lnTo>
                  <a:lnTo>
                    <a:pt x="628650" y="838200"/>
                  </a:lnTo>
                  <a:lnTo>
                    <a:pt x="209550" y="838200"/>
                  </a:lnTo>
                  <a:close/>
                </a:path>
                <a:path w="838200" h="838200">
                  <a:moveTo>
                    <a:pt x="0" y="0"/>
                  </a:moveTo>
                  <a:lnTo>
                    <a:pt x="0" y="0"/>
                  </a:lnTo>
                </a:path>
                <a:path w="838200" h="838200">
                  <a:moveTo>
                    <a:pt x="838200" y="838200"/>
                  </a:moveTo>
                  <a:lnTo>
                    <a:pt x="838200" y="838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98450" y="2628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304800"/>
            <a:ext cx="4343400" cy="685800"/>
          </a:xfrm>
          <a:custGeom>
            <a:avLst/>
            <a:gdLst/>
            <a:ahLst/>
            <a:cxnLst/>
            <a:rect l="l" t="t" r="r" b="b"/>
            <a:pathLst>
              <a:path w="4343400" h="685800">
                <a:moveTo>
                  <a:pt x="21717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4343400" y="0"/>
                </a:lnTo>
                <a:lnTo>
                  <a:pt x="4343400" y="685800"/>
                </a:lnTo>
                <a:lnTo>
                  <a:pt x="2171700" y="685800"/>
                </a:lnTo>
                <a:close/>
              </a:path>
            </a:pathLst>
          </a:custGeom>
          <a:ln w="9344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0950" y="269240"/>
            <a:ext cx="3384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730" marR="5080" indent="-494030">
              <a:lnSpc>
                <a:spcPct val="100000"/>
              </a:lnSpc>
              <a:spcBef>
                <a:spcPts val="100"/>
              </a:spcBef>
            </a:pPr>
            <a:r>
              <a:rPr sz="2400" b="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Goal: </a:t>
            </a:r>
            <a:r>
              <a:rPr sz="24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Improving </a:t>
            </a:r>
            <a:r>
              <a:rPr sz="2400" b="0" i="1" spc="-6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2400" b="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health  </a:t>
            </a:r>
            <a:r>
              <a:rPr sz="2400" b="0" i="1" spc="35" dirty="0">
                <a:solidFill>
                  <a:srgbClr val="000000"/>
                </a:solidFill>
                <a:latin typeface="Times New Roman"/>
                <a:cs typeface="Times New Roman"/>
              </a:rPr>
              <a:t>status </a:t>
            </a:r>
            <a:r>
              <a:rPr sz="2400" b="0" i="1" spc="-7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400" b="0" i="1" spc="3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community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00437" y="4338637"/>
            <a:ext cx="3743325" cy="2298065"/>
            <a:chOff x="3500437" y="4338637"/>
            <a:chExt cx="3743325" cy="2298065"/>
          </a:xfrm>
        </p:grpSpPr>
        <p:sp>
          <p:nvSpPr>
            <p:cNvPr id="5" name="object 5"/>
            <p:cNvSpPr/>
            <p:nvPr/>
          </p:nvSpPr>
          <p:spPr>
            <a:xfrm>
              <a:off x="3505200" y="4343400"/>
              <a:ext cx="3733800" cy="2288540"/>
            </a:xfrm>
            <a:custGeom>
              <a:avLst/>
              <a:gdLst/>
              <a:ahLst/>
              <a:cxnLst/>
              <a:rect l="l" t="t" r="r" b="b"/>
              <a:pathLst>
                <a:path w="3733800" h="2288540">
                  <a:moveTo>
                    <a:pt x="1866900" y="2288540"/>
                  </a:moveTo>
                  <a:lnTo>
                    <a:pt x="0" y="2288540"/>
                  </a:lnTo>
                  <a:lnTo>
                    <a:pt x="0" y="0"/>
                  </a:lnTo>
                  <a:lnTo>
                    <a:pt x="3733800" y="0"/>
                  </a:lnTo>
                  <a:lnTo>
                    <a:pt x="3733800" y="2288540"/>
                  </a:lnTo>
                  <a:lnTo>
                    <a:pt x="1866900" y="2288540"/>
                  </a:lnTo>
                  <a:close/>
                </a:path>
              </a:pathLst>
            </a:custGeom>
            <a:ln w="9344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9791" y="4832350"/>
              <a:ext cx="263525" cy="250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76432" y="4832350"/>
              <a:ext cx="263525" cy="250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3001" y="5563869"/>
              <a:ext cx="263525" cy="250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9642" y="5563869"/>
              <a:ext cx="263525" cy="2508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57270" y="4377690"/>
            <a:ext cx="300672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225" dirty="0">
                <a:latin typeface="Arial"/>
                <a:cs typeface="Arial"/>
              </a:rPr>
              <a:t>Project </a:t>
            </a:r>
            <a:r>
              <a:rPr sz="2400" i="1" spc="-55" dirty="0">
                <a:latin typeface="Arial"/>
                <a:cs typeface="Arial"/>
              </a:rPr>
              <a:t>Activity</a:t>
            </a:r>
            <a:r>
              <a:rPr sz="2400" i="1" spc="-505" dirty="0">
                <a:latin typeface="Arial"/>
                <a:cs typeface="Arial"/>
              </a:rPr>
              <a:t> </a:t>
            </a:r>
            <a:r>
              <a:rPr sz="2400" i="1" spc="-54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266700" marR="87630" indent="-228600">
              <a:lnSpc>
                <a:spcPct val="100000"/>
              </a:lnSpc>
              <a:buFont typeface="Times New Roman"/>
              <a:buChar char="•"/>
              <a:tabLst>
                <a:tab pos="266700" algn="l"/>
              </a:tabLst>
            </a:pPr>
            <a:r>
              <a:rPr sz="2400" i="1" spc="-240" dirty="0">
                <a:latin typeface="Arial"/>
                <a:cs typeface="Arial"/>
              </a:rPr>
              <a:t>Construction </a:t>
            </a:r>
            <a:r>
              <a:rPr sz="2400" i="1" spc="-235" dirty="0">
                <a:latin typeface="Arial"/>
                <a:cs typeface="Arial"/>
              </a:rPr>
              <a:t>of latrines</a:t>
            </a:r>
            <a:r>
              <a:rPr sz="2400" i="1" spc="-415" dirty="0">
                <a:latin typeface="Arial"/>
                <a:cs typeface="Arial"/>
              </a:rPr>
              <a:t> </a:t>
            </a:r>
            <a:r>
              <a:rPr sz="2400" i="1" spc="-150" dirty="0">
                <a:latin typeface="Arial"/>
                <a:cs typeface="Arial"/>
              </a:rPr>
              <a:t>in  </a:t>
            </a:r>
            <a:r>
              <a:rPr sz="2400" i="1" spc="-400" dirty="0">
                <a:latin typeface="Arial"/>
                <a:cs typeface="Arial"/>
              </a:rPr>
              <a:t>households</a:t>
            </a:r>
            <a:endParaRPr sz="2400">
              <a:latin typeface="Arial"/>
              <a:cs typeface="Arial"/>
            </a:endParaRPr>
          </a:p>
          <a:p>
            <a:pPr marL="266700" indent="-228600">
              <a:lnSpc>
                <a:spcPct val="100000"/>
              </a:lnSpc>
              <a:buFont typeface="Times New Roman"/>
              <a:buChar char="•"/>
              <a:tabLst>
                <a:tab pos="266700" algn="l"/>
                <a:tab pos="2335530" algn="l"/>
              </a:tabLst>
            </a:pPr>
            <a:r>
              <a:rPr sz="2400" i="1" spc="-280" dirty="0">
                <a:latin typeface="Arial"/>
                <a:cs typeface="Arial"/>
              </a:rPr>
              <a:t>Establishment	</a:t>
            </a:r>
            <a:r>
              <a:rPr sz="2400" i="1" spc="-229" dirty="0">
                <a:latin typeface="Arial"/>
                <a:cs typeface="Arial"/>
              </a:rPr>
              <a:t>clinics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5370" y="5840729"/>
            <a:ext cx="2213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228600" algn="l"/>
              </a:tabLst>
            </a:pPr>
            <a:r>
              <a:rPr sz="2400" i="1" spc="-180" dirty="0">
                <a:latin typeface="Arial"/>
                <a:cs typeface="Arial"/>
              </a:rPr>
              <a:t>Health </a:t>
            </a:r>
            <a:r>
              <a:rPr sz="2400" i="1" spc="-335" dirty="0">
                <a:latin typeface="Arial"/>
                <a:cs typeface="Arial"/>
              </a:rPr>
              <a:t>education</a:t>
            </a:r>
            <a:r>
              <a:rPr sz="2400" i="1" spc="-459" dirty="0">
                <a:latin typeface="Arial"/>
                <a:cs typeface="Arial"/>
              </a:rPr>
              <a:t> </a:t>
            </a:r>
            <a:r>
              <a:rPr sz="2400" i="1" spc="-275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47191" y="5929629"/>
            <a:ext cx="521334" cy="250825"/>
            <a:chOff x="5847191" y="5929629"/>
            <a:chExt cx="521334" cy="250825"/>
          </a:xfrm>
        </p:grpSpPr>
        <p:sp>
          <p:nvSpPr>
            <p:cNvPr id="13" name="object 13"/>
            <p:cNvSpPr/>
            <p:nvPr/>
          </p:nvSpPr>
          <p:spPr>
            <a:xfrm>
              <a:off x="5847191" y="5929629"/>
              <a:ext cx="263525" cy="250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4747" y="5929629"/>
              <a:ext cx="263525" cy="250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823970" y="6206490"/>
            <a:ext cx="2193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i="1" spc="-520" dirty="0">
                <a:latin typeface="Arial"/>
                <a:cs typeface="Arial"/>
              </a:rPr>
              <a:t>members </a:t>
            </a:r>
            <a:r>
              <a:rPr sz="2400" i="1" spc="-235" dirty="0">
                <a:latin typeface="Arial"/>
                <a:cs typeface="Arial"/>
              </a:rPr>
              <a:t>of</a:t>
            </a:r>
            <a:r>
              <a:rPr sz="2400" i="1" spc="-275" dirty="0">
                <a:latin typeface="Arial"/>
                <a:cs typeface="Arial"/>
              </a:rPr>
              <a:t> </a:t>
            </a:r>
            <a:r>
              <a:rPr sz="2400" i="1" spc="-350" dirty="0">
                <a:latin typeface="Arial"/>
                <a:cs typeface="Arial"/>
              </a:rPr>
              <a:t>community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1770" y="1905000"/>
            <a:ext cx="2372360" cy="119126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283210" algn="just">
              <a:lnSpc>
                <a:spcPct val="100000"/>
              </a:lnSpc>
              <a:spcBef>
                <a:spcPts val="370"/>
              </a:spcBef>
            </a:pPr>
            <a:r>
              <a:rPr sz="2400" i="1" spc="-225" dirty="0">
                <a:latin typeface="Arial"/>
                <a:cs typeface="Arial"/>
              </a:rPr>
              <a:t>Project </a:t>
            </a:r>
            <a:r>
              <a:rPr sz="2400" i="1" spc="-260" dirty="0">
                <a:latin typeface="Arial"/>
                <a:cs typeface="Arial"/>
              </a:rPr>
              <a:t>Objective </a:t>
            </a:r>
            <a:r>
              <a:rPr sz="2400" i="1" spc="-735" dirty="0">
                <a:latin typeface="Arial"/>
                <a:cs typeface="Arial"/>
              </a:rPr>
              <a:t>1 </a:t>
            </a:r>
            <a:r>
              <a:rPr sz="2400" i="1" spc="-660" dirty="0">
                <a:latin typeface="Arial"/>
                <a:cs typeface="Arial"/>
              </a:rPr>
              <a:t> </a:t>
            </a:r>
            <a:r>
              <a:rPr sz="2400" i="1" spc="-245" dirty="0">
                <a:latin typeface="Arial"/>
                <a:cs typeface="Arial"/>
              </a:rPr>
              <a:t>Improving </a:t>
            </a:r>
            <a:r>
              <a:rPr sz="2400" i="1" spc="-335" dirty="0">
                <a:latin typeface="Arial"/>
                <a:cs typeface="Arial"/>
              </a:rPr>
              <a:t>the</a:t>
            </a:r>
            <a:r>
              <a:rPr sz="2400" i="1" spc="-390" dirty="0">
                <a:latin typeface="Arial"/>
                <a:cs typeface="Arial"/>
              </a:rPr>
              <a:t> </a:t>
            </a:r>
            <a:r>
              <a:rPr sz="2400" i="1" spc="-340" dirty="0">
                <a:latin typeface="Arial"/>
                <a:cs typeface="Arial"/>
              </a:rPr>
              <a:t>water  </a:t>
            </a:r>
            <a:r>
              <a:rPr sz="2400" i="1" spc="-145" dirty="0">
                <a:latin typeface="Arial"/>
                <a:cs typeface="Arial"/>
              </a:rPr>
              <a:t>Supply </a:t>
            </a:r>
            <a:r>
              <a:rPr sz="2400" i="1" spc="-315" dirty="0">
                <a:latin typeface="Arial"/>
                <a:cs typeface="Arial"/>
              </a:rPr>
              <a:t>from </a:t>
            </a:r>
            <a:r>
              <a:rPr sz="2400" i="1" spc="720" dirty="0">
                <a:latin typeface="Arial"/>
                <a:cs typeface="Arial"/>
              </a:rPr>
              <a:t>X</a:t>
            </a:r>
            <a:r>
              <a:rPr sz="2400" i="1" spc="-434" dirty="0">
                <a:latin typeface="Arial"/>
                <a:cs typeface="Arial"/>
              </a:rPr>
              <a:t> </a:t>
            </a:r>
            <a:r>
              <a:rPr sz="2400" i="1" spc="-275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52410" y="2778760"/>
            <a:ext cx="282575" cy="33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05600" y="1905000"/>
            <a:ext cx="2438400" cy="1557020"/>
          </a:xfrm>
          <a:custGeom>
            <a:avLst/>
            <a:gdLst/>
            <a:ahLst/>
            <a:cxnLst/>
            <a:rect l="l" t="t" r="r" b="b"/>
            <a:pathLst>
              <a:path w="2438400" h="1557020">
                <a:moveTo>
                  <a:pt x="1219200" y="1557020"/>
                </a:moveTo>
                <a:lnTo>
                  <a:pt x="0" y="1557020"/>
                </a:lnTo>
                <a:lnTo>
                  <a:pt x="0" y="0"/>
                </a:lnTo>
                <a:lnTo>
                  <a:pt x="2438400" y="0"/>
                </a:lnTo>
                <a:lnTo>
                  <a:pt x="2438400" y="1557020"/>
                </a:lnTo>
                <a:lnTo>
                  <a:pt x="1219200" y="1557020"/>
                </a:lnTo>
                <a:close/>
              </a:path>
            </a:pathLst>
          </a:custGeom>
          <a:ln w="9344">
            <a:solidFill>
              <a:srgbClr val="99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83069" y="1939290"/>
            <a:ext cx="225933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225" dirty="0">
                <a:latin typeface="Arial"/>
                <a:cs typeface="Arial"/>
              </a:rPr>
              <a:t>Project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260" dirty="0">
                <a:latin typeface="Arial"/>
                <a:cs typeface="Arial"/>
              </a:rPr>
              <a:t>Objective</a:t>
            </a:r>
            <a:r>
              <a:rPr sz="2400" i="1" spc="-320" dirty="0">
                <a:latin typeface="Arial"/>
                <a:cs typeface="Arial"/>
              </a:rPr>
              <a:t> </a:t>
            </a:r>
            <a:r>
              <a:rPr sz="2400" i="1" spc="-145" dirty="0">
                <a:latin typeface="Arial"/>
                <a:cs typeface="Arial"/>
              </a:rPr>
              <a:t>..................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145" dirty="0">
                <a:latin typeface="Arial"/>
                <a:cs typeface="Arial"/>
              </a:rPr>
              <a:t>..........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50" dirty="0">
                <a:latin typeface="Arial"/>
                <a:cs typeface="Arial"/>
              </a:rPr>
              <a:t>…………………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55670" y="2390775"/>
            <a:ext cx="349250" cy="32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52800" y="1905000"/>
            <a:ext cx="3200400" cy="119126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354965" marR="699135" indent="-265430">
              <a:lnSpc>
                <a:spcPct val="100000"/>
              </a:lnSpc>
              <a:spcBef>
                <a:spcPts val="370"/>
              </a:spcBef>
            </a:pPr>
            <a:r>
              <a:rPr sz="2400" i="1" spc="-225" dirty="0">
                <a:latin typeface="Arial"/>
                <a:cs typeface="Arial"/>
              </a:rPr>
              <a:t>Project </a:t>
            </a:r>
            <a:r>
              <a:rPr sz="2400" i="1" spc="-260" dirty="0">
                <a:latin typeface="Arial"/>
                <a:cs typeface="Arial"/>
              </a:rPr>
              <a:t>Objective </a:t>
            </a:r>
            <a:r>
              <a:rPr sz="2400" i="1" spc="-545" dirty="0">
                <a:latin typeface="Arial"/>
                <a:cs typeface="Arial"/>
              </a:rPr>
              <a:t>2  </a:t>
            </a:r>
            <a:r>
              <a:rPr sz="2400" i="1" spc="-355" dirty="0">
                <a:latin typeface="Arial"/>
                <a:cs typeface="Arial"/>
              </a:rPr>
              <a:t>educing </a:t>
            </a:r>
            <a:r>
              <a:rPr sz="2400" i="1" spc="-335" dirty="0">
                <a:latin typeface="Arial"/>
                <a:cs typeface="Arial"/>
              </a:rPr>
              <a:t>the</a:t>
            </a:r>
            <a:r>
              <a:rPr sz="2400" i="1" spc="-270" dirty="0">
                <a:latin typeface="Arial"/>
                <a:cs typeface="Arial"/>
              </a:rPr>
              <a:t> </a:t>
            </a:r>
            <a:r>
              <a:rPr sz="2400" i="1" spc="-295" dirty="0">
                <a:latin typeface="Arial"/>
                <a:cs typeface="Arial"/>
              </a:rPr>
              <a:t>diarrhoeal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sz="2400" i="1" spc="-420" dirty="0">
                <a:latin typeface="Arial"/>
                <a:cs typeface="Arial"/>
              </a:rPr>
              <a:t>disease </a:t>
            </a:r>
            <a:r>
              <a:rPr sz="2400" i="1" spc="-315" dirty="0">
                <a:latin typeface="Arial"/>
                <a:cs typeface="Arial"/>
              </a:rPr>
              <a:t>from </a:t>
            </a:r>
            <a:r>
              <a:rPr sz="2400" i="1" spc="420" dirty="0">
                <a:latin typeface="Arial"/>
                <a:cs typeface="Arial"/>
              </a:rPr>
              <a:t>A</a:t>
            </a:r>
            <a:r>
              <a:rPr sz="2400" i="1" spc="-375" dirty="0">
                <a:latin typeface="Arial"/>
                <a:cs typeface="Arial"/>
              </a:rPr>
              <a:t> </a:t>
            </a:r>
            <a:r>
              <a:rPr sz="2400" i="1" spc="-275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17266" y="2759710"/>
            <a:ext cx="263525" cy="25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15200" y="4343400"/>
            <a:ext cx="1828800" cy="2288540"/>
          </a:xfrm>
          <a:prstGeom prst="rect">
            <a:avLst/>
          </a:prstGeom>
          <a:ln w="9344">
            <a:solidFill>
              <a:srgbClr val="99CC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818515">
              <a:lnSpc>
                <a:spcPct val="100000"/>
              </a:lnSpc>
              <a:spcBef>
                <a:spcPts val="370"/>
              </a:spcBef>
            </a:pPr>
            <a:r>
              <a:rPr sz="2400" i="1" spc="-225" dirty="0">
                <a:latin typeface="Arial"/>
                <a:cs typeface="Arial"/>
              </a:rPr>
              <a:t>Project  </a:t>
            </a:r>
            <a:r>
              <a:rPr sz="2400" i="1" spc="420" dirty="0">
                <a:latin typeface="Arial"/>
                <a:cs typeface="Arial"/>
              </a:rPr>
              <a:t>A</a:t>
            </a:r>
            <a:r>
              <a:rPr sz="2400" i="1" spc="-459" dirty="0">
                <a:latin typeface="Arial"/>
                <a:cs typeface="Arial"/>
              </a:rPr>
              <a:t>c</a:t>
            </a:r>
            <a:r>
              <a:rPr sz="2400" i="1" dirty="0">
                <a:latin typeface="Arial"/>
                <a:cs typeface="Arial"/>
              </a:rPr>
              <a:t>t</a:t>
            </a:r>
            <a:r>
              <a:rPr sz="2400" i="1" spc="40" dirty="0">
                <a:latin typeface="Arial"/>
                <a:cs typeface="Arial"/>
              </a:rPr>
              <a:t>i</a:t>
            </a:r>
            <a:r>
              <a:rPr sz="2400" i="1" spc="-320" dirty="0">
                <a:latin typeface="Arial"/>
                <a:cs typeface="Arial"/>
              </a:rPr>
              <a:t>v</a:t>
            </a:r>
            <a:r>
              <a:rPr sz="2400" i="1" spc="40" dirty="0">
                <a:latin typeface="Arial"/>
                <a:cs typeface="Arial"/>
              </a:rPr>
              <a:t>i</a:t>
            </a:r>
            <a:r>
              <a:rPr sz="2400" i="1" dirty="0">
                <a:latin typeface="Arial"/>
                <a:cs typeface="Arial"/>
              </a:rPr>
              <a:t>t</a:t>
            </a:r>
            <a:r>
              <a:rPr sz="2400" i="1" spc="-175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sz="2400" i="1" spc="-75" dirty="0">
                <a:latin typeface="Arial"/>
                <a:cs typeface="Arial"/>
              </a:rPr>
              <a:t>……….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sz="2400" i="1" spc="-90" dirty="0">
                <a:latin typeface="Arial"/>
                <a:cs typeface="Arial"/>
              </a:rPr>
              <a:t>………..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sz="2400" i="1" spc="-75" dirty="0">
                <a:latin typeface="Arial"/>
                <a:cs typeface="Arial"/>
              </a:rPr>
              <a:t>……….</a:t>
            </a:r>
            <a:endParaRPr sz="24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</a:pPr>
            <a:r>
              <a:rPr sz="2400" i="1" spc="-55" dirty="0">
                <a:latin typeface="Arial"/>
                <a:cs typeface="Arial"/>
              </a:rPr>
              <a:t>…………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-4762" y="4262437"/>
            <a:ext cx="3362325" cy="1932305"/>
            <a:chOff x="-4762" y="4262437"/>
            <a:chExt cx="3362325" cy="1932305"/>
          </a:xfrm>
        </p:grpSpPr>
        <p:sp>
          <p:nvSpPr>
            <p:cNvPr id="25" name="object 25"/>
            <p:cNvSpPr/>
            <p:nvPr/>
          </p:nvSpPr>
          <p:spPr>
            <a:xfrm>
              <a:off x="0" y="4267200"/>
              <a:ext cx="3352800" cy="1922780"/>
            </a:xfrm>
            <a:custGeom>
              <a:avLst/>
              <a:gdLst/>
              <a:ahLst/>
              <a:cxnLst/>
              <a:rect l="l" t="t" r="r" b="b"/>
              <a:pathLst>
                <a:path w="3352800" h="1922779">
                  <a:moveTo>
                    <a:pt x="1676400" y="1922780"/>
                  </a:moveTo>
                  <a:lnTo>
                    <a:pt x="0" y="1922780"/>
                  </a:lnTo>
                  <a:lnTo>
                    <a:pt x="0" y="0"/>
                  </a:lnTo>
                  <a:lnTo>
                    <a:pt x="3352800" y="0"/>
                  </a:lnTo>
                  <a:lnTo>
                    <a:pt x="3352800" y="1922780"/>
                  </a:lnTo>
                  <a:lnTo>
                    <a:pt x="1676400" y="1922780"/>
                  </a:lnTo>
                  <a:close/>
                </a:path>
              </a:pathLst>
            </a:custGeom>
            <a:ln w="9344">
              <a:solidFill>
                <a:srgbClr val="99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07480" y="4775200"/>
              <a:ext cx="282575" cy="330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73093" y="4775200"/>
              <a:ext cx="282575" cy="330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2069" y="4301490"/>
            <a:ext cx="2994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225" dirty="0">
                <a:latin typeface="Arial"/>
                <a:cs typeface="Arial"/>
              </a:rPr>
              <a:t>Project </a:t>
            </a:r>
            <a:r>
              <a:rPr sz="2400" i="1" spc="-55" dirty="0">
                <a:latin typeface="Arial"/>
                <a:cs typeface="Arial"/>
              </a:rPr>
              <a:t>Activity</a:t>
            </a:r>
            <a:r>
              <a:rPr sz="2400" i="1" spc="-355" dirty="0">
                <a:latin typeface="Arial"/>
                <a:cs typeface="Arial"/>
              </a:rPr>
              <a:t> </a:t>
            </a:r>
            <a:r>
              <a:rPr sz="2400" i="1" spc="-73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209550" indent="-171450">
              <a:lnSpc>
                <a:spcPct val="100000"/>
              </a:lnSpc>
              <a:buFont typeface="Times New Roman"/>
              <a:buChar char="•"/>
              <a:tabLst>
                <a:tab pos="209550" algn="l"/>
                <a:tab pos="2423160" algn="l"/>
              </a:tabLst>
            </a:pPr>
            <a:r>
              <a:rPr sz="2400" i="1" spc="-240" dirty="0">
                <a:latin typeface="Arial"/>
                <a:cs typeface="Arial"/>
              </a:rPr>
              <a:t>Construction</a:t>
            </a:r>
            <a:r>
              <a:rPr sz="2400" i="1" spc="-280" dirty="0">
                <a:latin typeface="Arial"/>
                <a:cs typeface="Arial"/>
              </a:rPr>
              <a:t> </a:t>
            </a:r>
            <a:r>
              <a:rPr sz="2400" i="1" spc="-235" dirty="0">
                <a:latin typeface="Arial"/>
                <a:cs typeface="Arial"/>
              </a:rPr>
              <a:t>of	</a:t>
            </a:r>
            <a:r>
              <a:rPr sz="2400" i="1" spc="-340" dirty="0">
                <a:latin typeface="Arial"/>
                <a:cs typeface="Arial"/>
              </a:rPr>
              <a:t>water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1620" y="5033009"/>
            <a:ext cx="1383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i="1" spc="-235" dirty="0">
                <a:latin typeface="Arial"/>
                <a:cs typeface="Arial"/>
              </a:rPr>
              <a:t>supply</a:t>
            </a:r>
            <a:r>
              <a:rPr sz="2400" i="1" spc="-335" dirty="0">
                <a:latin typeface="Arial"/>
                <a:cs typeface="Arial"/>
              </a:rPr>
              <a:t> </a:t>
            </a:r>
            <a:r>
              <a:rPr sz="2400" i="1" spc="-400" dirty="0">
                <a:latin typeface="Arial"/>
                <a:cs typeface="Arial"/>
              </a:rPr>
              <a:t>source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169" y="5398770"/>
            <a:ext cx="3065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100"/>
              </a:spcBef>
              <a:buFont typeface="Times New Roman"/>
              <a:buChar char="•"/>
              <a:tabLst>
                <a:tab pos="171450" algn="l"/>
              </a:tabLst>
            </a:pPr>
            <a:r>
              <a:rPr sz="2400" i="1" spc="-150" dirty="0">
                <a:latin typeface="Arial"/>
                <a:cs typeface="Arial"/>
              </a:rPr>
              <a:t>Distribution </a:t>
            </a:r>
            <a:r>
              <a:rPr sz="2400" i="1" spc="-235" dirty="0">
                <a:latin typeface="Arial"/>
                <a:cs typeface="Arial"/>
              </a:rPr>
              <a:t>of </a:t>
            </a:r>
            <a:r>
              <a:rPr sz="2400" i="1" spc="-340" dirty="0">
                <a:latin typeface="Arial"/>
                <a:cs typeface="Arial"/>
              </a:rPr>
              <a:t>water</a:t>
            </a:r>
            <a:r>
              <a:rPr sz="2400" i="1" spc="-520" dirty="0">
                <a:latin typeface="Arial"/>
                <a:cs typeface="Arial"/>
              </a:rPr>
              <a:t> </a:t>
            </a:r>
            <a:r>
              <a:rPr sz="2400" i="1" spc="-235" dirty="0">
                <a:latin typeface="Arial"/>
                <a:cs typeface="Arial"/>
              </a:rPr>
              <a:t>supply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10666" y="5872479"/>
            <a:ext cx="517525" cy="330200"/>
            <a:chOff x="510666" y="5872479"/>
            <a:chExt cx="517525" cy="330200"/>
          </a:xfrm>
        </p:grpSpPr>
        <p:sp>
          <p:nvSpPr>
            <p:cNvPr id="32" name="object 32"/>
            <p:cNvSpPr/>
            <p:nvPr/>
          </p:nvSpPr>
          <p:spPr>
            <a:xfrm>
              <a:off x="745053" y="5872479"/>
              <a:ext cx="282574" cy="330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0666" y="5872479"/>
              <a:ext cx="282575" cy="330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61620" y="5764529"/>
            <a:ext cx="1823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749935" algn="l"/>
              </a:tabLst>
            </a:pPr>
            <a:r>
              <a:rPr sz="2400" i="1" spc="-275" dirty="0">
                <a:latin typeface="Arial"/>
                <a:cs typeface="Arial"/>
              </a:rPr>
              <a:t>to	</a:t>
            </a:r>
            <a:r>
              <a:rPr sz="2400" i="1" spc="-400" dirty="0">
                <a:latin typeface="Arial"/>
                <a:cs typeface="Arial"/>
              </a:rPr>
              <a:t>households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28727" y="300127"/>
            <a:ext cx="1152525" cy="1533525"/>
            <a:chOff x="528727" y="300127"/>
            <a:chExt cx="1152525" cy="1533525"/>
          </a:xfrm>
        </p:grpSpPr>
        <p:sp>
          <p:nvSpPr>
            <p:cNvPr id="36" name="object 36"/>
            <p:cNvSpPr/>
            <p:nvPr/>
          </p:nvSpPr>
          <p:spPr>
            <a:xfrm>
              <a:off x="533399" y="304799"/>
              <a:ext cx="1143000" cy="1524000"/>
            </a:xfrm>
            <a:custGeom>
              <a:avLst/>
              <a:gdLst/>
              <a:ahLst/>
              <a:cxnLst/>
              <a:rect l="l" t="t" r="r" b="b"/>
              <a:pathLst>
                <a:path w="1143000" h="1524000">
                  <a:moveTo>
                    <a:pt x="800100" y="0"/>
                  </a:moveTo>
                  <a:lnTo>
                    <a:pt x="800100" y="204470"/>
                  </a:lnTo>
                  <a:lnTo>
                    <a:pt x="657860" y="204470"/>
                  </a:lnTo>
                  <a:lnTo>
                    <a:pt x="608776" y="206267"/>
                  </a:lnTo>
                  <a:lnTo>
                    <a:pt x="560670" y="211572"/>
                  </a:lnTo>
                  <a:lnTo>
                    <a:pt x="513668" y="220259"/>
                  </a:lnTo>
                  <a:lnTo>
                    <a:pt x="467900" y="232198"/>
                  </a:lnTo>
                  <a:lnTo>
                    <a:pt x="423490" y="247261"/>
                  </a:lnTo>
                  <a:lnTo>
                    <a:pt x="380568" y="265321"/>
                  </a:lnTo>
                  <a:lnTo>
                    <a:pt x="339261" y="286249"/>
                  </a:lnTo>
                  <a:lnTo>
                    <a:pt x="299695" y="309917"/>
                  </a:lnTo>
                  <a:lnTo>
                    <a:pt x="261998" y="336197"/>
                  </a:lnTo>
                  <a:lnTo>
                    <a:pt x="226298" y="364961"/>
                  </a:lnTo>
                  <a:lnTo>
                    <a:pt x="192722" y="396081"/>
                  </a:lnTo>
                  <a:lnTo>
                    <a:pt x="161397" y="429428"/>
                  </a:lnTo>
                  <a:lnTo>
                    <a:pt x="132451" y="464876"/>
                  </a:lnTo>
                  <a:lnTo>
                    <a:pt x="106012" y="502295"/>
                  </a:lnTo>
                  <a:lnTo>
                    <a:pt x="82205" y="541557"/>
                  </a:lnTo>
                  <a:lnTo>
                    <a:pt x="61160" y="582534"/>
                  </a:lnTo>
                  <a:lnTo>
                    <a:pt x="43003" y="625099"/>
                  </a:lnTo>
                  <a:lnTo>
                    <a:pt x="27861" y="669123"/>
                  </a:lnTo>
                  <a:lnTo>
                    <a:pt x="15863" y="714479"/>
                  </a:lnTo>
                  <a:lnTo>
                    <a:pt x="7135" y="761037"/>
                  </a:lnTo>
                  <a:lnTo>
                    <a:pt x="1805" y="808670"/>
                  </a:lnTo>
                  <a:lnTo>
                    <a:pt x="0" y="857250"/>
                  </a:lnTo>
                  <a:lnTo>
                    <a:pt x="0" y="1524000"/>
                  </a:lnTo>
                  <a:lnTo>
                    <a:pt x="341630" y="1524000"/>
                  </a:lnTo>
                  <a:lnTo>
                    <a:pt x="341630" y="857250"/>
                  </a:lnTo>
                  <a:lnTo>
                    <a:pt x="346746" y="820425"/>
                  </a:lnTo>
                  <a:lnTo>
                    <a:pt x="384951" y="753674"/>
                  </a:lnTo>
                  <a:lnTo>
                    <a:pt x="416220" y="724940"/>
                  </a:lnTo>
                  <a:lnTo>
                    <a:pt x="454388" y="700094"/>
                  </a:lnTo>
                  <a:lnTo>
                    <a:pt x="498545" y="679732"/>
                  </a:lnTo>
                  <a:lnTo>
                    <a:pt x="547782" y="664450"/>
                  </a:lnTo>
                  <a:lnTo>
                    <a:pt x="601190" y="654844"/>
                  </a:lnTo>
                  <a:lnTo>
                    <a:pt x="657860" y="651510"/>
                  </a:lnTo>
                  <a:lnTo>
                    <a:pt x="800100" y="651510"/>
                  </a:lnTo>
                  <a:lnTo>
                    <a:pt x="800100" y="857250"/>
                  </a:lnTo>
                  <a:lnTo>
                    <a:pt x="1143000" y="427989"/>
                  </a:lnTo>
                  <a:lnTo>
                    <a:pt x="800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3399" y="304799"/>
              <a:ext cx="1143000" cy="1524000"/>
            </a:xfrm>
            <a:custGeom>
              <a:avLst/>
              <a:gdLst/>
              <a:ahLst/>
              <a:cxnLst/>
              <a:rect l="l" t="t" r="r" b="b"/>
              <a:pathLst>
                <a:path w="1143000" h="1524000">
                  <a:moveTo>
                    <a:pt x="1143000" y="427989"/>
                  </a:moveTo>
                  <a:lnTo>
                    <a:pt x="800100" y="0"/>
                  </a:lnTo>
                  <a:lnTo>
                    <a:pt x="800100" y="204470"/>
                  </a:lnTo>
                  <a:lnTo>
                    <a:pt x="657860" y="204470"/>
                  </a:lnTo>
                  <a:lnTo>
                    <a:pt x="608776" y="206267"/>
                  </a:lnTo>
                  <a:lnTo>
                    <a:pt x="560670" y="211572"/>
                  </a:lnTo>
                  <a:lnTo>
                    <a:pt x="513668" y="220259"/>
                  </a:lnTo>
                  <a:lnTo>
                    <a:pt x="467900" y="232198"/>
                  </a:lnTo>
                  <a:lnTo>
                    <a:pt x="423490" y="247261"/>
                  </a:lnTo>
                  <a:lnTo>
                    <a:pt x="380568" y="265321"/>
                  </a:lnTo>
                  <a:lnTo>
                    <a:pt x="339261" y="286249"/>
                  </a:lnTo>
                  <a:lnTo>
                    <a:pt x="299695" y="309917"/>
                  </a:lnTo>
                  <a:lnTo>
                    <a:pt x="261998" y="336197"/>
                  </a:lnTo>
                  <a:lnTo>
                    <a:pt x="226298" y="364961"/>
                  </a:lnTo>
                  <a:lnTo>
                    <a:pt x="192722" y="396081"/>
                  </a:lnTo>
                  <a:lnTo>
                    <a:pt x="161397" y="429428"/>
                  </a:lnTo>
                  <a:lnTo>
                    <a:pt x="132451" y="464876"/>
                  </a:lnTo>
                  <a:lnTo>
                    <a:pt x="106012" y="502295"/>
                  </a:lnTo>
                  <a:lnTo>
                    <a:pt x="82205" y="541557"/>
                  </a:lnTo>
                  <a:lnTo>
                    <a:pt x="61160" y="582534"/>
                  </a:lnTo>
                  <a:lnTo>
                    <a:pt x="43003" y="625099"/>
                  </a:lnTo>
                  <a:lnTo>
                    <a:pt x="27861" y="669123"/>
                  </a:lnTo>
                  <a:lnTo>
                    <a:pt x="15863" y="714479"/>
                  </a:lnTo>
                  <a:lnTo>
                    <a:pt x="7135" y="761037"/>
                  </a:lnTo>
                  <a:lnTo>
                    <a:pt x="1805" y="808670"/>
                  </a:lnTo>
                  <a:lnTo>
                    <a:pt x="0" y="857250"/>
                  </a:lnTo>
                  <a:lnTo>
                    <a:pt x="0" y="1524000"/>
                  </a:lnTo>
                  <a:lnTo>
                    <a:pt x="341630" y="1524000"/>
                  </a:lnTo>
                  <a:lnTo>
                    <a:pt x="341630" y="857250"/>
                  </a:lnTo>
                  <a:lnTo>
                    <a:pt x="346746" y="820425"/>
                  </a:lnTo>
                  <a:lnTo>
                    <a:pt x="384951" y="753674"/>
                  </a:lnTo>
                  <a:lnTo>
                    <a:pt x="416220" y="724940"/>
                  </a:lnTo>
                  <a:lnTo>
                    <a:pt x="454388" y="700094"/>
                  </a:lnTo>
                  <a:lnTo>
                    <a:pt x="498545" y="679732"/>
                  </a:lnTo>
                  <a:lnTo>
                    <a:pt x="547782" y="664450"/>
                  </a:lnTo>
                  <a:lnTo>
                    <a:pt x="601190" y="654844"/>
                  </a:lnTo>
                  <a:lnTo>
                    <a:pt x="657860" y="651510"/>
                  </a:lnTo>
                  <a:lnTo>
                    <a:pt x="800100" y="651510"/>
                  </a:lnTo>
                  <a:lnTo>
                    <a:pt x="800100" y="857250"/>
                  </a:lnTo>
                  <a:lnTo>
                    <a:pt x="1143000" y="427989"/>
                  </a:lnTo>
                  <a:close/>
                </a:path>
                <a:path w="1143000" h="1524000">
                  <a:moveTo>
                    <a:pt x="0" y="0"/>
                  </a:moveTo>
                  <a:lnTo>
                    <a:pt x="0" y="0"/>
                  </a:lnTo>
                </a:path>
                <a:path w="1143000" h="1524000">
                  <a:moveTo>
                    <a:pt x="1143000" y="1524000"/>
                  </a:moveTo>
                  <a:lnTo>
                    <a:pt x="1143000" y="1524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612027" y="273457"/>
            <a:ext cx="1622425" cy="3769995"/>
            <a:chOff x="6612027" y="273457"/>
            <a:chExt cx="1622425" cy="3769995"/>
          </a:xfrm>
        </p:grpSpPr>
        <p:sp>
          <p:nvSpPr>
            <p:cNvPr id="39" name="object 39"/>
            <p:cNvSpPr/>
            <p:nvPr/>
          </p:nvSpPr>
          <p:spPr>
            <a:xfrm>
              <a:off x="6616699" y="316230"/>
              <a:ext cx="1490980" cy="1501140"/>
            </a:xfrm>
            <a:custGeom>
              <a:avLst/>
              <a:gdLst/>
              <a:ahLst/>
              <a:cxnLst/>
              <a:rect l="l" t="t" r="r" b="b"/>
              <a:pathLst>
                <a:path w="1490979" h="1501139">
                  <a:moveTo>
                    <a:pt x="417829" y="0"/>
                  </a:moveTo>
                  <a:lnTo>
                    <a:pt x="0" y="445770"/>
                  </a:lnTo>
                  <a:lnTo>
                    <a:pt x="450850" y="857250"/>
                  </a:lnTo>
                  <a:lnTo>
                    <a:pt x="443229" y="651510"/>
                  </a:lnTo>
                  <a:lnTo>
                    <a:pt x="624840" y="645160"/>
                  </a:lnTo>
                  <a:lnTo>
                    <a:pt x="683740" y="645016"/>
                  </a:lnTo>
                  <a:lnTo>
                    <a:pt x="740174" y="649241"/>
                  </a:lnTo>
                  <a:lnTo>
                    <a:pt x="793499" y="657543"/>
                  </a:lnTo>
                  <a:lnTo>
                    <a:pt x="843073" y="669628"/>
                  </a:lnTo>
                  <a:lnTo>
                    <a:pt x="888257" y="685206"/>
                  </a:lnTo>
                  <a:lnTo>
                    <a:pt x="928409" y="703984"/>
                  </a:lnTo>
                  <a:lnTo>
                    <a:pt x="962887" y="725670"/>
                  </a:lnTo>
                  <a:lnTo>
                    <a:pt x="1012257" y="776600"/>
                  </a:lnTo>
                  <a:lnTo>
                    <a:pt x="1031240" y="835660"/>
                  </a:lnTo>
                  <a:lnTo>
                    <a:pt x="1056640" y="1501140"/>
                  </a:lnTo>
                  <a:lnTo>
                    <a:pt x="1490979" y="1484630"/>
                  </a:lnTo>
                  <a:lnTo>
                    <a:pt x="1465579" y="817880"/>
                  </a:lnTo>
                  <a:lnTo>
                    <a:pt x="1462142" y="775154"/>
                  </a:lnTo>
                  <a:lnTo>
                    <a:pt x="1455258" y="733292"/>
                  </a:lnTo>
                  <a:lnTo>
                    <a:pt x="1445041" y="692374"/>
                  </a:lnTo>
                  <a:lnTo>
                    <a:pt x="1431605" y="652484"/>
                  </a:lnTo>
                  <a:lnTo>
                    <a:pt x="1415064" y="613704"/>
                  </a:lnTo>
                  <a:lnTo>
                    <a:pt x="1395531" y="576117"/>
                  </a:lnTo>
                  <a:lnTo>
                    <a:pt x="1373119" y="539804"/>
                  </a:lnTo>
                  <a:lnTo>
                    <a:pt x="1347943" y="504848"/>
                  </a:lnTo>
                  <a:lnTo>
                    <a:pt x="1320115" y="471332"/>
                  </a:lnTo>
                  <a:lnTo>
                    <a:pt x="1289751" y="439338"/>
                  </a:lnTo>
                  <a:lnTo>
                    <a:pt x="1256962" y="408949"/>
                  </a:lnTo>
                  <a:lnTo>
                    <a:pt x="1221863" y="380246"/>
                  </a:lnTo>
                  <a:lnTo>
                    <a:pt x="1184568" y="353313"/>
                  </a:lnTo>
                  <a:lnTo>
                    <a:pt x="1145190" y="328231"/>
                  </a:lnTo>
                  <a:lnTo>
                    <a:pt x="1103843" y="305084"/>
                  </a:lnTo>
                  <a:lnTo>
                    <a:pt x="1060640" y="283953"/>
                  </a:lnTo>
                  <a:lnTo>
                    <a:pt x="1015695" y="264921"/>
                  </a:lnTo>
                  <a:lnTo>
                    <a:pt x="969122" y="248071"/>
                  </a:lnTo>
                  <a:lnTo>
                    <a:pt x="921034" y="233484"/>
                  </a:lnTo>
                  <a:lnTo>
                    <a:pt x="871545" y="221244"/>
                  </a:lnTo>
                  <a:lnTo>
                    <a:pt x="820768" y="211432"/>
                  </a:lnTo>
                  <a:lnTo>
                    <a:pt x="768818" y="204131"/>
                  </a:lnTo>
                  <a:lnTo>
                    <a:pt x="715807" y="199424"/>
                  </a:lnTo>
                  <a:lnTo>
                    <a:pt x="661850" y="197393"/>
                  </a:lnTo>
                  <a:lnTo>
                    <a:pt x="607059" y="198120"/>
                  </a:lnTo>
                  <a:lnTo>
                    <a:pt x="425450" y="205740"/>
                  </a:lnTo>
                  <a:lnTo>
                    <a:pt x="41782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16699" y="278130"/>
              <a:ext cx="1490980" cy="1578610"/>
            </a:xfrm>
            <a:custGeom>
              <a:avLst/>
              <a:gdLst/>
              <a:ahLst/>
              <a:cxnLst/>
              <a:rect l="l" t="t" r="r" b="b"/>
              <a:pathLst>
                <a:path w="1490979" h="1578610">
                  <a:moveTo>
                    <a:pt x="0" y="483870"/>
                  </a:moveTo>
                  <a:lnTo>
                    <a:pt x="417829" y="38100"/>
                  </a:lnTo>
                  <a:lnTo>
                    <a:pt x="425450" y="243840"/>
                  </a:lnTo>
                  <a:lnTo>
                    <a:pt x="607059" y="236220"/>
                  </a:lnTo>
                  <a:lnTo>
                    <a:pt x="661850" y="235493"/>
                  </a:lnTo>
                  <a:lnTo>
                    <a:pt x="715807" y="237524"/>
                  </a:lnTo>
                  <a:lnTo>
                    <a:pt x="768818" y="242231"/>
                  </a:lnTo>
                  <a:lnTo>
                    <a:pt x="820768" y="249532"/>
                  </a:lnTo>
                  <a:lnTo>
                    <a:pt x="871545" y="259344"/>
                  </a:lnTo>
                  <a:lnTo>
                    <a:pt x="921034" y="271584"/>
                  </a:lnTo>
                  <a:lnTo>
                    <a:pt x="969122" y="286171"/>
                  </a:lnTo>
                  <a:lnTo>
                    <a:pt x="1015695" y="303021"/>
                  </a:lnTo>
                  <a:lnTo>
                    <a:pt x="1060640" y="322053"/>
                  </a:lnTo>
                  <a:lnTo>
                    <a:pt x="1103843" y="343184"/>
                  </a:lnTo>
                  <a:lnTo>
                    <a:pt x="1145190" y="366331"/>
                  </a:lnTo>
                  <a:lnTo>
                    <a:pt x="1184568" y="391413"/>
                  </a:lnTo>
                  <a:lnTo>
                    <a:pt x="1221863" y="418346"/>
                  </a:lnTo>
                  <a:lnTo>
                    <a:pt x="1256962" y="447049"/>
                  </a:lnTo>
                  <a:lnTo>
                    <a:pt x="1289751" y="477438"/>
                  </a:lnTo>
                  <a:lnTo>
                    <a:pt x="1320115" y="509432"/>
                  </a:lnTo>
                  <a:lnTo>
                    <a:pt x="1347943" y="542948"/>
                  </a:lnTo>
                  <a:lnTo>
                    <a:pt x="1373119" y="577904"/>
                  </a:lnTo>
                  <a:lnTo>
                    <a:pt x="1395531" y="614217"/>
                  </a:lnTo>
                  <a:lnTo>
                    <a:pt x="1415064" y="651804"/>
                  </a:lnTo>
                  <a:lnTo>
                    <a:pt x="1431605" y="690584"/>
                  </a:lnTo>
                  <a:lnTo>
                    <a:pt x="1445041" y="730474"/>
                  </a:lnTo>
                  <a:lnTo>
                    <a:pt x="1455258" y="771392"/>
                  </a:lnTo>
                  <a:lnTo>
                    <a:pt x="1462142" y="813254"/>
                  </a:lnTo>
                  <a:lnTo>
                    <a:pt x="1465579" y="855980"/>
                  </a:lnTo>
                  <a:lnTo>
                    <a:pt x="1490979" y="1522730"/>
                  </a:lnTo>
                  <a:lnTo>
                    <a:pt x="1056640" y="1539240"/>
                  </a:lnTo>
                  <a:lnTo>
                    <a:pt x="1031240" y="873760"/>
                  </a:lnTo>
                  <a:lnTo>
                    <a:pt x="1025868" y="843360"/>
                  </a:lnTo>
                  <a:lnTo>
                    <a:pt x="991050" y="788073"/>
                  </a:lnTo>
                  <a:lnTo>
                    <a:pt x="928409" y="742084"/>
                  </a:lnTo>
                  <a:lnTo>
                    <a:pt x="888257" y="723306"/>
                  </a:lnTo>
                  <a:lnTo>
                    <a:pt x="843073" y="707728"/>
                  </a:lnTo>
                  <a:lnTo>
                    <a:pt x="793499" y="695643"/>
                  </a:lnTo>
                  <a:lnTo>
                    <a:pt x="740174" y="687341"/>
                  </a:lnTo>
                  <a:lnTo>
                    <a:pt x="683740" y="683116"/>
                  </a:lnTo>
                  <a:lnTo>
                    <a:pt x="624840" y="683260"/>
                  </a:lnTo>
                  <a:lnTo>
                    <a:pt x="443229" y="689610"/>
                  </a:lnTo>
                  <a:lnTo>
                    <a:pt x="450850" y="895350"/>
                  </a:lnTo>
                  <a:lnTo>
                    <a:pt x="0" y="483870"/>
                  </a:lnTo>
                  <a:close/>
                </a:path>
                <a:path w="1490979" h="1578610">
                  <a:moveTo>
                    <a:pt x="1432559" y="0"/>
                  </a:moveTo>
                  <a:lnTo>
                    <a:pt x="1432559" y="0"/>
                  </a:lnTo>
                </a:path>
                <a:path w="1490979" h="1578610">
                  <a:moveTo>
                    <a:pt x="41909" y="1578610"/>
                  </a:moveTo>
                  <a:lnTo>
                    <a:pt x="41909" y="157861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67599" y="3200399"/>
              <a:ext cx="762000" cy="838200"/>
            </a:xfrm>
            <a:custGeom>
              <a:avLst/>
              <a:gdLst/>
              <a:ahLst/>
              <a:cxnLst/>
              <a:rect l="l" t="t" r="r" b="b"/>
              <a:pathLst>
                <a:path w="762000" h="838200">
                  <a:moveTo>
                    <a:pt x="381000" y="0"/>
                  </a:moveTo>
                  <a:lnTo>
                    <a:pt x="0" y="209550"/>
                  </a:lnTo>
                  <a:lnTo>
                    <a:pt x="190500" y="209550"/>
                  </a:lnTo>
                  <a:lnTo>
                    <a:pt x="190500" y="838200"/>
                  </a:lnTo>
                  <a:lnTo>
                    <a:pt x="571500" y="838200"/>
                  </a:lnTo>
                  <a:lnTo>
                    <a:pt x="571500" y="209550"/>
                  </a:lnTo>
                  <a:lnTo>
                    <a:pt x="762000" y="2095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67599" y="3200399"/>
              <a:ext cx="762000" cy="838200"/>
            </a:xfrm>
            <a:custGeom>
              <a:avLst/>
              <a:gdLst/>
              <a:ahLst/>
              <a:cxnLst/>
              <a:rect l="l" t="t" r="r" b="b"/>
              <a:pathLst>
                <a:path w="762000" h="838200">
                  <a:moveTo>
                    <a:pt x="190500" y="838200"/>
                  </a:moveTo>
                  <a:lnTo>
                    <a:pt x="190500" y="209550"/>
                  </a:lnTo>
                  <a:lnTo>
                    <a:pt x="0" y="209550"/>
                  </a:lnTo>
                  <a:lnTo>
                    <a:pt x="381000" y="0"/>
                  </a:lnTo>
                  <a:lnTo>
                    <a:pt x="762000" y="209550"/>
                  </a:lnTo>
                  <a:lnTo>
                    <a:pt x="571500" y="209550"/>
                  </a:lnTo>
                  <a:lnTo>
                    <a:pt x="571500" y="838200"/>
                  </a:lnTo>
                  <a:lnTo>
                    <a:pt x="190500" y="838200"/>
                  </a:lnTo>
                  <a:close/>
                </a:path>
                <a:path w="762000" h="838200">
                  <a:moveTo>
                    <a:pt x="0" y="0"/>
                  </a:moveTo>
                  <a:lnTo>
                    <a:pt x="0" y="0"/>
                  </a:lnTo>
                </a:path>
                <a:path w="762000" h="838200">
                  <a:moveTo>
                    <a:pt x="762000" y="838200"/>
                  </a:moveTo>
                  <a:lnTo>
                    <a:pt x="762000" y="838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881527" y="1062127"/>
            <a:ext cx="771525" cy="542925"/>
            <a:chOff x="3881527" y="1062127"/>
            <a:chExt cx="771525" cy="542925"/>
          </a:xfrm>
        </p:grpSpPr>
        <p:sp>
          <p:nvSpPr>
            <p:cNvPr id="44" name="object 44"/>
            <p:cNvSpPr/>
            <p:nvPr/>
          </p:nvSpPr>
          <p:spPr>
            <a:xfrm>
              <a:off x="3886200" y="1066800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381000" y="0"/>
                  </a:moveTo>
                  <a:lnTo>
                    <a:pt x="0" y="133350"/>
                  </a:lnTo>
                  <a:lnTo>
                    <a:pt x="190500" y="133350"/>
                  </a:lnTo>
                  <a:lnTo>
                    <a:pt x="190500" y="533400"/>
                  </a:lnTo>
                  <a:lnTo>
                    <a:pt x="571500" y="533400"/>
                  </a:lnTo>
                  <a:lnTo>
                    <a:pt x="571500" y="133350"/>
                  </a:lnTo>
                  <a:lnTo>
                    <a:pt x="762000" y="1333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86200" y="1066800"/>
              <a:ext cx="762000" cy="533400"/>
            </a:xfrm>
            <a:custGeom>
              <a:avLst/>
              <a:gdLst/>
              <a:ahLst/>
              <a:cxnLst/>
              <a:rect l="l" t="t" r="r" b="b"/>
              <a:pathLst>
                <a:path w="762000" h="533400">
                  <a:moveTo>
                    <a:pt x="190500" y="533400"/>
                  </a:moveTo>
                  <a:lnTo>
                    <a:pt x="190500" y="133350"/>
                  </a:lnTo>
                  <a:lnTo>
                    <a:pt x="0" y="133350"/>
                  </a:lnTo>
                  <a:lnTo>
                    <a:pt x="381000" y="0"/>
                  </a:lnTo>
                  <a:lnTo>
                    <a:pt x="762000" y="133350"/>
                  </a:lnTo>
                  <a:lnTo>
                    <a:pt x="571500" y="133350"/>
                  </a:lnTo>
                  <a:lnTo>
                    <a:pt x="571500" y="533400"/>
                  </a:lnTo>
                  <a:lnTo>
                    <a:pt x="190500" y="533400"/>
                  </a:lnTo>
                  <a:close/>
                </a:path>
                <a:path w="762000" h="533400">
                  <a:moveTo>
                    <a:pt x="0" y="0"/>
                  </a:moveTo>
                  <a:lnTo>
                    <a:pt x="0" y="0"/>
                  </a:lnTo>
                </a:path>
                <a:path w="762000" h="533400">
                  <a:moveTo>
                    <a:pt x="762000" y="533400"/>
                  </a:moveTo>
                  <a:lnTo>
                    <a:pt x="762000" y="5334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757327" y="3348127"/>
            <a:ext cx="695325" cy="771525"/>
            <a:chOff x="757327" y="3348127"/>
            <a:chExt cx="695325" cy="771525"/>
          </a:xfrm>
        </p:grpSpPr>
        <p:sp>
          <p:nvSpPr>
            <p:cNvPr id="47" name="object 47"/>
            <p:cNvSpPr/>
            <p:nvPr/>
          </p:nvSpPr>
          <p:spPr>
            <a:xfrm>
              <a:off x="761999" y="3352800"/>
              <a:ext cx="685800" cy="762000"/>
            </a:xfrm>
            <a:custGeom>
              <a:avLst/>
              <a:gdLst/>
              <a:ahLst/>
              <a:cxnLst/>
              <a:rect l="l" t="t" r="r" b="b"/>
              <a:pathLst>
                <a:path w="685800" h="762000">
                  <a:moveTo>
                    <a:pt x="342900" y="0"/>
                  </a:moveTo>
                  <a:lnTo>
                    <a:pt x="0" y="190500"/>
                  </a:lnTo>
                  <a:lnTo>
                    <a:pt x="171450" y="190500"/>
                  </a:lnTo>
                  <a:lnTo>
                    <a:pt x="171450" y="762000"/>
                  </a:lnTo>
                  <a:lnTo>
                    <a:pt x="514350" y="762000"/>
                  </a:lnTo>
                  <a:lnTo>
                    <a:pt x="514350" y="190500"/>
                  </a:lnTo>
                  <a:lnTo>
                    <a:pt x="685800" y="19050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61999" y="3352800"/>
              <a:ext cx="685800" cy="762000"/>
            </a:xfrm>
            <a:custGeom>
              <a:avLst/>
              <a:gdLst/>
              <a:ahLst/>
              <a:cxnLst/>
              <a:rect l="l" t="t" r="r" b="b"/>
              <a:pathLst>
                <a:path w="685800" h="762000">
                  <a:moveTo>
                    <a:pt x="171450" y="762000"/>
                  </a:moveTo>
                  <a:lnTo>
                    <a:pt x="171450" y="190500"/>
                  </a:lnTo>
                  <a:lnTo>
                    <a:pt x="0" y="190500"/>
                  </a:lnTo>
                  <a:lnTo>
                    <a:pt x="342900" y="0"/>
                  </a:lnTo>
                  <a:lnTo>
                    <a:pt x="685800" y="190500"/>
                  </a:lnTo>
                  <a:lnTo>
                    <a:pt x="514350" y="190500"/>
                  </a:lnTo>
                  <a:lnTo>
                    <a:pt x="514350" y="762000"/>
                  </a:lnTo>
                  <a:lnTo>
                    <a:pt x="171450" y="762000"/>
                  </a:lnTo>
                  <a:close/>
                </a:path>
                <a:path w="685800" h="762000">
                  <a:moveTo>
                    <a:pt x="0" y="0"/>
                  </a:moveTo>
                  <a:lnTo>
                    <a:pt x="0" y="0"/>
                  </a:lnTo>
                </a:path>
                <a:path w="685800" h="762000">
                  <a:moveTo>
                    <a:pt x="685800" y="762000"/>
                  </a:moveTo>
                  <a:lnTo>
                    <a:pt x="685800" y="7620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262527" y="3271927"/>
            <a:ext cx="771525" cy="847725"/>
            <a:chOff x="4262527" y="3271927"/>
            <a:chExt cx="771525" cy="847725"/>
          </a:xfrm>
        </p:grpSpPr>
        <p:sp>
          <p:nvSpPr>
            <p:cNvPr id="50" name="object 50"/>
            <p:cNvSpPr/>
            <p:nvPr/>
          </p:nvSpPr>
          <p:spPr>
            <a:xfrm>
              <a:off x="4267200" y="3276600"/>
              <a:ext cx="762000" cy="838200"/>
            </a:xfrm>
            <a:custGeom>
              <a:avLst/>
              <a:gdLst/>
              <a:ahLst/>
              <a:cxnLst/>
              <a:rect l="l" t="t" r="r" b="b"/>
              <a:pathLst>
                <a:path w="762000" h="838200">
                  <a:moveTo>
                    <a:pt x="381000" y="0"/>
                  </a:moveTo>
                  <a:lnTo>
                    <a:pt x="0" y="209550"/>
                  </a:lnTo>
                  <a:lnTo>
                    <a:pt x="190500" y="209550"/>
                  </a:lnTo>
                  <a:lnTo>
                    <a:pt x="190500" y="838200"/>
                  </a:lnTo>
                  <a:lnTo>
                    <a:pt x="571500" y="838200"/>
                  </a:lnTo>
                  <a:lnTo>
                    <a:pt x="571500" y="209550"/>
                  </a:lnTo>
                  <a:lnTo>
                    <a:pt x="762000" y="2095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67200" y="3276600"/>
              <a:ext cx="762000" cy="838200"/>
            </a:xfrm>
            <a:custGeom>
              <a:avLst/>
              <a:gdLst/>
              <a:ahLst/>
              <a:cxnLst/>
              <a:rect l="l" t="t" r="r" b="b"/>
              <a:pathLst>
                <a:path w="762000" h="838200">
                  <a:moveTo>
                    <a:pt x="190500" y="838200"/>
                  </a:moveTo>
                  <a:lnTo>
                    <a:pt x="190500" y="209550"/>
                  </a:lnTo>
                  <a:lnTo>
                    <a:pt x="0" y="209550"/>
                  </a:lnTo>
                  <a:lnTo>
                    <a:pt x="381000" y="0"/>
                  </a:lnTo>
                  <a:lnTo>
                    <a:pt x="762000" y="209550"/>
                  </a:lnTo>
                  <a:lnTo>
                    <a:pt x="571500" y="209550"/>
                  </a:lnTo>
                  <a:lnTo>
                    <a:pt x="571500" y="838200"/>
                  </a:lnTo>
                  <a:lnTo>
                    <a:pt x="190500" y="838200"/>
                  </a:lnTo>
                  <a:close/>
                </a:path>
                <a:path w="762000" h="838200">
                  <a:moveTo>
                    <a:pt x="0" y="0"/>
                  </a:moveTo>
                  <a:lnTo>
                    <a:pt x="0" y="0"/>
                  </a:lnTo>
                </a:path>
                <a:path w="762000" h="838200">
                  <a:moveTo>
                    <a:pt x="762000" y="838200"/>
                  </a:moveTo>
                  <a:lnTo>
                    <a:pt x="762000" y="838200"/>
                  </a:lnTo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9850" y="342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5969" y="497840"/>
            <a:ext cx="75844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8. </a:t>
            </a:r>
            <a:r>
              <a:rPr sz="4400" spc="-5" dirty="0">
                <a:solidFill>
                  <a:srgbClr val="000000"/>
                </a:solidFill>
              </a:rPr>
              <a:t>IMPLEMENTATION</a:t>
            </a:r>
            <a:r>
              <a:rPr sz="4400" spc="-6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PLAN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185784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How Project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implemented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what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time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line </a:t>
            </a:r>
            <a:r>
              <a:rPr sz="3200" spc="-5" dirty="0">
                <a:latin typeface="Times New Roman"/>
                <a:cs typeface="Times New Roman"/>
              </a:rPr>
              <a:t>for major </a:t>
            </a:r>
            <a:r>
              <a:rPr sz="3200" dirty="0">
                <a:latin typeface="Times New Roman"/>
                <a:cs typeface="Times New Roman"/>
              </a:rPr>
              <a:t>critical </a:t>
            </a:r>
            <a:r>
              <a:rPr sz="3200" spc="-5" dirty="0">
                <a:latin typeface="Times New Roman"/>
                <a:cs typeface="Times New Roman"/>
              </a:rPr>
              <a:t>activities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who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responsible </a:t>
            </a:r>
            <a:r>
              <a:rPr sz="3200" spc="-5" dirty="0">
                <a:latin typeface="Times New Roman"/>
                <a:cs typeface="Times New Roman"/>
              </a:rPr>
              <a:t>for </a:t>
            </a:r>
            <a:r>
              <a:rPr sz="3200" dirty="0">
                <a:latin typeface="Times New Roman"/>
                <a:cs typeface="Times New Roman"/>
              </a:rPr>
              <a:t>each</a:t>
            </a:r>
            <a:r>
              <a:rPr sz="3200" spc="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activities?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25019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For </a:t>
            </a:r>
            <a:r>
              <a:rPr sz="3200" spc="-5" dirty="0">
                <a:latin typeface="Times New Roman"/>
                <a:cs typeface="Times New Roman"/>
              </a:rPr>
              <a:t>example: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Tentative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Plan of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Actions</a:t>
            </a:r>
            <a:r>
              <a:rPr sz="3200" spc="5" dirty="0">
                <a:latin typeface="Times New Roman"/>
                <a:cs typeface="Times New Roman"/>
              </a:rPr>
              <a:t>, </a:t>
            </a:r>
            <a:r>
              <a:rPr sz="3200" dirty="0">
                <a:latin typeface="Times New Roman"/>
                <a:cs typeface="Times New Roman"/>
              </a:rPr>
              <a:t>Work  schedule, Program </a:t>
            </a:r>
            <a:r>
              <a:rPr sz="3200" spc="-5" dirty="0">
                <a:latin typeface="Times New Roman"/>
                <a:cs typeface="Times New Roman"/>
              </a:rPr>
              <a:t>model,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Gantt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chart</a:t>
            </a:r>
            <a:r>
              <a:rPr sz="32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5939" y="223520"/>
            <a:ext cx="29889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8130" algn="l"/>
              </a:tabLst>
            </a:pPr>
            <a:r>
              <a:rPr sz="4400" spc="-5" dirty="0">
                <a:solidFill>
                  <a:srgbClr val="000000"/>
                </a:solidFill>
              </a:rPr>
              <a:t>G</a:t>
            </a:r>
            <a:r>
              <a:rPr sz="4400" dirty="0">
                <a:solidFill>
                  <a:srgbClr val="000000"/>
                </a:solidFill>
              </a:rPr>
              <a:t>a</a:t>
            </a:r>
            <a:r>
              <a:rPr sz="4400" spc="-10" dirty="0">
                <a:solidFill>
                  <a:srgbClr val="000000"/>
                </a:solidFill>
              </a:rPr>
              <a:t>n</a:t>
            </a:r>
            <a:r>
              <a:rPr sz="4400" dirty="0">
                <a:solidFill>
                  <a:srgbClr val="000000"/>
                </a:solidFill>
              </a:rPr>
              <a:t>tt	</a:t>
            </a:r>
            <a:r>
              <a:rPr sz="4400" spc="-5" dirty="0">
                <a:solidFill>
                  <a:srgbClr val="000000"/>
                </a:solidFill>
              </a:rPr>
              <a:t>C</a:t>
            </a:r>
            <a:r>
              <a:rPr sz="4400" spc="-10" dirty="0">
                <a:solidFill>
                  <a:srgbClr val="000000"/>
                </a:solidFill>
              </a:rPr>
              <a:t>h</a:t>
            </a:r>
            <a:r>
              <a:rPr sz="4400" dirty="0">
                <a:solidFill>
                  <a:srgbClr val="000000"/>
                </a:solidFill>
              </a:rPr>
              <a:t>art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7469" y="1242059"/>
            <a:ext cx="1564640" cy="11468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670"/>
              </a:lnSpc>
              <a:spcBef>
                <a:spcPts val="360"/>
              </a:spcBef>
            </a:pPr>
            <a:r>
              <a:rPr sz="2400" spc="-5" dirty="0">
                <a:latin typeface="Arial"/>
                <a:cs typeface="Arial"/>
              </a:rPr>
              <a:t>Activities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under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400" spc="-5" dirty="0">
                <a:latin typeface="Arial"/>
                <a:cs typeface="Arial"/>
              </a:rPr>
              <a:t>taken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6270" y="1242059"/>
            <a:ext cx="956944" cy="114681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6515">
              <a:lnSpc>
                <a:spcPts val="2670"/>
              </a:lnSpc>
              <a:spcBef>
                <a:spcPts val="360"/>
              </a:spcBef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  </a:t>
            </a:r>
            <a:r>
              <a:rPr sz="2400" spc="-5" dirty="0">
                <a:latin typeface="Arial"/>
                <a:cs typeface="Arial"/>
              </a:rPr>
              <a:t>nsible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400" spc="-10" dirty="0">
                <a:latin typeface="Arial"/>
                <a:cs typeface="Arial"/>
              </a:rPr>
              <a:t>pe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5470" y="1192529"/>
            <a:ext cx="5247005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100"/>
              </a:spcBef>
              <a:tabLst>
                <a:tab pos="1381125" algn="l"/>
              </a:tabLst>
            </a:pPr>
            <a:r>
              <a:rPr sz="2400" spc="-5" dirty="0">
                <a:latin typeface="Arial"/>
                <a:cs typeface="Arial"/>
              </a:rPr>
              <a:t>Timeline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accomplish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determined  </a:t>
            </a:r>
            <a:r>
              <a:rPr sz="2400" spc="-10" dirty="0">
                <a:latin typeface="Arial"/>
                <a:cs typeface="Arial"/>
              </a:rPr>
              <a:t>Activities	2010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5470" y="2091690"/>
            <a:ext cx="112585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Month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  </a:t>
            </a:r>
            <a:r>
              <a:rPr sz="2400" spc="-5" dirty="0">
                <a:latin typeface="Arial"/>
                <a:cs typeface="Arial"/>
              </a:rPr>
              <a:t>Jan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9470" y="2091690"/>
            <a:ext cx="112585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Month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  </a:t>
            </a:r>
            <a:r>
              <a:rPr sz="2400" spc="-10" dirty="0">
                <a:latin typeface="Arial"/>
                <a:cs typeface="Arial"/>
              </a:rPr>
              <a:t>Feb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3470" y="2091690"/>
            <a:ext cx="112585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Month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  </a:t>
            </a:r>
            <a:r>
              <a:rPr sz="2400" spc="-5" dirty="0">
                <a:latin typeface="Arial"/>
                <a:cs typeface="Arial"/>
              </a:rPr>
              <a:t>Mar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7469" y="2091690"/>
            <a:ext cx="112585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Month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  </a:t>
            </a:r>
            <a:r>
              <a:rPr sz="2400" spc="-5" dirty="0">
                <a:latin typeface="Arial"/>
                <a:cs typeface="Arial"/>
              </a:rPr>
              <a:t>Apr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469" y="3409950"/>
            <a:ext cx="1564640" cy="34353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342900">
              <a:lnSpc>
                <a:spcPts val="2680"/>
              </a:lnSpc>
              <a:spcBef>
                <a:spcPts val="355"/>
              </a:spcBef>
            </a:pPr>
            <a:r>
              <a:rPr sz="2400" spc="-5" dirty="0">
                <a:latin typeface="Arial"/>
                <a:cs typeface="Arial"/>
              </a:rPr>
              <a:t>Staff 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el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546735">
              <a:lnSpc>
                <a:spcPts val="2680"/>
              </a:lnSpc>
              <a:spcBef>
                <a:spcPts val="1739"/>
              </a:spcBef>
            </a:pPr>
            <a:r>
              <a:rPr sz="2400" spc="-5" dirty="0">
                <a:latin typeface="Arial"/>
                <a:cs typeface="Arial"/>
              </a:rPr>
              <a:t>Staff 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2670"/>
              </a:lnSpc>
              <a:spcBef>
                <a:spcPts val="1745"/>
              </a:spcBef>
            </a:pPr>
            <a:r>
              <a:rPr sz="2400" spc="-10" dirty="0">
                <a:latin typeface="Arial"/>
                <a:cs typeface="Arial"/>
              </a:rPr>
              <a:t>Clinic  e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12700" marR="530225">
              <a:lnSpc>
                <a:spcPts val="2670"/>
              </a:lnSpc>
              <a:spcBef>
                <a:spcPts val="1760"/>
              </a:spcBef>
            </a:pP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10" dirty="0">
                <a:latin typeface="Arial"/>
                <a:cs typeface="Arial"/>
              </a:rPr>
              <a:t>v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  </a:t>
            </a:r>
            <a:r>
              <a:rPr sz="2400" spc="-5" dirty="0">
                <a:latin typeface="Arial"/>
                <a:cs typeface="Arial"/>
              </a:rPr>
              <a:t>started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6270" y="3409950"/>
            <a:ext cx="481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5470" y="3359150"/>
            <a:ext cx="124142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  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6270" y="4311650"/>
            <a:ext cx="450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9470" y="4262120"/>
            <a:ext cx="1241425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100"/>
              </a:spcBef>
            </a:pP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  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06270" y="5213350"/>
            <a:ext cx="481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3470" y="5163820"/>
            <a:ext cx="1241425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100"/>
              </a:spcBef>
            </a:pP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  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06270" y="6115050"/>
            <a:ext cx="516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97469" y="6065520"/>
            <a:ext cx="1241425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  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XX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850" y="342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920" marR="27305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75285" algn="l"/>
                <a:tab pos="375920" algn="l"/>
              </a:tabLst>
            </a:pPr>
            <a:r>
              <a:rPr sz="3200" dirty="0">
                <a:solidFill>
                  <a:srgbClr val="FF0000"/>
                </a:solidFill>
              </a:rPr>
              <a:t>Key persons </a:t>
            </a:r>
            <a:r>
              <a:rPr sz="3200" spc="-5" dirty="0"/>
              <a:t>associated with the </a:t>
            </a:r>
            <a:r>
              <a:rPr sz="3200" dirty="0"/>
              <a:t>project/ </a:t>
            </a:r>
            <a:r>
              <a:rPr sz="3200" spc="-5" dirty="0"/>
              <a:t>staffing  pattern.</a:t>
            </a:r>
            <a:endParaRPr sz="3200"/>
          </a:p>
          <a:p>
            <a:pPr marL="20320">
              <a:lnSpc>
                <a:spcPct val="100000"/>
              </a:lnSpc>
              <a:spcBef>
                <a:spcPts val="25"/>
              </a:spcBef>
              <a:buChar char="•"/>
            </a:pPr>
            <a:endParaRPr sz="4700"/>
          </a:p>
          <a:p>
            <a:pPr marL="375920" marR="535940" indent="-342900">
              <a:lnSpc>
                <a:spcPct val="100000"/>
              </a:lnSpc>
              <a:buChar char="•"/>
              <a:tabLst>
                <a:tab pos="375285" algn="l"/>
                <a:tab pos="375920" algn="l"/>
                <a:tab pos="1323340" algn="l"/>
                <a:tab pos="5401945" algn="l"/>
              </a:tabLst>
            </a:pPr>
            <a:r>
              <a:rPr sz="3200" spc="-5" dirty="0">
                <a:solidFill>
                  <a:srgbClr val="FF0000"/>
                </a:solidFill>
              </a:rPr>
              <a:t>Role </a:t>
            </a:r>
            <a:r>
              <a:rPr sz="3200" dirty="0">
                <a:solidFill>
                  <a:srgbClr val="FF0000"/>
                </a:solidFill>
              </a:rPr>
              <a:t>and </a:t>
            </a:r>
            <a:r>
              <a:rPr sz="3200" spc="-5" dirty="0">
                <a:solidFill>
                  <a:srgbClr val="FF0000"/>
                </a:solidFill>
              </a:rPr>
              <a:t>responsibility</a:t>
            </a:r>
            <a:r>
              <a:rPr sz="3200" spc="135" dirty="0">
                <a:solidFill>
                  <a:srgbClr val="FF0000"/>
                </a:solidFill>
              </a:rPr>
              <a:t> </a:t>
            </a:r>
            <a:r>
              <a:rPr sz="3200" dirty="0"/>
              <a:t>of </a:t>
            </a:r>
            <a:r>
              <a:rPr sz="3200" spc="-5" dirty="0"/>
              <a:t>the	</a:t>
            </a:r>
            <a:r>
              <a:rPr sz="3200" dirty="0"/>
              <a:t>each person</a:t>
            </a:r>
            <a:r>
              <a:rPr sz="3200" spc="-65" dirty="0"/>
              <a:t> </a:t>
            </a:r>
            <a:r>
              <a:rPr sz="3200" dirty="0"/>
              <a:t>and  </a:t>
            </a:r>
            <a:r>
              <a:rPr sz="3200" spc="-5" dirty="0"/>
              <a:t>their	importance for the</a:t>
            </a:r>
            <a:r>
              <a:rPr sz="3200" spc="20" dirty="0"/>
              <a:t> </a:t>
            </a:r>
            <a:r>
              <a:rPr sz="3200" dirty="0"/>
              <a:t>project.</a:t>
            </a:r>
            <a:endParaRPr sz="3200"/>
          </a:p>
          <a:p>
            <a:pPr marL="20320">
              <a:lnSpc>
                <a:spcPct val="100000"/>
              </a:lnSpc>
              <a:spcBef>
                <a:spcPts val="55"/>
              </a:spcBef>
              <a:buChar char="•"/>
            </a:pPr>
            <a:endParaRPr sz="4800"/>
          </a:p>
          <a:p>
            <a:pPr marL="375920" marR="5080" indent="-342900">
              <a:lnSpc>
                <a:spcPts val="3829"/>
              </a:lnSpc>
              <a:buChar char="•"/>
              <a:tabLst>
                <a:tab pos="375285" algn="l"/>
                <a:tab pos="375920" algn="l"/>
              </a:tabLst>
            </a:pPr>
            <a:r>
              <a:rPr sz="3200" spc="-5" dirty="0"/>
              <a:t>Name, </a:t>
            </a:r>
            <a:r>
              <a:rPr sz="3200" spc="-5" dirty="0">
                <a:solidFill>
                  <a:srgbClr val="FF0000"/>
                </a:solidFill>
              </a:rPr>
              <a:t>title, </a:t>
            </a:r>
            <a:r>
              <a:rPr sz="3200" dirty="0">
                <a:solidFill>
                  <a:srgbClr val="FF0000"/>
                </a:solidFill>
              </a:rPr>
              <a:t>experience, and </a:t>
            </a:r>
            <a:r>
              <a:rPr sz="3200" spc="-5" dirty="0">
                <a:solidFill>
                  <a:srgbClr val="FF0000"/>
                </a:solidFill>
              </a:rPr>
              <a:t>qualifications </a:t>
            </a:r>
            <a:r>
              <a:rPr sz="3200" dirty="0"/>
              <a:t>of each  person.</a:t>
            </a:r>
            <a:endParaRPr sz="32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528320"/>
            <a:ext cx="76441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9. </a:t>
            </a:r>
            <a:r>
              <a:rPr spc="-10" dirty="0">
                <a:solidFill>
                  <a:srgbClr val="000000"/>
                </a:solidFill>
              </a:rPr>
              <a:t>PROJECT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ADMINISTRATION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269" y="680720"/>
            <a:ext cx="78638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PROJECT</a:t>
            </a:r>
            <a:r>
              <a:rPr sz="4400" spc="-6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ADMINISTRATION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861820"/>
            <a:ext cx="7678420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If new </a:t>
            </a:r>
            <a:r>
              <a:rPr sz="3200" spc="-5" dirty="0">
                <a:latin typeface="Times New Roman"/>
                <a:cs typeface="Times New Roman"/>
              </a:rPr>
              <a:t>staffs </a:t>
            </a:r>
            <a:r>
              <a:rPr sz="3200" dirty="0">
                <a:latin typeface="Times New Roman"/>
                <a:cs typeface="Times New Roman"/>
              </a:rPr>
              <a:t>are needed </a:t>
            </a:r>
            <a:r>
              <a:rPr sz="3200" spc="-5" dirty="0">
                <a:latin typeface="Times New Roman"/>
                <a:cs typeface="Times New Roman"/>
              </a:rPr>
              <a:t>for </a:t>
            </a: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how they 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selected/hired?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15557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If </a:t>
            </a:r>
            <a:r>
              <a:rPr sz="3200" spc="-5" dirty="0">
                <a:latin typeface="Times New Roman"/>
                <a:cs typeface="Times New Roman"/>
              </a:rPr>
              <a:t>using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Steering 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Committee </a:t>
            </a:r>
            <a:r>
              <a:rPr sz="3200" dirty="0">
                <a:latin typeface="Times New Roman"/>
                <a:cs typeface="Times New Roman"/>
              </a:rPr>
              <a:t>(Advisory  </a:t>
            </a:r>
            <a:r>
              <a:rPr sz="3200" spc="-5" dirty="0">
                <a:latin typeface="Times New Roman"/>
                <a:cs typeface="Times New Roman"/>
              </a:rPr>
              <a:t>Committee, Governing </a:t>
            </a:r>
            <a:r>
              <a:rPr sz="3200" dirty="0">
                <a:latin typeface="Times New Roman"/>
                <a:cs typeface="Times New Roman"/>
              </a:rPr>
              <a:t>Board, etc.) </a:t>
            </a:r>
            <a:r>
              <a:rPr sz="3200" spc="-5" dirty="0">
                <a:latin typeface="Times New Roman"/>
                <a:cs typeface="Times New Roman"/>
              </a:rPr>
              <a:t>to assist  the </a:t>
            </a:r>
            <a:r>
              <a:rPr sz="3200" dirty="0">
                <a:latin typeface="Times New Roman"/>
                <a:cs typeface="Times New Roman"/>
              </a:rPr>
              <a:t>project, how </a:t>
            </a:r>
            <a:r>
              <a:rPr sz="3200" spc="-5" dirty="0">
                <a:latin typeface="Times New Roman"/>
                <a:cs typeface="Times New Roman"/>
              </a:rPr>
              <a:t>it will </a:t>
            </a:r>
            <a:r>
              <a:rPr sz="3200" dirty="0">
                <a:latin typeface="Times New Roman"/>
                <a:cs typeface="Times New Roman"/>
              </a:rPr>
              <a:t>be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organized?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50" y="2628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419" y="497840"/>
            <a:ext cx="5971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10. </a:t>
            </a:r>
            <a:r>
              <a:rPr sz="4400" spc="-5" dirty="0">
                <a:solidFill>
                  <a:srgbClr val="000000"/>
                </a:solidFill>
              </a:rPr>
              <a:t>PROJECT</a:t>
            </a:r>
            <a:r>
              <a:rPr sz="4400" spc="-7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BUDGET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820"/>
            <a:ext cx="7687945" cy="44335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  <a:tab pos="2630805" algn="l"/>
                <a:tab pos="4937125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budget	</a:t>
            </a:r>
            <a:r>
              <a:rPr sz="3200" spc="-5" dirty="0">
                <a:latin typeface="Times New Roman"/>
                <a:cs typeface="Times New Roman"/>
              </a:rPr>
              <a:t>for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entire	project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period.</a:t>
            </a:r>
            <a:endParaRPr sz="3200">
              <a:latin typeface="Times New Roman"/>
              <a:cs typeface="Times New Roman"/>
            </a:endParaRPr>
          </a:p>
          <a:p>
            <a:pPr marL="355600" marR="90424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Contribution from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internal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 external  resources.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  <a:tab pos="3658235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Detailed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budget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by	each and every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activities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 cost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types.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Potential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funders </a:t>
            </a:r>
            <a:r>
              <a:rPr sz="3200" dirty="0">
                <a:latin typeface="Times New Roman"/>
                <a:cs typeface="Times New Roman"/>
              </a:rPr>
              <a:t>and sources of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income.</a:t>
            </a:r>
            <a:endParaRPr sz="3200">
              <a:latin typeface="Times New Roman"/>
              <a:cs typeface="Times New Roman"/>
            </a:endParaRPr>
          </a:p>
          <a:p>
            <a:pPr marL="355600" marR="321945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State </a:t>
            </a:r>
            <a:r>
              <a:rPr sz="3200" dirty="0">
                <a:solidFill>
                  <a:srgbClr val="BADFE2"/>
                </a:solidFill>
                <a:latin typeface="Times New Roman"/>
                <a:cs typeface="Times New Roman"/>
              </a:rPr>
              <a:t>currency and exchange rate </a:t>
            </a:r>
            <a:r>
              <a:rPr sz="3200" dirty="0">
                <a:latin typeface="Times New Roman"/>
                <a:cs typeface="Times New Roman"/>
              </a:rPr>
              <a:t>on which  </a:t>
            </a:r>
            <a:r>
              <a:rPr sz="3200" spc="5" dirty="0">
                <a:latin typeface="Times New Roman"/>
                <a:cs typeface="Times New Roman"/>
              </a:rPr>
              <a:t>your </a:t>
            </a:r>
            <a:r>
              <a:rPr sz="3200" dirty="0">
                <a:latin typeface="Times New Roman"/>
                <a:cs typeface="Times New Roman"/>
              </a:rPr>
              <a:t>budget </a:t>
            </a:r>
            <a:r>
              <a:rPr sz="3200" spc="-5" dirty="0">
                <a:latin typeface="Times New Roman"/>
                <a:cs typeface="Times New Roman"/>
              </a:rPr>
              <a:t>is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based.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550" y="177800"/>
            <a:ext cx="46596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PROJECT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BUDGET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1071879"/>
            <a:ext cx="146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Particulars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4920" y="1071879"/>
            <a:ext cx="5229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4715" algn="l"/>
                <a:tab pos="4317365" algn="l"/>
              </a:tabLst>
            </a:pPr>
            <a:r>
              <a:rPr sz="2400" spc="-5" dirty="0">
                <a:latin typeface="Arial"/>
                <a:cs typeface="Arial"/>
              </a:rPr>
              <a:t>Year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	</a:t>
            </a:r>
            <a:r>
              <a:rPr sz="2400" spc="-5" dirty="0">
                <a:latin typeface="Arial"/>
                <a:cs typeface="Arial"/>
              </a:rPr>
              <a:t>Year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	</a:t>
            </a:r>
            <a:r>
              <a:rPr sz="2400" spc="-5" dirty="0">
                <a:latin typeface="Arial"/>
                <a:cs typeface="Arial"/>
              </a:rPr>
              <a:t>Year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" y="1896109"/>
            <a:ext cx="1482090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Personnel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2400" spc="-5" dirty="0">
                <a:latin typeface="Arial"/>
                <a:cs typeface="Arial"/>
              </a:rPr>
              <a:t>Person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#1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400" spc="-5" dirty="0">
                <a:latin typeface="Arial"/>
                <a:cs typeface="Arial"/>
              </a:rPr>
              <a:t>Person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#2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591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Subtotal  E</a:t>
            </a:r>
            <a:r>
              <a:rPr sz="2400" spc="-10" dirty="0">
                <a:latin typeface="Arial"/>
                <a:cs typeface="Arial"/>
              </a:rPr>
              <a:t>qu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  </a:t>
            </a:r>
            <a:r>
              <a:rPr sz="2400" spc="-10" dirty="0">
                <a:latin typeface="Arial"/>
                <a:cs typeface="Arial"/>
              </a:rPr>
              <a:t>Equip. </a:t>
            </a:r>
            <a:r>
              <a:rPr sz="2400" dirty="0">
                <a:latin typeface="Arial"/>
                <a:cs typeface="Arial"/>
              </a:rPr>
              <a:t># X  </a:t>
            </a:r>
            <a:r>
              <a:rPr sz="2400" spc="-10" dirty="0">
                <a:latin typeface="Arial"/>
                <a:cs typeface="Arial"/>
              </a:rPr>
              <a:t>Equip </a:t>
            </a:r>
            <a:r>
              <a:rPr sz="2400" dirty="0">
                <a:latin typeface="Arial"/>
                <a:cs typeface="Arial"/>
              </a:rPr>
              <a:t>#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40"/>
              </a:spcBef>
            </a:pPr>
            <a:r>
              <a:rPr sz="2400" spc="-5" dirty="0">
                <a:latin typeface="Arial"/>
                <a:cs typeface="Arial"/>
              </a:rPr>
              <a:t>Sub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total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7450" y="1891029"/>
            <a:ext cx="6457950" cy="589280"/>
          </a:xfrm>
          <a:custGeom>
            <a:avLst/>
            <a:gdLst/>
            <a:ahLst/>
            <a:cxnLst/>
            <a:rect l="l" t="t" r="r" b="b"/>
            <a:pathLst>
              <a:path w="6457950" h="589280">
                <a:moveTo>
                  <a:pt x="6457950" y="0"/>
                </a:moveTo>
                <a:lnTo>
                  <a:pt x="4305300" y="0"/>
                </a:lnTo>
                <a:lnTo>
                  <a:pt x="2152650" y="0"/>
                </a:lnTo>
                <a:lnTo>
                  <a:pt x="0" y="0"/>
                </a:lnTo>
                <a:lnTo>
                  <a:pt x="0" y="589280"/>
                </a:lnTo>
                <a:lnTo>
                  <a:pt x="2152650" y="589280"/>
                </a:lnTo>
                <a:lnTo>
                  <a:pt x="4305300" y="589280"/>
                </a:lnTo>
                <a:lnTo>
                  <a:pt x="6457950" y="589280"/>
                </a:lnTo>
                <a:lnTo>
                  <a:pt x="64579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7450" y="4141469"/>
            <a:ext cx="6457950" cy="582930"/>
          </a:xfrm>
          <a:custGeom>
            <a:avLst/>
            <a:gdLst/>
            <a:ahLst/>
            <a:cxnLst/>
            <a:rect l="l" t="t" r="r" b="b"/>
            <a:pathLst>
              <a:path w="6457950" h="582929">
                <a:moveTo>
                  <a:pt x="6457950" y="0"/>
                </a:moveTo>
                <a:lnTo>
                  <a:pt x="4305300" y="0"/>
                </a:lnTo>
                <a:lnTo>
                  <a:pt x="2152650" y="0"/>
                </a:lnTo>
                <a:lnTo>
                  <a:pt x="0" y="0"/>
                </a:lnTo>
                <a:lnTo>
                  <a:pt x="0" y="582930"/>
                </a:lnTo>
                <a:lnTo>
                  <a:pt x="2152650" y="582930"/>
                </a:lnTo>
                <a:lnTo>
                  <a:pt x="4305300" y="582930"/>
                </a:lnTo>
                <a:lnTo>
                  <a:pt x="6457950" y="582930"/>
                </a:lnTo>
                <a:lnTo>
                  <a:pt x="64579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850" y="2628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550" y="177800"/>
            <a:ext cx="46596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PROJECT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BUDGET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1071879"/>
            <a:ext cx="1463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Particulars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1010" y="1071879"/>
            <a:ext cx="2724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2925" algn="l"/>
              </a:tabLst>
            </a:pPr>
            <a:r>
              <a:rPr sz="2400" spc="-5" dirty="0">
                <a:latin typeface="Arial"/>
                <a:cs typeface="Arial"/>
              </a:rPr>
              <a:t>Year</a:t>
            </a:r>
            <a:r>
              <a:rPr sz="2400" dirty="0">
                <a:latin typeface="Arial"/>
                <a:cs typeface="Arial"/>
              </a:rPr>
              <a:t> 1	</a:t>
            </a:r>
            <a:r>
              <a:rPr sz="2400" spc="-5" dirty="0">
                <a:latin typeface="Arial"/>
                <a:cs typeface="Arial"/>
              </a:rPr>
              <a:t>Year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1669" y="1071879"/>
            <a:ext cx="924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Year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270" y="1653539"/>
            <a:ext cx="2146300" cy="430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2795">
              <a:lnSpc>
                <a:spcPct val="1476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Supply  Supply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#1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400" spc="-10" dirty="0">
                <a:latin typeface="Arial"/>
                <a:cs typeface="Arial"/>
              </a:rPr>
              <a:t>Supply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#2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45800"/>
              </a:lnSpc>
            </a:pPr>
            <a:r>
              <a:rPr sz="2400" spc="-5" dirty="0">
                <a:latin typeface="Arial"/>
                <a:cs typeface="Arial"/>
              </a:rPr>
              <a:t>Subtotal  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 </a:t>
            </a:r>
            <a:r>
              <a:rPr sz="2400" spc="-10" dirty="0">
                <a:latin typeface="Arial"/>
                <a:cs typeface="Arial"/>
              </a:rPr>
              <a:t>Telephone  </a:t>
            </a:r>
            <a:r>
              <a:rPr sz="2400" spc="-5" dirty="0">
                <a:latin typeface="Arial"/>
                <a:cs typeface="Arial"/>
              </a:rPr>
              <a:t>Internet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400" spc="-5" dirty="0">
                <a:latin typeface="Arial"/>
                <a:cs typeface="Arial"/>
              </a:rPr>
              <a:t>Sub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total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4810" y="1822449"/>
            <a:ext cx="6219190" cy="539750"/>
          </a:xfrm>
          <a:custGeom>
            <a:avLst/>
            <a:gdLst/>
            <a:ahLst/>
            <a:cxnLst/>
            <a:rect l="l" t="t" r="r" b="b"/>
            <a:pathLst>
              <a:path w="6219190" h="539750">
                <a:moveTo>
                  <a:pt x="6219190" y="0"/>
                </a:moveTo>
                <a:lnTo>
                  <a:pt x="4009390" y="0"/>
                </a:lnTo>
                <a:lnTo>
                  <a:pt x="1799590" y="0"/>
                </a:lnTo>
                <a:lnTo>
                  <a:pt x="0" y="0"/>
                </a:lnTo>
                <a:lnTo>
                  <a:pt x="0" y="539750"/>
                </a:lnTo>
                <a:lnTo>
                  <a:pt x="1799590" y="539750"/>
                </a:lnTo>
                <a:lnTo>
                  <a:pt x="4009390" y="539750"/>
                </a:lnTo>
                <a:lnTo>
                  <a:pt x="6219190" y="539750"/>
                </a:lnTo>
                <a:lnTo>
                  <a:pt x="62191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4810" y="3888739"/>
            <a:ext cx="6219190" cy="533400"/>
          </a:xfrm>
          <a:custGeom>
            <a:avLst/>
            <a:gdLst/>
            <a:ahLst/>
            <a:cxnLst/>
            <a:rect l="l" t="t" r="r" b="b"/>
            <a:pathLst>
              <a:path w="6219190" h="533400">
                <a:moveTo>
                  <a:pt x="6219190" y="0"/>
                </a:moveTo>
                <a:lnTo>
                  <a:pt x="4009390" y="0"/>
                </a:lnTo>
                <a:lnTo>
                  <a:pt x="1799590" y="0"/>
                </a:lnTo>
                <a:lnTo>
                  <a:pt x="0" y="0"/>
                </a:lnTo>
                <a:lnTo>
                  <a:pt x="0" y="533400"/>
                </a:lnTo>
                <a:lnTo>
                  <a:pt x="1799590" y="533400"/>
                </a:lnTo>
                <a:lnTo>
                  <a:pt x="4009390" y="533400"/>
                </a:lnTo>
                <a:lnTo>
                  <a:pt x="6219190" y="533400"/>
                </a:lnTo>
                <a:lnTo>
                  <a:pt x="62191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850" y="342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669" y="528320"/>
            <a:ext cx="3324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78890"/>
            <a:ext cx="8487410" cy="445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Requires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resources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spc="-5" dirty="0">
                <a:latin typeface="Times New Roman"/>
                <a:cs typeface="Times New Roman"/>
              </a:rPr>
              <a:t>often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from various</a:t>
            </a:r>
            <a:r>
              <a:rPr sz="3200" spc="6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areas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4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Should have a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primary customer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or </a:t>
            </a:r>
            <a:r>
              <a:rPr sz="3200" spc="5" dirty="0">
                <a:solidFill>
                  <a:srgbClr val="FF3300"/>
                </a:solidFill>
                <a:latin typeface="Times New Roman"/>
                <a:cs typeface="Times New Roman"/>
              </a:rPr>
              <a:t>sponsor</a:t>
            </a:r>
            <a:r>
              <a:rPr sz="3200" spc="5" dirty="0">
                <a:latin typeface="Times New Roman"/>
                <a:cs typeface="Times New Roman"/>
              </a:rPr>
              <a:t>: </a:t>
            </a:r>
            <a:r>
              <a:rPr sz="3200" dirty="0">
                <a:latin typeface="Times New Roman"/>
                <a:cs typeface="Times New Roman"/>
              </a:rPr>
              <a:t>The  project sponsor usually provides </a:t>
            </a:r>
            <a:r>
              <a:rPr sz="3200" spc="-5" dirty="0">
                <a:latin typeface="Times New Roman"/>
                <a:cs typeface="Times New Roman"/>
              </a:rPr>
              <a:t>the direction and  funding for the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project.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450">
              <a:latin typeface="Times New Roman"/>
              <a:cs typeface="Times New Roman"/>
            </a:endParaRPr>
          </a:p>
          <a:p>
            <a:pPr marL="355600" marR="12700" indent="-342900">
              <a:lnSpc>
                <a:spcPct val="9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Involves </a:t>
            </a:r>
            <a:r>
              <a:rPr sz="3200" spc="5" dirty="0">
                <a:solidFill>
                  <a:srgbClr val="FF3300"/>
                </a:solidFill>
                <a:latin typeface="Times New Roman"/>
                <a:cs typeface="Times New Roman"/>
              </a:rPr>
              <a:t>uncertainty</a:t>
            </a:r>
            <a:r>
              <a:rPr sz="3200" spc="5" dirty="0">
                <a:latin typeface="Times New Roman"/>
                <a:cs typeface="Times New Roman"/>
              </a:rPr>
              <a:t>: </a:t>
            </a:r>
            <a:r>
              <a:rPr sz="3200" dirty="0">
                <a:latin typeface="Times New Roman"/>
                <a:cs typeface="Times New Roman"/>
              </a:rPr>
              <a:t>Unclear objectives, </a:t>
            </a:r>
            <a:r>
              <a:rPr sz="3200" spc="-5" dirty="0">
                <a:latin typeface="Times New Roman"/>
                <a:cs typeface="Times New Roman"/>
              </a:rPr>
              <a:t>difficult  to estimate </a:t>
            </a:r>
            <a:r>
              <a:rPr sz="3200" spc="-10" dirty="0">
                <a:latin typeface="Times New Roman"/>
                <a:cs typeface="Times New Roman"/>
              </a:rPr>
              <a:t>time </a:t>
            </a:r>
            <a:r>
              <a:rPr sz="3200" spc="-5" dirty="0">
                <a:latin typeface="Times New Roman"/>
                <a:cs typeface="Times New Roman"/>
              </a:rPr>
              <a:t>to complete </a:t>
            </a:r>
            <a:r>
              <a:rPr sz="3200" dirty="0">
                <a:latin typeface="Times New Roman"/>
                <a:cs typeface="Times New Roman"/>
              </a:rPr>
              <a:t>and cost,  dependence on external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factors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550" y="177800"/>
            <a:ext cx="46596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PROJECT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BUDGET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1494452"/>
          <a:ext cx="9142730" cy="4449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0180"/>
                <a:gridCol w="1469390"/>
                <a:gridCol w="2677795"/>
                <a:gridCol w="2285365"/>
              </a:tblGrid>
              <a:tr h="708997">
                <a:tc>
                  <a:txBody>
                    <a:bodyPr/>
                    <a:lstStyle/>
                    <a:p>
                      <a:pPr marL="90170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Particulars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 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 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5397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Travel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</a:tr>
              <a:tr h="943352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Fuel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Vehicle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rent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83187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Subtotal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73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4819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 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 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</a:tr>
              <a:tr h="5334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Total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070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Sum</a:t>
                      </a:r>
                      <a:r>
                        <a:rPr sz="24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total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9850" y="342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1615" marR="5080" indent="-394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11. </a:t>
            </a:r>
            <a:r>
              <a:rPr spc="-10" dirty="0">
                <a:solidFill>
                  <a:srgbClr val="000000"/>
                </a:solidFill>
              </a:rPr>
              <a:t>MONITORING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AND  EVALUATION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85620"/>
            <a:ext cx="8050530" cy="3742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004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How project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monitored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evaluated </a:t>
            </a:r>
            <a:r>
              <a:rPr sz="3200" spc="-5" dirty="0">
                <a:latin typeface="Times New Roman"/>
                <a:cs typeface="Times New Roman"/>
              </a:rPr>
              <a:t> to </a:t>
            </a:r>
            <a:r>
              <a:rPr sz="3200" dirty="0">
                <a:latin typeface="Times New Roman"/>
                <a:cs typeface="Times New Roman"/>
              </a:rPr>
              <a:t>ensure </a:t>
            </a:r>
            <a:r>
              <a:rPr sz="3200" spc="-5" dirty="0">
                <a:latin typeface="Times New Roman"/>
                <a:cs typeface="Times New Roman"/>
              </a:rPr>
              <a:t>that the </a:t>
            </a: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on track and </a:t>
            </a:r>
            <a:r>
              <a:rPr sz="3200" spc="-10" dirty="0">
                <a:latin typeface="Times New Roman"/>
                <a:cs typeface="Times New Roman"/>
              </a:rPr>
              <a:t>that  </a:t>
            </a:r>
            <a:r>
              <a:rPr sz="3200" spc="-5" dirty="0">
                <a:latin typeface="Times New Roman"/>
                <a:cs typeface="Times New Roman"/>
              </a:rPr>
              <a:t>the results are </a:t>
            </a:r>
            <a:r>
              <a:rPr sz="3200" dirty="0">
                <a:latin typeface="Times New Roman"/>
                <a:cs typeface="Times New Roman"/>
              </a:rPr>
              <a:t>being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achieved.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  <a:tab pos="3439795" algn="l"/>
              </a:tabLst>
            </a:pPr>
            <a:r>
              <a:rPr sz="3200" spc="-5" dirty="0">
                <a:latin typeface="Times New Roman"/>
                <a:cs typeface="Times New Roman"/>
              </a:rPr>
              <a:t>Approximately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	</a:t>
            </a:r>
            <a:r>
              <a:rPr sz="3200" dirty="0">
                <a:latin typeface="Times New Roman"/>
                <a:cs typeface="Times New Roman"/>
              </a:rPr>
              <a:t>½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1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page.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  <a:tab pos="2049780" algn="l"/>
              </a:tabLst>
            </a:pPr>
            <a:r>
              <a:rPr sz="3200" spc="-5" dirty="0">
                <a:latin typeface="Times New Roman"/>
                <a:cs typeface="Times New Roman"/>
              </a:rPr>
              <a:t>Establish	the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performance</a:t>
            </a:r>
            <a:r>
              <a:rPr sz="32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indicators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Describe how and when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baseline,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mid-term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final evaluations </a:t>
            </a:r>
            <a:r>
              <a:rPr sz="3200" spc="-5" dirty="0">
                <a:latin typeface="Times New Roman"/>
                <a:cs typeface="Times New Roman"/>
              </a:rPr>
              <a:t>will </a:t>
            </a:r>
            <a:r>
              <a:rPr sz="3200" dirty="0">
                <a:latin typeface="Times New Roman"/>
                <a:cs typeface="Times New Roman"/>
              </a:rPr>
              <a:t>be carried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out.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9" y="589279"/>
            <a:ext cx="8235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MONITORING </a:t>
            </a:r>
            <a:r>
              <a:rPr sz="3600" dirty="0">
                <a:solidFill>
                  <a:srgbClr val="000000"/>
                </a:solidFill>
              </a:rPr>
              <a:t>&amp; </a:t>
            </a:r>
            <a:r>
              <a:rPr sz="3600" spc="-5" dirty="0">
                <a:solidFill>
                  <a:srgbClr val="000000"/>
                </a:solidFill>
              </a:rPr>
              <a:t>EVALUATION</a:t>
            </a:r>
            <a:r>
              <a:rPr sz="3600" spc="-10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PLAN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836420"/>
            <a:ext cx="7640955" cy="325501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  <a:tab pos="355600" algn="l"/>
                <a:tab pos="2008505" algn="l"/>
              </a:tabLst>
            </a:pPr>
            <a:r>
              <a:rPr sz="3200" dirty="0">
                <a:latin typeface="Times New Roman"/>
                <a:cs typeface="Times New Roman"/>
              </a:rPr>
              <a:t>Describe	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information collection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systems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Briefly </a:t>
            </a:r>
            <a:r>
              <a:rPr sz="3200" dirty="0">
                <a:latin typeface="Times New Roman"/>
                <a:cs typeface="Times New Roman"/>
              </a:rPr>
              <a:t>describe </a:t>
            </a:r>
            <a:r>
              <a:rPr sz="3200" spc="-5" dirty="0">
                <a:latin typeface="Times New Roman"/>
                <a:cs typeface="Times New Roman"/>
              </a:rPr>
              <a:t>information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analysis,  interpretation, publication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dissemination  plan.</a:t>
            </a:r>
            <a:endParaRPr sz="3200">
              <a:latin typeface="Times New Roman"/>
              <a:cs typeface="Times New Roman"/>
            </a:endParaRPr>
          </a:p>
          <a:p>
            <a:pPr marL="355600" marR="2159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Briefly </a:t>
            </a:r>
            <a:r>
              <a:rPr sz="3200" dirty="0">
                <a:latin typeface="Times New Roman"/>
                <a:cs typeface="Times New Roman"/>
              </a:rPr>
              <a:t>describe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qualifications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personnel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implementing 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evaluation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20" dirty="0">
                <a:solidFill>
                  <a:srgbClr val="FF0000"/>
                </a:solidFill>
                <a:latin typeface="Times New Roman"/>
                <a:cs typeface="Times New Roman"/>
              </a:rPr>
              <a:t>plan</a:t>
            </a:r>
            <a:r>
              <a:rPr sz="3200" spc="2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50" y="342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12700"/>
            <a:ext cx="134937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  <a:tabLst>
                <a:tab pos="614045" algn="l"/>
              </a:tabLst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S.N	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Activity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1469" y="12700"/>
            <a:ext cx="133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Key</a:t>
            </a:r>
            <a:r>
              <a:rPr sz="18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indicator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87470" y="0"/>
            <a:ext cx="54483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800" b="0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0" dirty="0">
                <a:solidFill>
                  <a:srgbClr val="FF0000"/>
                </a:solidFill>
                <a:latin typeface="Arial"/>
                <a:cs typeface="Arial"/>
              </a:rPr>
              <a:t>se  </a:t>
            </a:r>
            <a:r>
              <a:rPr sz="1800" b="0" spc="-10" dirty="0">
                <a:solidFill>
                  <a:srgbClr val="FF0000"/>
                </a:solidFill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1870" y="12700"/>
            <a:ext cx="68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arg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6270" y="12700"/>
            <a:ext cx="861694" cy="10680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3400"/>
              </a:lnSpc>
              <a:spcBef>
                <a:spcPts val="240"/>
              </a:spcBef>
            </a:pP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Means 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of 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ficati 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3069" y="12700"/>
            <a:ext cx="1026794" cy="112522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43815">
              <a:lnSpc>
                <a:spcPts val="2020"/>
              </a:lnSpc>
              <a:spcBef>
                <a:spcPts val="284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Freq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  y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020"/>
              </a:lnSpc>
              <a:spcBef>
                <a:spcPts val="434"/>
              </a:spcBef>
            </a:pP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Data  C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7509" y="0"/>
            <a:ext cx="989330" cy="9067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orta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12700" marR="29845">
              <a:lnSpc>
                <a:spcPts val="2020"/>
              </a:lnSpc>
              <a:spcBef>
                <a:spcPts val="484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Assum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 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69" y="13804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450" y="1380490"/>
            <a:ext cx="74866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ANC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rvice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582419" y="1414844"/>
          <a:ext cx="3848735" cy="5078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20"/>
                <a:gridCol w="1876425"/>
                <a:gridCol w="860425"/>
                <a:gridCol w="812165"/>
              </a:tblGrid>
              <a:tr h="284539"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</a:pPr>
                      <a:r>
                        <a:rPr sz="2700" spc="-15" baseline="-1697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st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989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ANC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Coverage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1989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1989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80%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84539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</a:pPr>
                      <a:r>
                        <a:rPr sz="2700" spc="-15" baseline="-1697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th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  <a:spcBef>
                          <a:spcPts val="6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ANC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Coverage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208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25%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2080"/>
                        </a:lnSpc>
                        <a:spcBef>
                          <a:spcPts val="6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50%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/>
                </a:tc>
              </a:tr>
              <a:tr h="340935"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IFA coverage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90%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/>
                </a:tc>
              </a:tr>
              <a:tr h="448310"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5" dirty="0">
                          <a:latin typeface="Arial"/>
                          <a:cs typeface="Arial"/>
                        </a:rPr>
                        <a:t>TT2</a:t>
                      </a:r>
                      <a:r>
                        <a:rPr sz="1800" spc="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coverage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55%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95%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</a:tr>
              <a:tr h="605154"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Institutional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delivery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16%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70%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42875" marB="0"/>
                </a:tc>
              </a:tr>
              <a:tr h="780414">
                <a:tc gridSpan="2">
                  <a:txBody>
                    <a:bodyPr/>
                    <a:lstStyle/>
                    <a:p>
                      <a:pPr marL="31750" marR="982980">
                        <a:lnSpc>
                          <a:spcPts val="2010"/>
                        </a:lnSpc>
                        <a:spcBef>
                          <a:spcPts val="148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Skill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birth  At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796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31%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85%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/>
                </a:tc>
              </a:tr>
              <a:tr h="524510"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PNC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coverage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19%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50%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2865" marB="0"/>
                </a:tc>
              </a:tr>
              <a:tr h="812800">
                <a:tc gridSpan="2">
                  <a:txBody>
                    <a:bodyPr/>
                    <a:lstStyle/>
                    <a:p>
                      <a:pPr marL="31750" marR="575310">
                        <a:lnSpc>
                          <a:spcPts val="2020"/>
                        </a:lnSpc>
                        <a:spcBef>
                          <a:spcPts val="146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Postnatal Vit.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coverage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605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195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100%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195" marB="0"/>
                </a:tc>
              </a:tr>
              <a:tr h="556895">
                <a:tc gridSpan="2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Birth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weight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46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4615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85%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94615" marB="0"/>
                </a:tc>
              </a:tr>
              <a:tr h="440749">
                <a:tc gridSpan="2"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  <a:spcBef>
                          <a:spcPts val="129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BCG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Coverage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2080"/>
                        </a:lnSpc>
                        <a:spcBef>
                          <a:spcPts val="129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85%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/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ts val="2080"/>
                        </a:lnSpc>
                        <a:spcBef>
                          <a:spcPts val="129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95%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3830" marB="0"/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716270" y="1380490"/>
            <a:ext cx="620395" cy="5562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0"/>
              </a:spcBef>
            </a:pPr>
            <a:r>
              <a:rPr sz="1800" spc="-10" dirty="0">
                <a:latin typeface="Arial"/>
                <a:cs typeface="Arial"/>
              </a:rPr>
              <a:t>Clinic 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83069" y="1341120"/>
            <a:ext cx="963294" cy="9080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spc="-10" dirty="0">
                <a:latin typeface="Arial"/>
                <a:cs typeface="Arial"/>
              </a:rPr>
              <a:t>Monthly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010"/>
              </a:lnSpc>
              <a:spcBef>
                <a:spcPts val="500"/>
              </a:spcBef>
            </a:pPr>
            <a:r>
              <a:rPr sz="1800" spc="-10" dirty="0">
                <a:latin typeface="Arial"/>
                <a:cs typeface="Arial"/>
              </a:rPr>
              <a:t>and  </a:t>
            </a:r>
            <a:r>
              <a:rPr sz="1800" spc="-5" dirty="0">
                <a:latin typeface="Arial"/>
                <a:cs typeface="Arial"/>
              </a:rPr>
              <a:t>Quarter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17509" y="1380490"/>
            <a:ext cx="1024890" cy="18224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0"/>
              </a:spcBef>
            </a:pPr>
            <a:r>
              <a:rPr sz="1800" spc="-10" dirty="0">
                <a:latin typeface="Arial"/>
                <a:cs typeface="Arial"/>
              </a:rPr>
              <a:t>Communi  </a:t>
            </a:r>
            <a:r>
              <a:rPr sz="1800" dirty="0">
                <a:latin typeface="Arial"/>
                <a:cs typeface="Arial"/>
              </a:rPr>
              <a:t>ty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support</a:t>
            </a:r>
            <a:endParaRPr sz="1800">
              <a:latin typeface="Arial"/>
              <a:cs typeface="Arial"/>
            </a:endParaRPr>
          </a:p>
          <a:p>
            <a:pPr marL="12700" marR="16510">
              <a:lnSpc>
                <a:spcPct val="93300"/>
              </a:lnSpc>
              <a:spcBef>
                <a:spcPts val="405"/>
              </a:spcBef>
            </a:pPr>
            <a:r>
              <a:rPr sz="1800" spc="-5" dirty="0">
                <a:latin typeface="Arial"/>
                <a:cs typeface="Arial"/>
              </a:rPr>
              <a:t>Co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  </a:t>
            </a:r>
            <a:r>
              <a:rPr sz="1800" spc="-10" dirty="0">
                <a:latin typeface="Arial"/>
                <a:cs typeface="Arial"/>
              </a:rPr>
              <a:t>ion </a:t>
            </a:r>
            <a:r>
              <a:rPr sz="1800" spc="-15" dirty="0">
                <a:latin typeface="Arial"/>
                <a:cs typeface="Arial"/>
              </a:rPr>
              <a:t>with  </a:t>
            </a:r>
            <a:r>
              <a:rPr sz="1800" spc="-5" dirty="0">
                <a:latin typeface="Arial"/>
                <a:cs typeface="Arial"/>
              </a:rPr>
              <a:t>SHP/HP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800" spc="-5" dirty="0">
                <a:latin typeface="Arial"/>
                <a:cs typeface="Arial"/>
              </a:rPr>
              <a:t>‘’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469" y="290322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9450" y="2865120"/>
            <a:ext cx="748665" cy="650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spc="-5" dirty="0">
                <a:latin typeface="Arial"/>
                <a:cs typeface="Arial"/>
              </a:rPr>
              <a:t>INC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rvice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6270" y="2903220"/>
            <a:ext cx="620395" cy="5562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80"/>
              </a:spcBef>
            </a:pPr>
            <a:r>
              <a:rPr sz="1800" spc="-10" dirty="0">
                <a:latin typeface="Arial"/>
                <a:cs typeface="Arial"/>
              </a:rPr>
              <a:t>Clinic 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83069" y="2865120"/>
            <a:ext cx="963294" cy="9067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spc="-10" dirty="0">
                <a:latin typeface="Arial"/>
                <a:cs typeface="Arial"/>
              </a:rPr>
              <a:t>Monthly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sz="1800" spc="-10" dirty="0">
                <a:latin typeface="Arial"/>
                <a:cs typeface="Arial"/>
              </a:rPr>
              <a:t>and  </a:t>
            </a:r>
            <a:r>
              <a:rPr sz="1800" spc="-5" dirty="0">
                <a:latin typeface="Arial"/>
                <a:cs typeface="Arial"/>
              </a:rPr>
              <a:t>Quarter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7469" y="420877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9450" y="4170679"/>
            <a:ext cx="748665" cy="650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spc="-10" dirty="0">
                <a:latin typeface="Arial"/>
                <a:cs typeface="Arial"/>
              </a:rPr>
              <a:t>PNC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rvice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16270" y="4208779"/>
            <a:ext cx="620395" cy="554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290"/>
              </a:spcBef>
            </a:pPr>
            <a:r>
              <a:rPr sz="1800" spc="-10" dirty="0">
                <a:latin typeface="Arial"/>
                <a:cs typeface="Arial"/>
              </a:rPr>
              <a:t>Clinic 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83069" y="4170679"/>
            <a:ext cx="1361440" cy="9055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1246505" algn="l"/>
              </a:tabLst>
            </a:pPr>
            <a:r>
              <a:rPr sz="1800" spc="-20" dirty="0">
                <a:latin typeface="Arial"/>
                <a:cs typeface="Arial"/>
              </a:rPr>
              <a:t>M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nth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	</a:t>
            </a:r>
            <a:r>
              <a:rPr sz="1800" spc="-5" dirty="0">
                <a:latin typeface="Arial"/>
                <a:cs typeface="Arial"/>
              </a:rPr>
              <a:t>‘’</a:t>
            </a:r>
            <a:endParaRPr sz="1800">
              <a:latin typeface="Arial"/>
              <a:cs typeface="Arial"/>
            </a:endParaRPr>
          </a:p>
          <a:p>
            <a:pPr marL="12700" marR="403225">
              <a:lnSpc>
                <a:spcPts val="2010"/>
              </a:lnSpc>
              <a:spcBef>
                <a:spcPts val="490"/>
              </a:spcBef>
            </a:pPr>
            <a:r>
              <a:rPr sz="1800" spc="-10" dirty="0">
                <a:latin typeface="Arial"/>
                <a:cs typeface="Arial"/>
              </a:rPr>
              <a:t>and  </a:t>
            </a:r>
            <a:r>
              <a:rPr sz="1800" spc="-5" dirty="0">
                <a:latin typeface="Arial"/>
                <a:cs typeface="Arial"/>
              </a:rPr>
              <a:t>Quarter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469" y="557784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9450" y="5577840"/>
            <a:ext cx="520065" cy="81153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algn="just">
              <a:lnSpc>
                <a:spcPct val="93300"/>
              </a:lnSpc>
              <a:spcBef>
                <a:spcPts val="244"/>
              </a:spcBef>
            </a:pPr>
            <a:r>
              <a:rPr sz="1800" spc="-10" dirty="0">
                <a:latin typeface="Arial"/>
                <a:cs typeface="Arial"/>
              </a:rPr>
              <a:t>New  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orn  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16270" y="5577840"/>
            <a:ext cx="620395" cy="5549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290"/>
              </a:spcBef>
            </a:pPr>
            <a:r>
              <a:rPr sz="1800" spc="-10" dirty="0">
                <a:latin typeface="Arial"/>
                <a:cs typeface="Arial"/>
              </a:rPr>
              <a:t>Clinic 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po</a:t>
            </a:r>
            <a:r>
              <a:rPr sz="1800" spc="-1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83069" y="5539739"/>
            <a:ext cx="1361440" cy="9067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1246505" algn="l"/>
              </a:tabLst>
            </a:pPr>
            <a:r>
              <a:rPr sz="1800" spc="-20" dirty="0">
                <a:latin typeface="Arial"/>
                <a:cs typeface="Arial"/>
              </a:rPr>
              <a:t>M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nth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	</a:t>
            </a:r>
            <a:r>
              <a:rPr sz="1800" spc="-5" dirty="0">
                <a:latin typeface="Arial"/>
                <a:cs typeface="Arial"/>
              </a:rPr>
              <a:t>‘’</a:t>
            </a:r>
            <a:endParaRPr sz="1800">
              <a:latin typeface="Arial"/>
              <a:cs typeface="Arial"/>
            </a:endParaRPr>
          </a:p>
          <a:p>
            <a:pPr marL="12700" marR="403225">
              <a:lnSpc>
                <a:spcPts val="2020"/>
              </a:lnSpc>
              <a:spcBef>
                <a:spcPts val="484"/>
              </a:spcBef>
            </a:pPr>
            <a:r>
              <a:rPr sz="1800" spc="-10" dirty="0">
                <a:latin typeface="Arial"/>
                <a:cs typeface="Arial"/>
              </a:rPr>
              <a:t>and  </a:t>
            </a:r>
            <a:r>
              <a:rPr sz="1800" spc="-5" dirty="0">
                <a:latin typeface="Arial"/>
                <a:cs typeface="Arial"/>
              </a:rPr>
              <a:t>Quarter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710" y="497840"/>
            <a:ext cx="5398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12.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COORDINATION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857490" cy="461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Only if </a:t>
            </a:r>
            <a:r>
              <a:rPr sz="3200" dirty="0">
                <a:latin typeface="Times New Roman"/>
                <a:cs typeface="Times New Roman"/>
              </a:rPr>
              <a:t>applicable: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If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project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carried out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in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coordination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with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various organizations </a:t>
            </a:r>
            <a:r>
              <a:rPr sz="3200" spc="-5" dirty="0">
                <a:latin typeface="Times New Roman"/>
                <a:cs typeface="Times New Roman"/>
              </a:rPr>
              <a:t>(~1-2  </a:t>
            </a:r>
            <a:r>
              <a:rPr sz="3200" dirty="0">
                <a:latin typeface="Times New Roman"/>
                <a:cs typeface="Times New Roman"/>
              </a:rPr>
              <a:t>paragraphs).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601345" indent="-342900">
              <a:lnSpc>
                <a:spcPct val="999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Briefly </a:t>
            </a:r>
            <a:r>
              <a:rPr sz="3200" dirty="0">
                <a:latin typeface="Times New Roman"/>
                <a:cs typeface="Times New Roman"/>
              </a:rPr>
              <a:t>describe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type and frequency of 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activities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that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be undertaken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ensure  coordination </a:t>
            </a:r>
            <a:r>
              <a:rPr sz="3200" spc="-5" dirty="0">
                <a:latin typeface="Times New Roman"/>
                <a:cs typeface="Times New Roman"/>
              </a:rPr>
              <a:t>among the </a:t>
            </a:r>
            <a:r>
              <a:rPr sz="3200" dirty="0">
                <a:latin typeface="Times New Roman"/>
                <a:cs typeface="Times New Roman"/>
              </a:rPr>
              <a:t>various local and  </a:t>
            </a:r>
            <a:r>
              <a:rPr sz="3200" spc="-5" dirty="0">
                <a:latin typeface="Times New Roman"/>
                <a:cs typeface="Times New Roman"/>
              </a:rPr>
              <a:t>international organizations </a:t>
            </a:r>
            <a:r>
              <a:rPr sz="3200" dirty="0">
                <a:latin typeface="Times New Roman"/>
                <a:cs typeface="Times New Roman"/>
              </a:rPr>
              <a:t>working </a:t>
            </a:r>
            <a:r>
              <a:rPr sz="3200" spc="-5" dirty="0">
                <a:latin typeface="Times New Roman"/>
                <a:cs typeface="Times New Roman"/>
              </a:rPr>
              <a:t>in the  </a:t>
            </a:r>
            <a:r>
              <a:rPr sz="3200" dirty="0">
                <a:latin typeface="Times New Roman"/>
                <a:cs typeface="Times New Roman"/>
              </a:rPr>
              <a:t>area.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329" y="497840"/>
            <a:ext cx="5380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13. </a:t>
            </a:r>
            <a:r>
              <a:rPr sz="4400" spc="-5" dirty="0">
                <a:solidFill>
                  <a:srgbClr val="000000"/>
                </a:solidFill>
              </a:rPr>
              <a:t>TRAINING</a:t>
            </a:r>
            <a:r>
              <a:rPr sz="4400" spc="-8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PLAN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619365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Only if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applicable </a:t>
            </a:r>
            <a:r>
              <a:rPr sz="3200" spc="-5" dirty="0">
                <a:latin typeface="Times New Roman"/>
                <a:cs typeface="Times New Roman"/>
              </a:rPr>
              <a:t>for the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project.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Include a </a:t>
            </a:r>
            <a:r>
              <a:rPr sz="3200" spc="-5" dirty="0">
                <a:latin typeface="Times New Roman"/>
                <a:cs typeface="Times New Roman"/>
              </a:rPr>
              <a:t>training plan in table format  highlighting 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learning objectives,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training  methods,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key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activities,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key personnel, and  audience.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4979" y="497840"/>
            <a:ext cx="56489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14.</a:t>
            </a:r>
            <a:r>
              <a:rPr sz="4400" spc="-6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SUSTAINABILITY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80489"/>
            <a:ext cx="7738109" cy="39382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Describe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about 1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paragraphs.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450"/>
              </a:lnSpc>
              <a:spcBef>
                <a:spcPts val="8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How key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activities will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continue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project 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funding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ends.</a:t>
            </a:r>
            <a:endParaRPr sz="3200">
              <a:latin typeface="Times New Roman"/>
              <a:cs typeface="Times New Roman"/>
            </a:endParaRPr>
          </a:p>
          <a:p>
            <a:pPr marL="355600" marR="883285" indent="-342900">
              <a:lnSpc>
                <a:spcPct val="90000"/>
              </a:lnSpc>
              <a:spcBef>
                <a:spcPts val="74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Roles various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actors</a:t>
            </a:r>
            <a:r>
              <a:rPr sz="3200" spc="5" dirty="0">
                <a:latin typeface="Times New Roman"/>
                <a:cs typeface="Times New Roman"/>
              </a:rPr>
              <a:t>, </a:t>
            </a:r>
            <a:r>
              <a:rPr sz="3200" dirty="0">
                <a:latin typeface="Times New Roman"/>
                <a:cs typeface="Times New Roman"/>
              </a:rPr>
              <a:t>partners, </a:t>
            </a:r>
            <a:r>
              <a:rPr sz="3200" spc="-5" dirty="0">
                <a:latin typeface="Times New Roman"/>
                <a:cs typeface="Times New Roman"/>
              </a:rPr>
              <a:t>and  communities members </a:t>
            </a:r>
            <a:r>
              <a:rPr sz="3200" dirty="0">
                <a:latin typeface="Times New Roman"/>
                <a:cs typeface="Times New Roman"/>
              </a:rPr>
              <a:t>expect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play </a:t>
            </a:r>
            <a:r>
              <a:rPr sz="3200" spc="-5" dirty="0">
                <a:latin typeface="Times New Roman"/>
                <a:cs typeface="Times New Roman"/>
              </a:rPr>
              <a:t>in  </a:t>
            </a:r>
            <a:r>
              <a:rPr sz="3200" dirty="0">
                <a:latin typeface="Times New Roman"/>
                <a:cs typeface="Times New Roman"/>
              </a:rPr>
              <a:t>ensuring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sustainability.</a:t>
            </a:r>
            <a:endParaRPr sz="3200">
              <a:latin typeface="Times New Roman"/>
              <a:cs typeface="Times New Roman"/>
            </a:endParaRPr>
          </a:p>
          <a:p>
            <a:pPr marL="355600" marR="232410" indent="-342900">
              <a:lnSpc>
                <a:spcPts val="3450"/>
              </a:lnSpc>
              <a:spcBef>
                <a:spcPts val="8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Other projects </a:t>
            </a:r>
            <a:r>
              <a:rPr sz="3200" dirty="0">
                <a:latin typeface="Times New Roman"/>
                <a:cs typeface="Times New Roman"/>
              </a:rPr>
              <a:t>or </a:t>
            </a:r>
            <a:r>
              <a:rPr sz="3200" spc="-5" dirty="0">
                <a:latin typeface="Times New Roman"/>
                <a:cs typeface="Times New Roman"/>
              </a:rPr>
              <a:t>similar </a:t>
            </a: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in different  </a:t>
            </a:r>
            <a:r>
              <a:rPr sz="3200" dirty="0">
                <a:latin typeface="Times New Roman"/>
                <a:cs typeface="Times New Roman"/>
              </a:rPr>
              <a:t>regions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attesting</a:t>
            </a:r>
            <a:r>
              <a:rPr sz="32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sustainability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1089" y="497840"/>
            <a:ext cx="6932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15. </a:t>
            </a:r>
            <a:r>
              <a:rPr sz="4400" spc="-5" dirty="0">
                <a:solidFill>
                  <a:srgbClr val="000000"/>
                </a:solidFill>
              </a:rPr>
              <a:t>MAJOR</a:t>
            </a:r>
            <a:r>
              <a:rPr sz="4400" spc="-8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CHALLENGES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785620"/>
            <a:ext cx="7814945" cy="384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Describe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about </a:t>
            </a:r>
            <a:r>
              <a:rPr sz="3200" spc="-5" dirty="0">
                <a:latin typeface="Times New Roman"/>
                <a:cs typeface="Times New Roman"/>
              </a:rPr>
              <a:t>1-2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paragraphs.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Summarize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major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challenges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project team  expects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to face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and how they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will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dealt  with.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Internal, External, </a:t>
            </a:r>
            <a:r>
              <a:rPr sz="3200" spc="-5" dirty="0">
                <a:latin typeface="Times New Roman"/>
                <a:cs typeface="Times New Roman"/>
              </a:rPr>
              <a:t>Political. Cultural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etc.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270" y="497840"/>
            <a:ext cx="43116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16.</a:t>
            </a:r>
            <a:r>
              <a:rPr sz="4400" spc="-8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REFERENCE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650480" cy="433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4391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Reference cited </a:t>
            </a:r>
            <a:r>
              <a:rPr sz="3200" dirty="0">
                <a:latin typeface="Times New Roman"/>
                <a:cs typeface="Times New Roman"/>
              </a:rPr>
              <a:t>during project </a:t>
            </a:r>
            <a:r>
              <a:rPr sz="3200" spc="-5" dirty="0">
                <a:latin typeface="Times New Roman"/>
                <a:cs typeface="Times New Roman"/>
              </a:rPr>
              <a:t>proposal  formulation.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Reverent and </a:t>
            </a:r>
            <a:r>
              <a:rPr sz="3200" spc="-5" dirty="0">
                <a:latin typeface="Times New Roman"/>
                <a:cs typeface="Times New Roman"/>
              </a:rPr>
              <a:t>scientific methods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reference  writing.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imes New Roman"/>
              <a:buChar char="•"/>
            </a:pPr>
            <a:endParaRPr sz="4800">
              <a:latin typeface="Times New Roman"/>
              <a:cs typeface="Times New Roman"/>
            </a:endParaRPr>
          </a:p>
          <a:p>
            <a:pPr marL="355600" marR="525145" indent="-342900">
              <a:lnSpc>
                <a:spcPts val="3829"/>
              </a:lnSpc>
              <a:buChar char="•"/>
              <a:tabLst>
                <a:tab pos="354965" algn="l"/>
                <a:tab pos="355600" algn="l"/>
                <a:tab pos="5095240" algn="l"/>
              </a:tabLst>
            </a:pPr>
            <a:r>
              <a:rPr sz="3200" dirty="0">
                <a:latin typeface="Times New Roman"/>
                <a:cs typeface="Times New Roman"/>
              </a:rPr>
              <a:t>Vancouver or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Harvard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style	</a:t>
            </a:r>
            <a:r>
              <a:rPr sz="3200" dirty="0">
                <a:latin typeface="Times New Roman"/>
                <a:cs typeface="Times New Roman"/>
              </a:rPr>
              <a:t>according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to  </a:t>
            </a:r>
            <a:r>
              <a:rPr sz="3200" dirty="0">
                <a:latin typeface="Times New Roman"/>
                <a:cs typeface="Times New Roman"/>
              </a:rPr>
              <a:t>organizational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policy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2039" y="497840"/>
            <a:ext cx="44361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17.</a:t>
            </a:r>
            <a:r>
              <a:rPr sz="4400" spc="-7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APPENDICES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822565" cy="325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Include any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relevant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supporting documents in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appendices </a:t>
            </a:r>
            <a:r>
              <a:rPr sz="3200" dirty="0">
                <a:latin typeface="Times New Roman"/>
                <a:cs typeface="Times New Roman"/>
              </a:rPr>
              <a:t>that </a:t>
            </a:r>
            <a:r>
              <a:rPr sz="3200" spc="-5" dirty="0">
                <a:latin typeface="Times New Roman"/>
                <a:cs typeface="Times New Roman"/>
              </a:rPr>
              <a:t>may </a:t>
            </a:r>
            <a:r>
              <a:rPr sz="3200" dirty="0">
                <a:latin typeface="Times New Roman"/>
                <a:cs typeface="Times New Roman"/>
              </a:rPr>
              <a:t>have been </a:t>
            </a:r>
            <a:r>
              <a:rPr sz="3200" spc="-5" dirty="0">
                <a:latin typeface="Times New Roman"/>
                <a:cs typeface="Times New Roman"/>
              </a:rPr>
              <a:t>too </a:t>
            </a:r>
            <a:r>
              <a:rPr sz="3200" dirty="0">
                <a:latin typeface="Times New Roman"/>
                <a:cs typeface="Times New Roman"/>
              </a:rPr>
              <a:t>lengthy </a:t>
            </a:r>
            <a:r>
              <a:rPr sz="3200" spc="-5" dirty="0">
                <a:latin typeface="Times New Roman"/>
                <a:cs typeface="Times New Roman"/>
              </a:rPr>
              <a:t>to  include in the </a:t>
            </a:r>
            <a:r>
              <a:rPr sz="3200" dirty="0">
                <a:latin typeface="Times New Roman"/>
                <a:cs typeface="Times New Roman"/>
              </a:rPr>
              <a:t>body of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proposal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e.g.</a:t>
            </a:r>
            <a:endParaRPr sz="32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79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Resumes </a:t>
            </a:r>
            <a:r>
              <a:rPr sz="3200" dirty="0">
                <a:latin typeface="Times New Roman"/>
                <a:cs typeface="Times New Roman"/>
              </a:rPr>
              <a:t>of key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personnel.</a:t>
            </a:r>
            <a:endParaRPr sz="32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80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Summary </a:t>
            </a:r>
            <a:r>
              <a:rPr sz="3200" dirty="0">
                <a:latin typeface="Times New Roman"/>
                <a:cs typeface="Times New Roman"/>
              </a:rPr>
              <a:t>of needs </a:t>
            </a:r>
            <a:r>
              <a:rPr sz="3200" spc="-5" dirty="0">
                <a:latin typeface="Times New Roman"/>
                <a:cs typeface="Times New Roman"/>
              </a:rPr>
              <a:t>assessments.</a:t>
            </a:r>
            <a:endParaRPr sz="32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80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Log frame </a:t>
            </a:r>
            <a:r>
              <a:rPr sz="3200" dirty="0">
                <a:latin typeface="Times New Roman"/>
                <a:cs typeface="Times New Roman"/>
              </a:rPr>
              <a:t>or </a:t>
            </a:r>
            <a:r>
              <a:rPr sz="3200" spc="-5" dirty="0">
                <a:latin typeface="Times New Roman"/>
                <a:cs typeface="Times New Roman"/>
              </a:rPr>
              <a:t>results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framework.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7750" y="548640"/>
            <a:ext cx="43656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Program Vs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Project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5429"/>
            <a:ext cx="7690484" cy="377062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marR="802005" indent="-342900">
              <a:lnSpc>
                <a:spcPct val="799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 program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 group of related projects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managed in </a:t>
            </a:r>
            <a:r>
              <a:rPr sz="3200" dirty="0">
                <a:latin typeface="Times New Roman"/>
                <a:cs typeface="Times New Roman"/>
              </a:rPr>
              <a:t>a coordinated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way.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450">
              <a:latin typeface="Times New Roman"/>
              <a:cs typeface="Times New Roman"/>
            </a:endParaRPr>
          </a:p>
          <a:p>
            <a:pPr marL="355600" marR="980440" indent="-342900">
              <a:lnSpc>
                <a:spcPct val="799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Project </a:t>
            </a:r>
            <a:r>
              <a:rPr sz="3200" spc="-5" dirty="0">
                <a:latin typeface="Times New Roman"/>
                <a:cs typeface="Times New Roman"/>
              </a:rPr>
              <a:t>portfolio management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involves 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organizing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and managing</a:t>
            </a:r>
            <a:r>
              <a:rPr sz="3200" spc="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FF3300"/>
                </a:solidFill>
                <a:latin typeface="Times New Roman"/>
                <a:cs typeface="Times New Roman"/>
              </a:rPr>
              <a:t>projects</a:t>
            </a:r>
            <a:r>
              <a:rPr sz="3200" spc="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Char char="•"/>
            </a:pPr>
            <a:endParaRPr sz="44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9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Program </a:t>
            </a:r>
            <a:r>
              <a:rPr sz="3200" spc="-5" dirty="0">
                <a:latin typeface="Times New Roman"/>
                <a:cs typeface="Times New Roman"/>
              </a:rPr>
              <a:t>managers </a:t>
            </a:r>
            <a:r>
              <a:rPr sz="3200" dirty="0">
                <a:latin typeface="Times New Roman"/>
                <a:cs typeface="Times New Roman"/>
              </a:rPr>
              <a:t>play a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key role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in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helping 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all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projects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organizations succeed.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2410" y="593186"/>
            <a:ext cx="35966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</a:rPr>
              <a:t>APPENDICES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070090" cy="4432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844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Organization Registration Certificate in  District Administration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  <a:tab pos="2272030" algn="l"/>
                <a:tab pos="4629150" algn="l"/>
              </a:tabLst>
            </a:pPr>
            <a:r>
              <a:rPr sz="3200" spc="-5" dirty="0">
                <a:latin typeface="Times New Roman"/>
                <a:cs typeface="Times New Roman"/>
              </a:rPr>
              <a:t>Affiliation	Certificate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	Social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Welfare  Council.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PAN </a:t>
            </a:r>
            <a:r>
              <a:rPr sz="3200" spc="-5" dirty="0">
                <a:latin typeface="Times New Roman"/>
                <a:cs typeface="Times New Roman"/>
              </a:rPr>
              <a:t>Registration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Certificates.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Tax Execration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Certificate.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Audit Report </a:t>
            </a:r>
            <a:r>
              <a:rPr sz="3200" dirty="0">
                <a:latin typeface="Times New Roman"/>
                <a:cs typeface="Times New Roman"/>
              </a:rPr>
              <a:t>of previous </a:t>
            </a:r>
            <a:r>
              <a:rPr sz="3200" spc="-5" dirty="0">
                <a:latin typeface="Times New Roman"/>
                <a:cs typeface="Times New Roman"/>
              </a:rPr>
              <a:t>fiscal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year.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Bank</a:t>
            </a:r>
            <a:r>
              <a:rPr sz="3200" dirty="0">
                <a:latin typeface="Times New Roman"/>
                <a:cs typeface="Times New Roman"/>
              </a:rPr>
              <a:t> clearance.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50" y="34290"/>
            <a:ext cx="746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345" dirty="0">
                <a:latin typeface="Times New Roman"/>
                <a:cs typeface="Times New Roman"/>
              </a:rPr>
              <a:t>C</a:t>
            </a:r>
            <a:r>
              <a:rPr sz="1800" i="1" spc="-160" dirty="0">
                <a:latin typeface="Times New Roman"/>
                <a:cs typeface="Times New Roman"/>
              </a:rPr>
              <a:t>o</a:t>
            </a:r>
            <a:r>
              <a:rPr sz="1800" i="1" spc="-5" dirty="0">
                <a:latin typeface="Times New Roman"/>
                <a:cs typeface="Times New Roman"/>
              </a:rPr>
              <a:t>n</a:t>
            </a:r>
            <a:r>
              <a:rPr sz="1800" i="1" spc="155" dirty="0">
                <a:latin typeface="Times New Roman"/>
                <a:cs typeface="Times New Roman"/>
              </a:rPr>
              <a:t>t</a:t>
            </a:r>
            <a:r>
              <a:rPr sz="1800" i="1" spc="-25" dirty="0">
                <a:latin typeface="Times New Roman"/>
                <a:cs typeface="Times New Roman"/>
              </a:rPr>
              <a:t>d</a:t>
            </a:r>
            <a:r>
              <a:rPr sz="1800" i="1" spc="95" dirty="0">
                <a:latin typeface="Times New Roman"/>
                <a:cs typeface="Times New Roman"/>
              </a:rPr>
              <a:t>.</a:t>
            </a:r>
            <a:r>
              <a:rPr sz="1800" i="1" spc="-5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1189" y="497840"/>
            <a:ext cx="53320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6535" algn="l"/>
                <a:tab pos="2914650" algn="l"/>
              </a:tabLst>
            </a:pPr>
            <a:r>
              <a:rPr sz="4400" spc="-5" dirty="0">
                <a:solidFill>
                  <a:srgbClr val="000000"/>
                </a:solidFill>
              </a:rPr>
              <a:t>What	is</a:t>
            </a:r>
            <a:r>
              <a:rPr sz="4400" spc="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not	</a:t>
            </a:r>
            <a:r>
              <a:rPr sz="4400" dirty="0">
                <a:solidFill>
                  <a:srgbClr val="000000"/>
                </a:solidFill>
              </a:rPr>
              <a:t>a</a:t>
            </a:r>
            <a:r>
              <a:rPr sz="4400" spc="-8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project?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814945" cy="3742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366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Past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activities </a:t>
            </a:r>
            <a:r>
              <a:rPr sz="3200" spc="-5" dirty="0">
                <a:latin typeface="Times New Roman"/>
                <a:cs typeface="Times New Roman"/>
              </a:rPr>
              <a:t>that are </a:t>
            </a:r>
            <a:r>
              <a:rPr sz="3200" dirty="0">
                <a:latin typeface="Times New Roman"/>
                <a:cs typeface="Times New Roman"/>
              </a:rPr>
              <a:t>repeated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exactly </a:t>
            </a:r>
            <a:r>
              <a:rPr sz="3200" spc="-5" dirty="0">
                <a:latin typeface="Times New Roman"/>
                <a:cs typeface="Times New Roman"/>
              </a:rPr>
              <a:t>the  same </a:t>
            </a:r>
            <a:r>
              <a:rPr sz="3200" dirty="0">
                <a:latin typeface="Times New Roman"/>
                <a:cs typeface="Times New Roman"/>
              </a:rPr>
              <a:t>way on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periodic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basis.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Activities with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no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clearly defined</a:t>
            </a:r>
            <a:r>
              <a:rPr sz="3200" spc="10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3200" spc="10" dirty="0">
                <a:solidFill>
                  <a:srgbClr val="FF3300"/>
                </a:solidFill>
                <a:latin typeface="Times New Roman"/>
                <a:cs typeface="Times New Roman"/>
              </a:rPr>
              <a:t>goals</a:t>
            </a:r>
            <a:r>
              <a:rPr sz="3200" spc="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Activities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which can be repeated </a:t>
            </a:r>
            <a:r>
              <a:rPr sz="3200" dirty="0">
                <a:latin typeface="Times New Roman"/>
                <a:cs typeface="Times New Roman"/>
              </a:rPr>
              <a:t>or </a:t>
            </a:r>
            <a:r>
              <a:rPr sz="3200" spc="-5" dirty="0">
                <a:latin typeface="Times New Roman"/>
                <a:cs typeface="Times New Roman"/>
              </a:rPr>
              <a:t>translated  </a:t>
            </a:r>
            <a:r>
              <a:rPr sz="3200" dirty="0">
                <a:latin typeface="Times New Roman"/>
                <a:cs typeface="Times New Roman"/>
              </a:rPr>
              <a:t>any where at any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moment.</a:t>
            </a:r>
            <a:endParaRPr sz="3200">
              <a:latin typeface="Times New Roman"/>
              <a:cs typeface="Times New Roman"/>
            </a:endParaRPr>
          </a:p>
          <a:p>
            <a:pPr marL="355600" marR="490220" indent="-342900">
              <a:lnSpc>
                <a:spcPct val="100000"/>
              </a:lnSpc>
              <a:spcBef>
                <a:spcPts val="8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Ongoing </a:t>
            </a:r>
            <a:r>
              <a:rPr sz="3200" spc="-5" dirty="0">
                <a:latin typeface="Times New Roman"/>
                <a:cs typeface="Times New Roman"/>
              </a:rPr>
              <a:t>(regular) </a:t>
            </a:r>
            <a:r>
              <a:rPr sz="3200" dirty="0">
                <a:latin typeface="Times New Roman"/>
                <a:cs typeface="Times New Roman"/>
              </a:rPr>
              <a:t>organizational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activities 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(e.g. board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meeting)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2189" y="528320"/>
            <a:ext cx="45777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Project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19"/>
            <a:ext cx="8053070" cy="3981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1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dynamic process that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utilizes the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appropriate  resources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the organization in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controlled  and structured </a:t>
            </a:r>
            <a:r>
              <a:rPr sz="3200" spc="5" dirty="0">
                <a:solidFill>
                  <a:srgbClr val="FF3300"/>
                </a:solidFill>
                <a:latin typeface="Times New Roman"/>
                <a:cs typeface="Times New Roman"/>
              </a:rPr>
              <a:t>manner</a:t>
            </a:r>
            <a:r>
              <a:rPr sz="3200" spc="5" dirty="0">
                <a:latin typeface="Times New Roman"/>
                <a:cs typeface="Times New Roman"/>
              </a:rPr>
              <a:t>,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achieve </a:t>
            </a:r>
            <a:r>
              <a:rPr sz="3200" spc="-5" dirty="0">
                <a:latin typeface="Times New Roman"/>
                <a:cs typeface="Times New Roman"/>
              </a:rPr>
              <a:t>some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clearly 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defined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objectives </a:t>
            </a:r>
            <a:r>
              <a:rPr sz="3200" spc="-5" dirty="0">
                <a:latin typeface="Times New Roman"/>
                <a:cs typeface="Times New Roman"/>
              </a:rPr>
              <a:t>identified </a:t>
            </a:r>
            <a:r>
              <a:rPr sz="3200" dirty="0">
                <a:latin typeface="Times New Roman"/>
                <a:cs typeface="Times New Roman"/>
              </a:rPr>
              <a:t>as</a:t>
            </a:r>
            <a:r>
              <a:rPr sz="3200" spc="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needs.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Char char="•"/>
            </a:pPr>
            <a:endParaRPr sz="5050">
              <a:latin typeface="Times New Roman"/>
              <a:cs typeface="Times New Roman"/>
            </a:endParaRPr>
          </a:p>
          <a:p>
            <a:pPr marL="355600" marR="307975" indent="-342900">
              <a:lnSpc>
                <a:spcPct val="1099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It is </a:t>
            </a:r>
            <a:r>
              <a:rPr sz="3200" dirty="0">
                <a:latin typeface="Times New Roman"/>
                <a:cs typeface="Times New Roman"/>
              </a:rPr>
              <a:t>always conducted </a:t>
            </a:r>
            <a:r>
              <a:rPr sz="3200" spc="-5" dirty="0">
                <a:latin typeface="Times New Roman"/>
                <a:cs typeface="Times New Roman"/>
              </a:rPr>
              <a:t>within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defined </a:t>
            </a:r>
            <a:r>
              <a:rPr sz="3200" dirty="0">
                <a:solidFill>
                  <a:srgbClr val="FF3300"/>
                </a:solidFill>
                <a:latin typeface="Times New Roman"/>
                <a:cs typeface="Times New Roman"/>
              </a:rPr>
              <a:t>set of  </a:t>
            </a:r>
            <a:r>
              <a:rPr sz="3200" spc="-5" dirty="0">
                <a:solidFill>
                  <a:srgbClr val="FF3300"/>
                </a:solidFill>
                <a:latin typeface="Times New Roman"/>
                <a:cs typeface="Times New Roman"/>
              </a:rPr>
              <a:t>constraints.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5</TotalTime>
  <Words>2084</Words>
  <Application>Microsoft Office PowerPoint</Application>
  <PresentationFormat>On-screen Show (4:3)</PresentationFormat>
  <Paragraphs>455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BlackTie</vt:lpstr>
      <vt:lpstr>PROJECT FORMULATION AND  MANAGEMENT</vt:lpstr>
      <vt:lpstr>Project</vt:lpstr>
      <vt:lpstr>Project</vt:lpstr>
      <vt:lpstr>Project</vt:lpstr>
      <vt:lpstr>Characteristics</vt:lpstr>
      <vt:lpstr>Characteristics</vt:lpstr>
      <vt:lpstr>Program Vs Project</vt:lpstr>
      <vt:lpstr>What is not a project?</vt:lpstr>
      <vt:lpstr>Project Management</vt:lpstr>
      <vt:lpstr>Project Management</vt:lpstr>
      <vt:lpstr>Project Management</vt:lpstr>
      <vt:lpstr>Triple constraints of project management</vt:lpstr>
      <vt:lpstr>Triple constraint of project management</vt:lpstr>
      <vt:lpstr>Importance of project management</vt:lpstr>
      <vt:lpstr>Importance of project management</vt:lpstr>
      <vt:lpstr>Importance of project management</vt:lpstr>
      <vt:lpstr>Project Management Framework</vt:lpstr>
      <vt:lpstr>Project Management Framework</vt:lpstr>
      <vt:lpstr>Winners do not do different things, they  just do same thing differently.</vt:lpstr>
      <vt:lpstr>PROJECT LIFE CYCLE</vt:lpstr>
      <vt:lpstr>Project life cycle</vt:lpstr>
      <vt:lpstr>Project life cycle</vt:lpstr>
      <vt:lpstr>Initiation phase</vt:lpstr>
      <vt:lpstr>Definition phase</vt:lpstr>
      <vt:lpstr>Planning phase</vt:lpstr>
      <vt:lpstr>Implementation phase</vt:lpstr>
      <vt:lpstr>Deployment phase</vt:lpstr>
      <vt:lpstr>Closing phase</vt:lpstr>
      <vt:lpstr>Project cycle based on activity</vt:lpstr>
      <vt:lpstr>Now project is completed successfully,  Let’s celebrate !</vt:lpstr>
      <vt:lpstr>PROJECT PROPOSAL  WRITING</vt:lpstr>
      <vt:lpstr>PowerPoint Presentation</vt:lpstr>
      <vt:lpstr>PROJECT PROPOSAL</vt:lpstr>
      <vt:lpstr>ELEMENTS OF A PROJECT  PROPOSAL</vt:lpstr>
      <vt:lpstr>ELEMENTS OF A PROJECT  PROPOSAL</vt:lpstr>
      <vt:lpstr>1. COVER SHEET</vt:lpstr>
      <vt:lpstr>COVER SHEET</vt:lpstr>
      <vt:lpstr>2. PROJECT TITLE</vt:lpstr>
      <vt:lpstr>PROJECT TITLE</vt:lpstr>
      <vt:lpstr>3. SUMMARY/ ABSTRACT</vt:lpstr>
      <vt:lpstr>SUMMARY/ ABSTRACT</vt:lpstr>
      <vt:lpstr>SUMMARY/ ABSTRACT</vt:lpstr>
      <vt:lpstr>4. CONTENTS PAGE</vt:lpstr>
      <vt:lpstr>5. INTRODUCTION</vt:lpstr>
      <vt:lpstr>6. PROBLEM STATEMENT</vt:lpstr>
      <vt:lpstr>7.OVERVIEW OF TARGET AREA</vt:lpstr>
      <vt:lpstr>7. PROJECT DETAIL</vt:lpstr>
      <vt:lpstr>PROJECT DETAIL</vt:lpstr>
      <vt:lpstr>HIERARCHY OF AIMS</vt:lpstr>
      <vt:lpstr>HIERARCHY OF AIMS</vt:lpstr>
      <vt:lpstr>Goal</vt:lpstr>
      <vt:lpstr>Goal: Improving the health  status of community</vt:lpstr>
      <vt:lpstr>8. IMPLEMENTATION PLAN</vt:lpstr>
      <vt:lpstr>Gantt Chart</vt:lpstr>
      <vt:lpstr>9. PROJECT ADMINISTRATION</vt:lpstr>
      <vt:lpstr>PROJECT ADMINISTRATION</vt:lpstr>
      <vt:lpstr>10. PROJECT BUDGET</vt:lpstr>
      <vt:lpstr>PROJECT BUDGET</vt:lpstr>
      <vt:lpstr>PROJECT BUDGET</vt:lpstr>
      <vt:lpstr>PROJECT BUDGET</vt:lpstr>
      <vt:lpstr>11. MONITORING AND  EVALUATION PLAN</vt:lpstr>
      <vt:lpstr>MONITORING &amp; EVALUATION PLAN</vt:lpstr>
      <vt:lpstr>Base  line</vt:lpstr>
      <vt:lpstr>12. COORDINATION</vt:lpstr>
      <vt:lpstr>13. TRAINING PLAN</vt:lpstr>
      <vt:lpstr>14. SUSTAINABILITY</vt:lpstr>
      <vt:lpstr>15. MAJOR CHALLENGES</vt:lpstr>
      <vt:lpstr>16. REFERENCE</vt:lpstr>
      <vt:lpstr>17. APPENDICES</vt:lpstr>
      <vt:lpstr>APPENDICES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FORMULATION AND  MANAGEMENT</dc:title>
  <dc:creator>Wahab</dc:creator>
  <cp:lastModifiedBy>Wahab</cp:lastModifiedBy>
  <cp:revision>2</cp:revision>
  <dcterms:created xsi:type="dcterms:W3CDTF">2020-05-02T18:03:14Z</dcterms:created>
  <dcterms:modified xsi:type="dcterms:W3CDTF">2020-05-02T18:12:12Z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2013-09-05T00:00:00Z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2020-05-02T00:00:00Z</vt:filetime>
  </property>
</Properties>
</file>