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4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5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21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6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66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06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69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15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6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8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65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09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3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2020/12/11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7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1275"/>
            <a:ext cx="9144001" cy="17907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Functions of Sets</a:t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9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Functions </a:t>
            </a:r>
            <a:r>
              <a:rPr lang="en-US" altLang="zh-CN" sz="4000"/>
              <a:t>of </a:t>
            </a:r>
            <a:r>
              <a:rPr lang="en-US" altLang="zh-CN" sz="4000" smtClean="0"/>
              <a:t>Sets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 err="1"/>
              <a:t>Rimsha</a:t>
            </a:r>
            <a:r>
              <a:rPr lang="en-US" altLang="zh-CN" sz="4000" dirty="0"/>
              <a:t> </a:t>
            </a:r>
            <a:r>
              <a:rPr lang="en-US" altLang="zh-CN" sz="4000" dirty="0" err="1"/>
              <a:t>Fiaz</a:t>
            </a:r>
            <a:r>
              <a:rPr lang="en-US" altLang="zh-CN" sz="4000" dirty="0"/>
              <a:t>(BSEDUF18M042)</a:t>
            </a:r>
            <a:br>
              <a:rPr lang="en-US" altLang="zh-CN" sz="4000" dirty="0"/>
            </a:br>
            <a:r>
              <a:rPr lang="en-US" altLang="zh-CN" sz="4000" dirty="0"/>
              <a:t>Teaching of Mathematics</a:t>
            </a:r>
            <a:br>
              <a:rPr lang="en-US" altLang="zh-CN" sz="4000" dirty="0"/>
            </a:br>
            <a:r>
              <a:rPr lang="en-US" altLang="zh-CN" sz="4000" dirty="0"/>
              <a:t>BS Education Semester 5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Department of Education </a:t>
            </a:r>
          </a:p>
          <a:p>
            <a:r>
              <a:rPr lang="en-US" altLang="zh-CN" dirty="0"/>
              <a:t>University of Sargodha, Pakistan </a:t>
            </a:r>
          </a:p>
          <a:p>
            <a:r>
              <a:rPr lang="en-US" altLang="zh-CN" dirty="0"/>
              <a:t>October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re 10486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/>
              <a:t>Functions of sets</a:t>
            </a:r>
            <a:r>
              <a:rPr lang="en-US" altLang="zh-CN"/>
              <a:t> </a:t>
            </a:r>
            <a:endParaRPr lang="en-US"/>
          </a:p>
        </p:txBody>
      </p:sp>
      <p:sp>
        <p:nvSpPr>
          <p:cNvPr id="1048650" name="Espace réservé du contenu 10486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to One Function</a:t>
            </a:r>
          </a:p>
          <a:p>
            <a:r>
              <a:rPr lang="en-US" dirty="0"/>
              <a:t>A function f: A → B is One to One, if for each element of A there is a distinct element of B. It is also known as Injective. </a:t>
            </a:r>
          </a:p>
          <a:p>
            <a:r>
              <a:rPr lang="en-US" dirty="0"/>
              <a:t>Consider, if a1 ∈ A and b1 ∈ B, f is defined as f: A → B such that f (a1) = f (a2)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97153" name="Imag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49600" y="4678878"/>
            <a:ext cx="4315318" cy="17342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re 10486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2" name="Espace réservé du contenu 10486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to One Function</a:t>
            </a:r>
          </a:p>
          <a:p>
            <a:r>
              <a:rPr lang="en-US"/>
              <a:t>It is a function which maps two or more elements of A to the same element of set B. Two or more elements of A have the same image in B.</a:t>
            </a:r>
          </a:p>
          <a:p>
            <a:endParaRPr lang="en-US"/>
          </a:p>
        </p:txBody>
      </p:sp>
      <p:pic>
        <p:nvPicPr>
          <p:cNvPr id="2097154" name="Imag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81688" y="3571840"/>
            <a:ext cx="4580624" cy="26051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re 10486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Espace réservé du contenu 10486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Onto Function</a:t>
            </a:r>
          </a:p>
          <a:p>
            <a:r>
              <a:rPr lang="en-US"/>
              <a:t>If there exists a function for which every element of set B there is (are) pre-image(s) in set A, it is Onto Function. Onto is also referred as Surjective Function.</a:t>
            </a:r>
          </a:p>
          <a:p>
            <a:endParaRPr lang="en-US"/>
          </a:p>
        </p:txBody>
      </p:sp>
      <p:pic>
        <p:nvPicPr>
          <p:cNvPr id="2097155" name="Imag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90525" y="3783823"/>
            <a:ext cx="5043528" cy="25041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re 10486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Espace réservé du contenu 104865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Onto Function</a:t>
            </a:r>
          </a:p>
          <a:p>
            <a:r>
              <a:rPr lang="en-US"/>
              <a:t>If there exists a function for which every element of set B there is (are) pre-image(s) in set A, it is Onto Function. Onto is also referred as Surjective Function.</a:t>
            </a:r>
          </a:p>
        </p:txBody>
      </p:sp>
      <p:pic>
        <p:nvPicPr>
          <p:cNvPr id="2097156" name="Imag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72294" y="3815296"/>
            <a:ext cx="5029237" cy="25319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re 10486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8" name="Espace réservé du contenu 10486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– One and Onto Function</a:t>
            </a:r>
          </a:p>
          <a:p>
            <a:r>
              <a:rPr lang="en-US"/>
              <a:t>A function, f is One – One and Onto or Bijective if the function f is both One to One and Onto function. In other words, the function f associates each element of A with a distinct element of B and every element of B has a pre-image in 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263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Times New Roman</vt:lpstr>
      <vt:lpstr>Office Theme</vt:lpstr>
      <vt:lpstr>1_Office Theme</vt:lpstr>
      <vt:lpstr>Functions of Sets  BS Education-V Teaching Mathematics (EDU-511)</vt:lpstr>
      <vt:lpstr>Functions of Sets Rimsha Fiaz(BSEDUF18M042) Teaching of Mathematics BS Education Semester 5</vt:lpstr>
      <vt:lpstr>Functions of sets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Sets  Rimsha Fiaz(BSEDUF18M042) Teaching of Mathematics BS Education Semester 5</dc:title>
  <dc:creator>vivo 1823</dc:creator>
  <cp:lastModifiedBy>ABC</cp:lastModifiedBy>
  <cp:revision>5</cp:revision>
  <dcterms:created xsi:type="dcterms:W3CDTF">2015-05-11T23:30:45Z</dcterms:created>
  <dcterms:modified xsi:type="dcterms:W3CDTF">2020-12-11T18:33:31Z</dcterms:modified>
</cp:coreProperties>
</file>