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64" r:id="rId3"/>
    <p:sldId id="256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9152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2020/12/11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2020/12/11</a:t>
            </a:fld>
            <a:endParaRPr lang="zh-CN" altLang="en-US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2020/12/11</a:t>
            </a:fld>
            <a:endParaRPr lang="zh-CN" altLang="en-US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821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667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5660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2065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9694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6152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466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586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2020/12/11</a:t>
            </a:fld>
            <a:endParaRPr lang="zh-CN" altLang="en-US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2654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2092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235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2020/12/11</a:t>
            </a:fld>
            <a:endParaRPr lang="zh-CN" altLang="en-US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2020/12/11</a:t>
            </a:fld>
            <a:endParaRPr lang="zh-CN" altLang="en-US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2020/12/11</a:t>
            </a:fld>
            <a:endParaRPr lang="zh-CN" altLang="en-US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2020/12/11</a:t>
            </a:fld>
            <a:endParaRPr lang="zh-CN" altLang="en-US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2020/12/11</a:t>
            </a:fld>
            <a:endParaRPr lang="zh-CN" altLang="en-US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2020/12/11</a:t>
            </a:fld>
            <a:endParaRPr lang="zh-CN" alt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0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en-US" dirty="0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2020/12/11</a:t>
            </a:fld>
            <a:endParaRPr lang="zh-CN" altLang="en-US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t>2020/12/11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273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91275"/>
            <a:ext cx="9144001" cy="1790700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Functions of Sets</a:t>
            </a:r>
            <a:br>
              <a:rPr lang="en-US" sz="30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BS Education-V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Mathematics (EDU-511)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9" y="5065567"/>
            <a:ext cx="6858000" cy="701387"/>
          </a:xfrm>
        </p:spPr>
        <p:txBody>
          <a:bodyPr>
            <a:normAutofit/>
          </a:bodyPr>
          <a:lstStyle/>
          <a:p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Education</a:t>
            </a:r>
            <a:b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Sargodha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875" y="3143194"/>
            <a:ext cx="1774247" cy="176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891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/>
              <a:t>Functions </a:t>
            </a:r>
            <a:r>
              <a:rPr lang="en-US" altLang="zh-CN" sz="4000"/>
              <a:t>of </a:t>
            </a:r>
            <a:r>
              <a:rPr lang="en-US" altLang="zh-CN" sz="4000" smtClean="0"/>
              <a:t>Sets</a:t>
            </a:r>
            <a:r>
              <a:rPr lang="en-US" altLang="zh-CN" sz="4000" dirty="0"/>
              <a:t/>
            </a:r>
            <a:br>
              <a:rPr lang="en-US" altLang="zh-CN" sz="4000" dirty="0"/>
            </a:br>
            <a:r>
              <a:rPr lang="en-US" altLang="zh-CN" sz="4000" dirty="0" err="1"/>
              <a:t>Rimsha</a:t>
            </a:r>
            <a:r>
              <a:rPr lang="en-US" altLang="zh-CN" sz="4000" dirty="0"/>
              <a:t> </a:t>
            </a:r>
            <a:r>
              <a:rPr lang="en-US" altLang="zh-CN" sz="4000" dirty="0" err="1"/>
              <a:t>Fiaz</a:t>
            </a:r>
            <a:r>
              <a:rPr lang="en-US" altLang="zh-CN" sz="4000" dirty="0"/>
              <a:t>(BSEDUF18M042)</a:t>
            </a:r>
            <a:br>
              <a:rPr lang="en-US" altLang="zh-CN" sz="4000" dirty="0"/>
            </a:br>
            <a:r>
              <a:rPr lang="en-US" altLang="zh-CN" sz="4000" dirty="0"/>
              <a:t>Teaching of Mathematics</a:t>
            </a:r>
            <a:br>
              <a:rPr lang="en-US" altLang="zh-CN" sz="4000" dirty="0"/>
            </a:br>
            <a:r>
              <a:rPr lang="en-US" altLang="zh-CN" sz="4000" dirty="0"/>
              <a:t>BS Education Semester 5</a:t>
            </a:r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Department of Education </a:t>
            </a:r>
          </a:p>
          <a:p>
            <a:r>
              <a:rPr lang="en-US" altLang="zh-CN" dirty="0"/>
              <a:t>University of Sargodha, Pakistan </a:t>
            </a:r>
          </a:p>
          <a:p>
            <a:r>
              <a:rPr lang="en-US" altLang="zh-CN" dirty="0"/>
              <a:t>October 2020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Titre 104864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/>
              <a:t>Functions of sets</a:t>
            </a:r>
            <a:r>
              <a:rPr lang="en-US" altLang="zh-CN"/>
              <a:t> </a:t>
            </a:r>
            <a:endParaRPr lang="en-US"/>
          </a:p>
        </p:txBody>
      </p:sp>
      <p:sp>
        <p:nvSpPr>
          <p:cNvPr id="1048650" name="Espace réservé du contenu 104864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to One Function</a:t>
            </a:r>
          </a:p>
          <a:p>
            <a:r>
              <a:rPr lang="en-US" dirty="0"/>
              <a:t>A function f: A → B is One to One, if for each element of A there is a distinct element of B. It is also known as Injective. </a:t>
            </a:r>
          </a:p>
          <a:p>
            <a:r>
              <a:rPr lang="en-US" dirty="0"/>
              <a:t>Consider, if a1 ∈ A and b1 ∈ B, f is defined as f: A → B such that f (a1) = f (a2)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97153" name="Image 209715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849600" y="4678878"/>
            <a:ext cx="4315318" cy="173429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re 104865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2" name="Espace réservé du contenu 104865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Many to One Function</a:t>
            </a:r>
          </a:p>
          <a:p>
            <a:r>
              <a:rPr lang="en-US"/>
              <a:t>It is a function which maps two or more elements of A to the same element of set B. Two or more elements of A have the same image in B.</a:t>
            </a:r>
          </a:p>
          <a:p>
            <a:endParaRPr lang="en-US"/>
          </a:p>
        </p:txBody>
      </p:sp>
      <p:pic>
        <p:nvPicPr>
          <p:cNvPr id="2097154" name="Image 209715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281688" y="3571840"/>
            <a:ext cx="4580624" cy="260512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re 10486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4" name="Espace réservé du contenu 104865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Onto Function</a:t>
            </a:r>
          </a:p>
          <a:p>
            <a:r>
              <a:rPr lang="en-US"/>
              <a:t>If there exists a function for which every element of set B there is (are) pre-image(s) in set A, it is Onto Function. Onto is also referred as Surjective Function.</a:t>
            </a:r>
          </a:p>
          <a:p>
            <a:endParaRPr lang="en-US"/>
          </a:p>
        </p:txBody>
      </p:sp>
      <p:pic>
        <p:nvPicPr>
          <p:cNvPr id="2097155" name="Image 209715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290525" y="3783823"/>
            <a:ext cx="5043528" cy="250415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Titre 104865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6" name="Espace réservé du contenu 104865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Onto Function</a:t>
            </a:r>
          </a:p>
          <a:p>
            <a:r>
              <a:rPr lang="en-US"/>
              <a:t>If there exists a function for which every element of set B there is (are) pre-image(s) in set A, it is Onto Function. Onto is also referred as Surjective Function.</a:t>
            </a:r>
          </a:p>
        </p:txBody>
      </p:sp>
      <p:pic>
        <p:nvPicPr>
          <p:cNvPr id="2097156" name="Image 209715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872294" y="3815296"/>
            <a:ext cx="5029237" cy="253193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Titre 104865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658" name="Espace réservé du contenu 104865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One – One and Onto Function</a:t>
            </a:r>
          </a:p>
          <a:p>
            <a:r>
              <a:rPr lang="en-US"/>
              <a:t>A function, f is One – One and Onto or Bijective if the function f is both One to One and Onto function. In other words, the function f associates each element of A with a distinct element of B and every element of B has a pre-image in A.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263</Words>
  <Application>Microsoft Office PowerPoint</Application>
  <PresentationFormat>On-screen Show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宋体</vt:lpstr>
      <vt:lpstr>Arial</vt:lpstr>
      <vt:lpstr>Calibri</vt:lpstr>
      <vt:lpstr>Calibri Light</vt:lpstr>
      <vt:lpstr>Times New Roman</vt:lpstr>
      <vt:lpstr>Office Theme</vt:lpstr>
      <vt:lpstr>1_Office Theme</vt:lpstr>
      <vt:lpstr>Functions of Sets  BS Education-V Teaching Mathematics (EDU-511)</vt:lpstr>
      <vt:lpstr>Functions of Sets Rimsha Fiaz(BSEDUF18M042) Teaching of Mathematics BS Education Semester 5</vt:lpstr>
      <vt:lpstr>Functions of sets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Functions of Sets  Rimsha Fiaz(BSEDUF18M042) Teaching of Mathematics BS Education Semester 5</dc:title>
  <dc:creator>vivo 1823</dc:creator>
  <cp:lastModifiedBy>ABC</cp:lastModifiedBy>
  <cp:revision>5</cp:revision>
  <dcterms:created xsi:type="dcterms:W3CDTF">2015-05-11T23:30:45Z</dcterms:created>
  <dcterms:modified xsi:type="dcterms:W3CDTF">2020-12-11T18:33:31Z</dcterms:modified>
</cp:coreProperties>
</file>