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6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6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0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9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4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9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7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1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8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0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1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0FE09-8C8B-43F1-9DA9-8090D48312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2223E-EF3C-4C24-A4DF-B08CCAEB6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0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usion and Adoption of Innovation&#10;• Diffusion is a macro process concerned with the spread of&#10;a new product from its s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0" y="432521"/>
            <a:ext cx="11838709" cy="628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44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W PRODUCT AND THE DIFFUSION OF INNOVATION&#10;• Some aspects related to product purchase and brand&#10;loyalty:&#10;• Knowledge asp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1" y="166255"/>
            <a:ext cx="11762509" cy="642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IFFUSION PROCESS&#10;Innovation&#10;Channels&#10;Of&#10;communication&#10;Social system Time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9382"/>
            <a:ext cx="11222182" cy="644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30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dopter categories&#10;• Innovators&#10;• Early adopters&#10;• Early majority&#10;• Late majority&#10;• Laggards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5" y="0"/>
            <a:ext cx="11720945" cy="667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96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TAGES OF ADOPTION PROCESS&#10;AWARNESS&#10;• First exposure&#10;INTEREST&#10;• Show interest and searches for more&#10;information&#10;EVALUATIO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3" y="145474"/>
            <a:ext cx="11575472" cy="671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03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41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2020-05-03T09:35:29Z</dcterms:created>
  <dcterms:modified xsi:type="dcterms:W3CDTF">2020-05-03T09:35:53Z</dcterms:modified>
</cp:coreProperties>
</file>