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3"/>
  </p:notesMasterIdLst>
  <p:sldIdLst>
    <p:sldId id="256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277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mtaz" initials="m" lastIdx="2" clrIdx="0">
    <p:extLst>
      <p:ext uri="{19B8F6BF-5375-455C-9EA6-DF929625EA0E}">
        <p15:presenceInfo xmlns:p15="http://schemas.microsoft.com/office/powerpoint/2012/main" userId="06f53d98cca2de6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5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1821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9307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9399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9629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411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2804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0571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972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0604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7261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title" idx="2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26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23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20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Char char="●"/>
              <a:defRPr sz="20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 sz="1000" b="0" i="0" u="none" strike="noStrike" cap="none"/>
            </a:lvl1pPr>
            <a:lvl2pPr marL="0" marR="0" lvl="1" indent="0" algn="r" rtl="0">
              <a:buNone/>
              <a:defRPr sz="1000" b="0" i="0" u="none" strike="noStrike" cap="none"/>
            </a:lvl2pPr>
            <a:lvl3pPr marL="0" marR="0" lvl="2" indent="0" algn="r" rtl="0">
              <a:buNone/>
              <a:defRPr sz="1000" b="0" i="0" u="none" strike="noStrike" cap="none"/>
            </a:lvl3pPr>
            <a:lvl4pPr marL="0" marR="0" lvl="3" indent="0" algn="r" rtl="0">
              <a:buNone/>
              <a:defRPr sz="1000" b="0" i="0" u="none" strike="noStrike" cap="none"/>
            </a:lvl4pPr>
            <a:lvl5pPr marL="0" marR="0" lvl="4" indent="0" algn="r" rtl="0">
              <a:buNone/>
              <a:defRPr sz="1000" b="0" i="0" u="none" strike="noStrike" cap="none"/>
            </a:lvl5pPr>
            <a:lvl6pPr marL="0" marR="0" lvl="5" indent="0" algn="r" rtl="0">
              <a:buNone/>
              <a:defRPr sz="1000" b="0" i="0" u="none" strike="noStrike" cap="none"/>
            </a:lvl6pPr>
            <a:lvl7pPr marL="0" marR="0" lvl="6" indent="0" algn="r" rtl="0">
              <a:buNone/>
              <a:defRPr sz="1000" b="0" i="0" u="none" strike="noStrike" cap="none"/>
            </a:lvl7pPr>
            <a:lvl8pPr marL="0" marR="0" lvl="7" indent="0" algn="r" rtl="0">
              <a:buNone/>
              <a:defRPr sz="1000" b="0" i="0" u="none" strike="noStrike" cap="none"/>
            </a:lvl8pPr>
            <a:lvl9pPr marL="0" marR="0" lvl="8" indent="0" algn="r" rtl="0">
              <a:buNone/>
              <a:defRPr sz="1000" b="0" i="0" u="none" strike="noStrike" cap="none"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26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23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20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Char char="●"/>
              <a:defRPr sz="20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 sz="1000" b="0" i="0" u="none" strike="noStrike" cap="none"/>
            </a:lvl1pPr>
            <a:lvl2pPr marL="0" marR="0" lvl="1" indent="0" algn="r" rtl="0">
              <a:buNone/>
              <a:defRPr sz="1000" b="0" i="0" u="none" strike="noStrike" cap="none"/>
            </a:lvl2pPr>
            <a:lvl3pPr marL="0" marR="0" lvl="2" indent="0" algn="r" rtl="0">
              <a:buNone/>
              <a:defRPr sz="1000" b="0" i="0" u="none" strike="noStrike" cap="none"/>
            </a:lvl3pPr>
            <a:lvl4pPr marL="0" marR="0" lvl="3" indent="0" algn="r" rtl="0">
              <a:buNone/>
              <a:defRPr sz="1000" b="0" i="0" u="none" strike="noStrike" cap="none"/>
            </a:lvl4pPr>
            <a:lvl5pPr marL="0" marR="0" lvl="4" indent="0" algn="r" rtl="0">
              <a:buNone/>
              <a:defRPr sz="1000" b="0" i="0" u="none" strike="noStrike" cap="none"/>
            </a:lvl5pPr>
            <a:lvl6pPr marL="0" marR="0" lvl="5" indent="0" algn="r" rtl="0">
              <a:buNone/>
              <a:defRPr sz="1000" b="0" i="0" u="none" strike="noStrike" cap="none"/>
            </a:lvl6pPr>
            <a:lvl7pPr marL="0" marR="0" lvl="6" indent="0" algn="r" rtl="0">
              <a:buNone/>
              <a:defRPr sz="1000" b="0" i="0" u="none" strike="noStrike" cap="none"/>
            </a:lvl7pPr>
            <a:lvl8pPr marL="0" marR="0" lvl="7" indent="0" algn="r" rtl="0">
              <a:buNone/>
              <a:defRPr sz="1000" b="0" i="0" u="none" strike="noStrike" cap="none"/>
            </a:lvl8pPr>
            <a:lvl9pPr marL="0" marR="0" lvl="8" indent="0" algn="r" rtl="0">
              <a:buNone/>
              <a:defRPr sz="1000" b="0" i="0" u="none" strike="noStrike" cap="none"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>
            <a:off x="7962900" y="152400"/>
            <a:ext cx="0" cy="152400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2600" b="0" i="0" u="none" strike="noStrike" cap="none"/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  <a:defRPr sz="2300" b="0" i="0" u="none" strike="noStrike" cap="none"/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2000" b="0" i="0" u="none" strike="noStrike" cap="none"/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2000" b="0" i="0" u="none" strike="noStrike" cap="none"/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 sz="1000" b="0" i="0" u="none" strike="noStrike" cap="none"/>
            </a:lvl1pPr>
            <a:lvl2pPr marL="0" marR="0" lvl="1" indent="0" algn="r" rtl="0">
              <a:buNone/>
              <a:defRPr sz="1000" b="0" i="0" u="none" strike="noStrike" cap="none"/>
            </a:lvl2pPr>
            <a:lvl3pPr marL="0" marR="0" lvl="2" indent="0" algn="r" rtl="0">
              <a:buNone/>
              <a:defRPr sz="1000" b="0" i="0" u="none" strike="noStrike" cap="none"/>
            </a:lvl3pPr>
            <a:lvl4pPr marL="0" marR="0" lvl="3" indent="0" algn="r" rtl="0">
              <a:buNone/>
              <a:defRPr sz="1000" b="0" i="0" u="none" strike="noStrike" cap="none"/>
            </a:lvl4pPr>
            <a:lvl5pPr marL="0" marR="0" lvl="4" indent="0" algn="r" rtl="0">
              <a:buNone/>
              <a:defRPr sz="1000" b="0" i="0" u="none" strike="noStrike" cap="none"/>
            </a:lvl5pPr>
            <a:lvl6pPr marL="0" marR="0" lvl="5" indent="0" algn="r" rtl="0">
              <a:buNone/>
              <a:defRPr sz="1000" b="0" i="0" u="none" strike="noStrike" cap="none"/>
            </a:lvl6pPr>
            <a:lvl7pPr marL="0" marR="0" lvl="6" indent="0" algn="r" rtl="0">
              <a:buNone/>
              <a:defRPr sz="1000" b="0" i="0" u="none" strike="noStrike" cap="none"/>
            </a:lvl7pPr>
            <a:lvl8pPr marL="0" marR="0" lvl="7" indent="0" algn="r" rtl="0">
              <a:buNone/>
              <a:defRPr sz="1000" b="0" i="0" u="none" strike="noStrike" cap="none"/>
            </a:lvl8pPr>
            <a:lvl9pPr marL="0" marR="0" lvl="8" indent="0" algn="r" rtl="0">
              <a:buNone/>
              <a:defRPr sz="1000" b="0" i="0" u="none" strike="noStrike" cap="none"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</p:txBody>
      </p:sp>
      <p:grpSp>
        <p:nvGrpSpPr>
          <p:cNvPr id="12" name="Google Shape;12;p1"/>
          <p:cNvGrpSpPr/>
          <p:nvPr/>
        </p:nvGrpSpPr>
        <p:grpSpPr>
          <a:xfrm>
            <a:off x="8153400" y="152400"/>
            <a:ext cx="792162" cy="1295400"/>
            <a:chOff x="8153400" y="1524000"/>
            <a:chExt cx="838200" cy="1371600"/>
          </a:xfrm>
        </p:grpSpPr>
        <p:sp>
          <p:nvSpPr>
            <p:cNvPr id="13" name="Google Shape;13;p1"/>
            <p:cNvSpPr/>
            <p:nvPr/>
          </p:nvSpPr>
          <p:spPr>
            <a:xfrm>
              <a:off x="8153400" y="15240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8331200" y="15240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8509000" y="15240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8153400" y="17018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8331200" y="17018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8509000" y="17018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8686800" y="17018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8153400" y="18796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8331200" y="18796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8509000" y="18796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8686800" y="18796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8864600" y="18796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8153400" y="20574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8331200" y="20574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8509000" y="20574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8686800" y="20574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8153400" y="22352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8331200" y="22352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8509000" y="22352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8686800" y="22352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8864600" y="22352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8153400" y="24130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8331200" y="24130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8509000" y="24130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8686800" y="24130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8153400" y="25908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8331200" y="25908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8509000" y="25908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8686800" y="25908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8331200" y="27686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8686800" y="27686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 txBox="1">
            <a:spLocks noGrp="1"/>
          </p:cNvSpPr>
          <p:nvPr>
            <p:ph type="ctrTitle"/>
          </p:nvPr>
        </p:nvSpPr>
        <p:spPr>
          <a:xfrm>
            <a:off x="0" y="1214203"/>
            <a:ext cx="9024079" cy="49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Sociology </a:t>
            </a:r>
            <a:br>
              <a:rPr lang="en-US" sz="4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800" b="1" baseline="30000" dirty="0"/>
            </a:br>
            <a:r>
              <a:rPr lang="en-US" sz="4800" b="1" baseline="30000" dirty="0"/>
              <a:t>BBA</a:t>
            </a:r>
            <a:br>
              <a:rPr lang="en-US" sz="4800" b="1" baseline="30000" dirty="0"/>
            </a:br>
            <a:r>
              <a:rPr lang="en-US" sz="2500" b="1" dirty="0"/>
              <a:t>Semester: 3</a:t>
            </a:r>
            <a:r>
              <a:rPr lang="en-US" sz="2500" b="1" baseline="30000" dirty="0"/>
              <a:t>rd</a:t>
            </a:r>
            <a:br>
              <a:rPr lang="en-US" sz="2500" b="1" baseline="30000" dirty="0"/>
            </a:br>
            <a:r>
              <a:rPr lang="en-US" sz="2500" b="1" baseline="30000" dirty="0"/>
              <a:t>Lecture No. 10</a:t>
            </a:r>
            <a:br>
              <a:rPr lang="en-US" sz="4800" b="1" baseline="30000" dirty="0"/>
            </a:br>
            <a:br>
              <a:rPr lang="en-US" sz="4800" b="1" baseline="30000" dirty="0"/>
            </a:br>
            <a:r>
              <a:rPr lang="en-US" sz="4800" b="1" baseline="30000" dirty="0"/>
              <a:t>Instructor: Mumtaz Hussain</a:t>
            </a:r>
            <a:br>
              <a:rPr lang="en-US" sz="4800" b="1" baseline="30000" dirty="0"/>
            </a:br>
            <a:r>
              <a:rPr lang="en-US" sz="4800" b="1" baseline="30000" dirty="0"/>
              <a:t>University of Sargodha Sb Campus </a:t>
            </a:r>
            <a:br>
              <a:rPr lang="en-US" sz="4800" b="1" baseline="30000" dirty="0"/>
            </a:br>
            <a:r>
              <a:rPr lang="en-US" sz="4800" b="1" baseline="30000" dirty="0"/>
              <a:t>Bhakkar</a:t>
            </a:r>
            <a:br>
              <a:rPr lang="en-US" sz="2800" b="1" baseline="30000" dirty="0"/>
            </a:br>
            <a:br>
              <a:rPr lang="en-US" sz="4800" b="1" dirty="0"/>
            </a:br>
            <a:endParaRPr sz="39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-1" y="0"/>
            <a:ext cx="91440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u="sng" dirty="0">
              <a:solidFill>
                <a:schemeClr val="dk1"/>
              </a:solidFill>
              <a:latin typeface="Lato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i="0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A close up of a newspaper&#10;&#10;Description automatically generated">
            <a:extLst>
              <a:ext uri="{FF2B5EF4-FFF2-40B4-BE49-F238E27FC236}">
                <a16:creationId xmlns:a16="http://schemas.microsoft.com/office/drawing/2014/main" id="{0A38AEE6-C1F4-4B91-834D-73079A1EF6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885"/>
          <a:stretch/>
        </p:blipFill>
        <p:spPr>
          <a:xfrm>
            <a:off x="0" y="-1"/>
            <a:ext cx="8784236" cy="667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49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dirty="0"/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dirty="0"/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r>
              <a:rPr lang="en-US" sz="4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4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7247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-3028013" y="-1116767"/>
            <a:ext cx="89154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u="sng" dirty="0">
              <a:solidFill>
                <a:schemeClr val="dk1"/>
              </a:solidFill>
              <a:latin typeface="Lato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i="0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A99B07-BE0F-4D08-98D1-0350FDF756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716"/>
          <a:stretch/>
        </p:blipFill>
        <p:spPr>
          <a:xfrm>
            <a:off x="228599" y="304800"/>
            <a:ext cx="8450705" cy="20936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E66A69-033B-4960-B159-74E3E7FCF9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44" b="56066"/>
          <a:stretch/>
        </p:blipFill>
        <p:spPr>
          <a:xfrm>
            <a:off x="140675" y="2465881"/>
            <a:ext cx="8774725" cy="408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02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-3028013" y="-1116767"/>
            <a:ext cx="89154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u="sng" dirty="0">
              <a:solidFill>
                <a:schemeClr val="dk1"/>
              </a:solidFill>
              <a:latin typeface="Lato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i="0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04A879-93A3-467D-AA4F-3208FDDFD5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624" b="25901"/>
          <a:stretch/>
        </p:blipFill>
        <p:spPr>
          <a:xfrm>
            <a:off x="284859" y="0"/>
            <a:ext cx="8630541" cy="634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46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-1" y="0"/>
            <a:ext cx="91440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u="sng" dirty="0">
              <a:solidFill>
                <a:schemeClr val="dk1"/>
              </a:solidFill>
              <a:latin typeface="Lato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i="0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D9F934-AA3C-4F45-992C-D07053D0A9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8" t="73661"/>
          <a:stretch/>
        </p:blipFill>
        <p:spPr>
          <a:xfrm>
            <a:off x="149901" y="304800"/>
            <a:ext cx="8559384" cy="465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41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-1" y="0"/>
            <a:ext cx="91440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u="sng" dirty="0">
              <a:solidFill>
                <a:schemeClr val="dk1"/>
              </a:solidFill>
              <a:latin typeface="Lato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i="0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8CFDE3-C2AD-4C25-8268-FD67ABFAB6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39" b="43607"/>
          <a:stretch/>
        </p:blipFill>
        <p:spPr>
          <a:xfrm>
            <a:off x="167058" y="82444"/>
            <a:ext cx="8976942" cy="655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48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-1" y="0"/>
            <a:ext cx="91440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u="sng" dirty="0">
              <a:solidFill>
                <a:schemeClr val="dk1"/>
              </a:solidFill>
              <a:latin typeface="Lato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i="0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3DEE5914-6B42-48BB-BF01-CDF87A6659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088"/>
          <a:stretch/>
        </p:blipFill>
        <p:spPr>
          <a:xfrm>
            <a:off x="128250" y="132414"/>
            <a:ext cx="8116340" cy="642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26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-1" y="0"/>
            <a:ext cx="91440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u="sng" dirty="0">
              <a:solidFill>
                <a:schemeClr val="dk1"/>
              </a:solidFill>
              <a:latin typeface="Lato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i="0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BE27E35-A4B1-4D33-9974-8C195F31E7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44" b="81202"/>
          <a:stretch/>
        </p:blipFill>
        <p:spPr>
          <a:xfrm>
            <a:off x="-2" y="132413"/>
            <a:ext cx="8184632" cy="1816307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969F289A-806F-4AA2-88F0-C125DF6E08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858" b="1931"/>
          <a:stretch/>
        </p:blipFill>
        <p:spPr>
          <a:xfrm>
            <a:off x="638998" y="1948720"/>
            <a:ext cx="7770483" cy="460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6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-1" y="0"/>
            <a:ext cx="91440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u="sng" dirty="0">
              <a:solidFill>
                <a:schemeClr val="dk1"/>
              </a:solidFill>
              <a:latin typeface="Lato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i="0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23D3A11A-634F-4FBF-B7C0-4035BE784E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967"/>
          <a:stretch/>
        </p:blipFill>
        <p:spPr>
          <a:xfrm>
            <a:off x="229461" y="132414"/>
            <a:ext cx="8599746" cy="605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45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-1" y="0"/>
            <a:ext cx="91440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u="sng" dirty="0">
              <a:solidFill>
                <a:schemeClr val="dk1"/>
              </a:solidFill>
              <a:latin typeface="Lato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i="0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8C5C7DED-FA8E-45A7-9974-EC4F9585CF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814"/>
          <a:stretch/>
        </p:blipFill>
        <p:spPr>
          <a:xfrm>
            <a:off x="109539" y="304800"/>
            <a:ext cx="9034459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9818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Network 1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CCCC00"/>
      </a:accent4>
      <a:accent5>
        <a:srgbClr val="669999"/>
      </a:accent5>
      <a:accent6>
        <a:srgbClr val="FFFFFF"/>
      </a:accent6>
      <a:hlink>
        <a:srgbClr val="7E9CE8"/>
      </a:hlink>
      <a:folHlink>
        <a:srgbClr val="D8D8E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</Words>
  <Application>Microsoft Office PowerPoint</Application>
  <PresentationFormat>On-screen Show (4:3)</PresentationFormat>
  <Paragraphs>16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Lato</vt:lpstr>
      <vt:lpstr>Custom</vt:lpstr>
      <vt:lpstr>Sociology   BBA Semester: 3rd Lecture No. 10  Instructor: Mumtaz Hussain University of Sargodha Sb Campus  Bhakkar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Rural Sociology   Semester: 7th BS Sociology University of Sargodha Sb Campus  Bahkker  Instructor: Mumtaz Hussain PhD Scholar in Sociology University of Punjab, Lahore </dc:title>
  <cp:lastModifiedBy>mumtaz</cp:lastModifiedBy>
  <cp:revision>258</cp:revision>
  <dcterms:modified xsi:type="dcterms:W3CDTF">2020-11-12T04:09:57Z</dcterms:modified>
</cp:coreProperties>
</file>