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5" r:id="rId18"/>
    <p:sldId id="274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7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0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9AF4-3D91-453B-BC8F-E58856E4ED4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BBAC-93FC-446D-9EA7-70866D87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6408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6477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097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4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2538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51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7829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69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114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406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155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68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344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8993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0589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157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0378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048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845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4992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9199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35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498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1160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53989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240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33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568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85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47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58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825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323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8762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17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7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553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63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716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310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786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362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800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75151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5</cp:revision>
  <dcterms:created xsi:type="dcterms:W3CDTF">2018-10-03T15:18:40Z</dcterms:created>
  <dcterms:modified xsi:type="dcterms:W3CDTF">2019-10-24T05:12:03Z</dcterms:modified>
</cp:coreProperties>
</file>