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84A04-026D-470B-9318-62D263B6A601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230C9-C47C-43CA-A1D3-58823FE999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Evidence of effects of physiotherapy interventions is best found in </a:t>
            </a:r>
            <a:r>
              <a:rPr lang="en-US" dirty="0" err="1" smtClean="0"/>
              <a:t>PEDro</a:t>
            </a:r>
            <a:r>
              <a:rPr lang="en-US" dirty="0" smtClean="0"/>
              <a:t> or the Cochrane Library.</a:t>
            </a:r>
          </a:p>
          <a:p>
            <a:r>
              <a:rPr lang="en-US" dirty="0" smtClean="0"/>
              <a:t> Evidence of experiences is best found using CINAHL or </a:t>
            </a:r>
            <a:r>
              <a:rPr lang="en-US" dirty="0" err="1" smtClean="0"/>
              <a:t>PubMed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And evidence of prognosis or the accuracy of diagnostic tests is best found using the Clinical Queries function in </a:t>
            </a:r>
            <a:r>
              <a:rPr lang="en-US" dirty="0" err="1" smtClean="0"/>
              <a:t>PubMed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30C9-C47C-43CA-A1D3-58823FE9991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the evidence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step in EBPT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formulating a clinical question </a:t>
            </a:r>
          </a:p>
          <a:p>
            <a:r>
              <a:rPr lang="en-US" dirty="0" smtClean="0"/>
              <a:t>Second step is to search for relevant evidence.</a:t>
            </a:r>
          </a:p>
          <a:p>
            <a:r>
              <a:rPr lang="en-US" dirty="0" smtClean="0"/>
              <a:t>Careful selection of key terms is important.</a:t>
            </a:r>
          </a:p>
          <a:p>
            <a:r>
              <a:rPr lang="en-US" dirty="0" smtClean="0"/>
              <a:t>Finding evidence involve searching computer data bases of health care literature.</a:t>
            </a:r>
          </a:p>
          <a:p>
            <a:r>
              <a:rPr lang="en-US" dirty="0" smtClean="0"/>
              <a:t>Some data base are free others need subscription.</a:t>
            </a:r>
          </a:p>
          <a:p>
            <a:r>
              <a:rPr lang="en-US" dirty="0" smtClean="0"/>
              <a:t>Obtaining a full-text article .</a:t>
            </a:r>
          </a:p>
          <a:p>
            <a:endParaRPr lang="en-US" dirty="0" smtClean="0"/>
          </a:p>
        </p:txBody>
      </p:sp>
      <p:pic>
        <p:nvPicPr>
          <p:cNvPr id="2050" name="Picture 2" descr="E:\EBP &amp; PP\EBP\pics\hist\A-Questi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0"/>
            <a:ext cx="2362200" cy="26185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WWW          &amp;  Google scholar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World wide web</a:t>
            </a:r>
          </a:p>
          <a:p>
            <a:r>
              <a:rPr lang="en-US" dirty="0" smtClean="0"/>
              <a:t>Mostly used search engines like Google , yahoo, bing for routine queries</a:t>
            </a:r>
          </a:p>
          <a:p>
            <a:r>
              <a:rPr lang="en-US" dirty="0" smtClean="0"/>
              <a:t>But not a good source of high quality clinical search regarding a question.</a:t>
            </a:r>
          </a:p>
          <a:p>
            <a:r>
              <a:rPr lang="en-US" dirty="0" smtClean="0"/>
              <a:t>As some sites containing high quality research can not be assessed by these engines.</a:t>
            </a:r>
          </a:p>
          <a:p>
            <a:r>
              <a:rPr lang="en-US" dirty="0" smtClean="0"/>
              <a:t>They produce thousands of results and screening among them is then another task…</a:t>
            </a:r>
          </a:p>
          <a:p>
            <a:r>
              <a:rPr lang="en-US" dirty="0" smtClean="0"/>
              <a:t>Google scholar is a good option  for initial search  and get a quick look of existing research literature.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searching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Performing sensitive and specific searching</a:t>
            </a:r>
          </a:p>
          <a:p>
            <a:r>
              <a:rPr lang="en-US" dirty="0" smtClean="0"/>
              <a:t>Sensitive: search find most of the relevant studies</a:t>
            </a:r>
          </a:p>
          <a:p>
            <a:r>
              <a:rPr lang="en-US" dirty="0" smtClean="0"/>
              <a:t>Specific: search does not return too many irrelevant studies.</a:t>
            </a:r>
          </a:p>
          <a:p>
            <a:r>
              <a:rPr lang="en-US" dirty="0" smtClean="0"/>
              <a:t>A sensitive and specific search finds most of the relevant records and leaves out most of the irrelevant records – it does not find lots of ‘junk’.</a:t>
            </a:r>
          </a:p>
          <a:p>
            <a:r>
              <a:rPr lang="en-US" dirty="0" smtClean="0"/>
              <a:t>Sometimes it is a time taking procedure but with time …a skilled librarian can help in efficient search.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Decision support tools</a:t>
            </a:r>
            <a:br>
              <a:rPr lang="en-US" dirty="0" smtClean="0"/>
            </a:br>
            <a:r>
              <a:rPr lang="en-US" dirty="0" smtClean="0"/>
              <a:t>&amp; selecting search items        </a:t>
            </a:r>
            <a:r>
              <a:rPr lang="en-US" sz="7300" dirty="0" smtClean="0"/>
              <a:t>*</a:t>
            </a:r>
            <a:r>
              <a:rPr lang="en-US" sz="2700" dirty="0" smtClean="0"/>
              <a:t>wild cards</a:t>
            </a:r>
            <a:br>
              <a:rPr lang="en-US" sz="2700" dirty="0" smtClean="0"/>
            </a:br>
            <a:r>
              <a:rPr lang="en-US" sz="2700" dirty="0" smtClean="0"/>
              <a:t>and /or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BMJ best practice </a:t>
            </a:r>
          </a:p>
          <a:p>
            <a:r>
              <a:rPr lang="en-US" dirty="0" err="1" smtClean="0"/>
              <a:t>UpToDate</a:t>
            </a:r>
            <a:endParaRPr lang="en-US" dirty="0" smtClean="0"/>
          </a:p>
          <a:p>
            <a:r>
              <a:rPr lang="en-US" dirty="0" smtClean="0"/>
              <a:t>There is always need to specify words that tell the data base what you are searching for?</a:t>
            </a:r>
          </a:p>
          <a:p>
            <a:r>
              <a:rPr lang="en-US" dirty="0" smtClean="0"/>
              <a:t>Does postural correction strategies help more in neck pain compared to strengthening exercises.</a:t>
            </a:r>
          </a:p>
          <a:p>
            <a:r>
              <a:rPr lang="en-US" dirty="0" smtClean="0"/>
              <a:t>Does perturbation training help in improving balance than no training in patient after TKR </a:t>
            </a:r>
          </a:p>
          <a:p>
            <a:r>
              <a:rPr lang="en-US" dirty="0" smtClean="0"/>
              <a:t>Synonyms  &amp;   good search..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154</TotalTime>
  <Words>321</Words>
  <Application>Microsoft Office PowerPoint</Application>
  <PresentationFormat>On-screen Show (4:3)</PresentationFormat>
  <Paragraphs>32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Urban</vt:lpstr>
      <vt:lpstr>Finding the evidence</vt:lpstr>
      <vt:lpstr>Second step in EBPT</vt:lpstr>
      <vt:lpstr>WWW          &amp;  Google scholar</vt:lpstr>
      <vt:lpstr>Efficient searching</vt:lpstr>
      <vt:lpstr>Decision support tools &amp; selecting search items        *wild cards and /or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the evidence</dc:title>
  <dc:creator>breeze</dc:creator>
  <cp:lastModifiedBy>breeze</cp:lastModifiedBy>
  <cp:revision>31</cp:revision>
  <dcterms:created xsi:type="dcterms:W3CDTF">2006-08-16T00:00:00Z</dcterms:created>
  <dcterms:modified xsi:type="dcterms:W3CDTF">2014-02-10T03:35:36Z</dcterms:modified>
</cp:coreProperties>
</file>