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3234C-2B28-4EFD-8265-475A7F0104B5}"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234C-2B28-4EFD-8265-475A7F0104B5}"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234C-2B28-4EFD-8265-475A7F0104B5}"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234C-2B28-4EFD-8265-475A7F0104B5}"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3234C-2B28-4EFD-8265-475A7F0104B5}"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3234C-2B28-4EFD-8265-475A7F0104B5}"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3234C-2B28-4EFD-8265-475A7F0104B5}"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3234C-2B28-4EFD-8265-475A7F0104B5}"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3234C-2B28-4EFD-8265-475A7F0104B5}"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3234C-2B28-4EFD-8265-475A7F0104B5}"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3234C-2B28-4EFD-8265-475A7F0104B5}"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88DEA-BA02-4E01-A53F-01CF028DD7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3234C-2B28-4EFD-8265-475A7F0104B5}" type="datetimeFigureOut">
              <a:rPr lang="en-US" smtClean="0"/>
              <a:t>11/25/2020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88DEA-BA02-4E01-A53F-01CF028DD7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975"/>
            <a:ext cx="7772400" cy="1622425"/>
          </a:xfrm>
        </p:spPr>
        <p:txBody>
          <a:bodyPr>
            <a:normAutofit fontScale="90000"/>
          </a:bodyPr>
          <a:lstStyle/>
          <a:p>
            <a:pPr algn="l"/>
            <a:r>
              <a:rPr lang="en-US" sz="2000" b="1" dirty="0">
                <a:latin typeface="Times New Roman" pitchFamily="18" charset="0"/>
                <a:cs typeface="Times New Roman" pitchFamily="18" charset="0"/>
              </a:rPr>
              <a:t>CURTAIN RAISER</a:t>
            </a:r>
            <a:r>
              <a:rPr lang="en-US" sz="20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type of news story that will uncover the story of upcoming event.</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The curtain raiser: A curtain raiser is a story on what is likely to happen and not a report on what has happened. It raisers the curtain to show what is on the stage and how the drama will unfold itself. It is to a news event what an appetizer is to a meal it whets one's appetite to know what is going to come.</a:t>
            </a: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endParaRPr lang="en-US" sz="1200" dirty="0">
              <a:latin typeface="Times New Roman" pitchFamily="18" charset="0"/>
              <a:cs typeface="Times New Roman" pitchFamily="18" charset="0"/>
            </a:endParaRPr>
          </a:p>
        </p:txBody>
      </p:sp>
      <p:pic>
        <p:nvPicPr>
          <p:cNvPr id="4" name="Picture 3" descr="Curtin Raiser.jpg"/>
          <p:cNvPicPr>
            <a:picLocks noChangeAspect="1"/>
          </p:cNvPicPr>
          <p:nvPr/>
        </p:nvPicPr>
        <p:blipFill>
          <a:blip r:embed="rId2"/>
          <a:stretch>
            <a:fillRect/>
          </a:stretch>
        </p:blipFill>
        <p:spPr>
          <a:xfrm>
            <a:off x="1600200" y="2362200"/>
            <a:ext cx="5401455" cy="34735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PRINTLINE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On the last page of the newspaper where the name of editor, publisher, printer and the city of the newspaper are written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6" name="Content Placeholder 5" descr="Print Line.jpg"/>
          <p:cNvPicPr>
            <a:picLocks noGrp="1" noChangeAspect="1"/>
          </p:cNvPicPr>
          <p:nvPr>
            <p:ph idx="1"/>
          </p:nvPr>
        </p:nvPicPr>
        <p:blipFill>
          <a:blip r:embed="rId2"/>
          <a:stretch>
            <a:fillRect/>
          </a:stretch>
        </p:blipFill>
        <p:spPr>
          <a:xfrm>
            <a:off x="457200" y="2370956"/>
            <a:ext cx="8229600" cy="29844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b="1" dirty="0">
                <a:latin typeface="Times New Roman" pitchFamily="18" charset="0"/>
                <a:cs typeface="Times New Roman" pitchFamily="18" charset="0"/>
              </a:rPr>
              <a:t>CENSORSHIP</a:t>
            </a:r>
            <a:r>
              <a:rPr lang="en-US" sz="1600" b="1" dirty="0">
                <a:latin typeface="Times New Roman" pitchFamily="18" charset="0"/>
                <a:cs typeface="Times New Roman" pitchFamily="18" charset="0"/>
              </a:rPr>
              <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Censorship is the suppression of speech, public communication, or other information, on the basis that such material is considered objectionable, harmful, sensitive, or "inconvenient" as determined by a government or private institution.</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4" name="Content Placeholder 3" descr="censorship-1.gif"/>
          <p:cNvPicPr>
            <a:picLocks noGrp="1" noChangeAspect="1"/>
          </p:cNvPicPr>
          <p:nvPr>
            <p:ph idx="1"/>
          </p:nvPr>
        </p:nvPicPr>
        <p:blipFill>
          <a:blip r:embed="rId2"/>
          <a:stretch>
            <a:fillRect/>
          </a:stretch>
        </p:blipFill>
        <p:spPr>
          <a:xfrm>
            <a:off x="1553226" y="1600200"/>
            <a:ext cx="603754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1" dirty="0">
                <a:latin typeface="Times New Roman" pitchFamily="18" charset="0"/>
                <a:cs typeface="Times New Roman" pitchFamily="18" charset="0"/>
              </a:rPr>
              <a:t>OFF THE RECORD</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Off-the-record can mean that whatever the journalist is told can be reported so long as it is not attributed to the person who said it. ... So usually a person speaking off-the-record is identified by a descriptor such as 'a source,' 'a senior insider,' 'a party official' or 'a colleague</a:t>
            </a:r>
            <a:r>
              <a:rPr lang="en-US" sz="18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 name="Content Placeholder 3" descr="Off the Record.jp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DISINFORMATION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Disinformation or : “Fake news is information deliberately fabricated and published with the intention to deceive and mislead others into believing falsehoods or doubting verifiable facts.” ... Information that is based on reality, used to inflict harm on a person, organization or country.</a:t>
            </a:r>
          </a:p>
        </p:txBody>
      </p:sp>
      <p:pic>
        <p:nvPicPr>
          <p:cNvPr id="4" name="Content Placeholder 3" descr="Disinformation.jpg"/>
          <p:cNvPicPr>
            <a:picLocks noGrp="1" noChangeAspect="1"/>
          </p:cNvPicPr>
          <p:nvPr>
            <p:ph idx="1"/>
          </p:nvPr>
        </p:nvPicPr>
        <p:blipFill>
          <a:blip r:embed="rId2"/>
          <a:stretch>
            <a:fillRect/>
          </a:stretch>
        </p:blipFill>
        <p:spPr>
          <a:xfrm>
            <a:off x="1295400" y="1682754"/>
            <a:ext cx="6631928" cy="441324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YELLOW JOURNALISM</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Sensational base less stories carried by TV newspapers aimed to blackmail </a:t>
            </a:r>
            <a:r>
              <a:rPr lang="en-US" sz="1600" dirty="0" smtClean="0">
                <a:latin typeface="Times New Roman" pitchFamily="18" charset="0"/>
                <a:cs typeface="Times New Roman" pitchFamily="18" charset="0"/>
              </a:rPr>
              <a:t>people.</a:t>
            </a:r>
            <a:endParaRPr lang="en-US" dirty="0">
              <a:latin typeface="Times New Roman" pitchFamily="18" charset="0"/>
              <a:cs typeface="Times New Roman" pitchFamily="18" charset="0"/>
            </a:endParaRPr>
          </a:p>
        </p:txBody>
      </p:sp>
      <p:pic>
        <p:nvPicPr>
          <p:cNvPr id="4" name="Content Placeholder 3" descr="Yellow Journalism.jpg"/>
          <p:cNvPicPr>
            <a:picLocks noGrp="1" noChangeAspect="1"/>
          </p:cNvPicPr>
          <p:nvPr>
            <p:ph idx="1"/>
          </p:nvPr>
        </p:nvPicPr>
        <p:blipFill>
          <a:blip r:embed="rId2"/>
          <a:stretch>
            <a:fillRect/>
          </a:stretch>
        </p:blipFill>
        <p:spPr>
          <a:xfrm>
            <a:off x="457200" y="1702911"/>
            <a:ext cx="8229600" cy="432054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EMBARGO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In journalism and public relations, a news embargo or press embargo is a request or requirement by a source that the information or news provided by that source not be published until a certain date or certain conditions have been </a:t>
            </a:r>
            <a:r>
              <a:rPr lang="en-US" sz="1600" dirty="0" smtClean="0">
                <a:latin typeface="Times New Roman" pitchFamily="18" charset="0"/>
                <a:cs typeface="Times New Roman" pitchFamily="18" charset="0"/>
              </a:rPr>
              <a:t>met.</a:t>
            </a:r>
            <a:endParaRPr lang="en-US" sz="1600" dirty="0">
              <a:latin typeface="Times New Roman" pitchFamily="18" charset="0"/>
              <a:cs typeface="Times New Roman" pitchFamily="18" charset="0"/>
            </a:endParaRPr>
          </a:p>
        </p:txBody>
      </p:sp>
      <p:pic>
        <p:nvPicPr>
          <p:cNvPr id="4" name="Content Placeholder 3" descr="Embargo.jpg"/>
          <p:cNvPicPr>
            <a:picLocks noGrp="1" noChangeAspect="1"/>
          </p:cNvPicPr>
          <p:nvPr>
            <p:ph idx="1"/>
          </p:nvPr>
        </p:nvPicPr>
        <p:blipFill>
          <a:blip r:embed="rId2"/>
          <a:stretch>
            <a:fillRect/>
          </a:stretch>
        </p:blipFill>
        <p:spPr>
          <a:xfrm>
            <a:off x="2209801" y="2087785"/>
            <a:ext cx="4275558" cy="362721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EMBEDDED REPORTING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Embedded reporting is a type of reporting or journalism where journalists or camera person are taken to war zone or conflict area along with military to cover war zone </a:t>
            </a:r>
          </a:p>
        </p:txBody>
      </p:sp>
      <p:pic>
        <p:nvPicPr>
          <p:cNvPr id="6" name="Content Placeholder 5" descr="Embeded Reporting.jpg"/>
          <p:cNvPicPr>
            <a:picLocks noGrp="1" noChangeAspect="1"/>
          </p:cNvPicPr>
          <p:nvPr>
            <p:ph idx="1"/>
          </p:nvPr>
        </p:nvPicPr>
        <p:blipFill>
          <a:blip r:embed="rId2"/>
          <a:stretch>
            <a:fillRect/>
          </a:stretch>
        </p:blipFill>
        <p:spPr>
          <a:xfrm>
            <a:off x="1714500" y="1780381"/>
            <a:ext cx="5715000" cy="4165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a:latin typeface="Times New Roman" pitchFamily="18" charset="0"/>
                <a:cs typeface="Times New Roman" pitchFamily="18" charset="0"/>
              </a:rPr>
              <a:t>FILLER</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600" dirty="0">
                <a:latin typeface="Times New Roman" pitchFamily="18" charset="0"/>
                <a:cs typeface="Times New Roman" pitchFamily="18" charset="0"/>
              </a:rPr>
              <a:t>Short small news items of the newspaper to fill the blank space of the newspaper to fill in the blank space of newspaper due to designing of the page or layout space left on newspaper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 name="Content Placeholder 3" descr="Filler.jpg"/>
          <p:cNvPicPr>
            <a:picLocks noGrp="1" noChangeAspect="1"/>
          </p:cNvPicPr>
          <p:nvPr>
            <p:ph idx="1"/>
          </p:nvPr>
        </p:nvPicPr>
        <p:blipFill>
          <a:blip r:embed="rId2"/>
          <a:stretch>
            <a:fillRect/>
          </a:stretch>
        </p:blipFill>
        <p:spPr>
          <a:xfrm>
            <a:off x="2200275" y="1734344"/>
            <a:ext cx="4743450" cy="42576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US" sz="2000" b="1" dirty="0">
                <a:latin typeface="Times New Roman" pitchFamily="18" charset="0"/>
                <a:cs typeface="Times New Roman" pitchFamily="18" charset="0"/>
              </a:rPr>
              <a:t>INTRO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err="1">
                <a:latin typeface="Times New Roman" pitchFamily="18" charset="0"/>
                <a:cs typeface="Times New Roman" pitchFamily="18" charset="0"/>
              </a:rPr>
              <a:t>Intro</a:t>
            </a:r>
            <a:r>
              <a:rPr lang="en-US" sz="1800" dirty="0">
                <a:latin typeface="Times New Roman" pitchFamily="18" charset="0"/>
                <a:cs typeface="Times New Roman" pitchFamily="18" charset="0"/>
              </a:rPr>
              <a:t> is the first or opening paragraph of a news story .A NEWS must be in inverted the word “intro” or “peg” is used, which usually refers to the first paragraph of the news copy</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2000" b="1" dirty="0">
                <a:latin typeface="Times New Roman" pitchFamily="18" charset="0"/>
                <a:cs typeface="Times New Roman" pitchFamily="18" charset="0"/>
              </a:rPr>
              <a:t>SLUG</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800" dirty="0">
                <a:latin typeface="Times New Roman" pitchFamily="18" charset="0"/>
                <a:cs typeface="Times New Roman" pitchFamily="18" charset="0"/>
              </a:rPr>
              <a:t>In newspaper editing, a slug is a short name given to an article that is in production. The story is labeled with its slug as it makes its way from the reporter through the editorial process</a:t>
            </a:r>
            <a:r>
              <a:rPr lang="en-US" sz="18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Content Placeholder 3" descr="Slug.jpg"/>
          <p:cNvPicPr>
            <a:picLocks noGrp="1" noChangeAspect="1"/>
          </p:cNvPicPr>
          <p:nvPr>
            <p:ph idx="1"/>
          </p:nvPr>
        </p:nvPicPr>
        <p:blipFill>
          <a:blip r:embed="rId2"/>
          <a:stretch>
            <a:fillRect/>
          </a:stretch>
        </p:blipFill>
        <p:spPr>
          <a:xfrm>
            <a:off x="1633538" y="2362200"/>
            <a:ext cx="5224462" cy="3528048"/>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Words>
  <Application>Microsoft Office PowerPoint</Application>
  <PresentationFormat>On-screen Show (4:3)</PresentationFormat>
  <Paragraphs>10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CURTAIN RAISER  A type of news story that will uncover the story of upcoming event. The curtain raiser: A curtain raiser is a story on what is likely to happen and not a report on what has happened. It raisers the curtain to show what is on the stage and how the drama will unfold itself. It is to a news event what an appetizer is to a meal it whets one's appetite to know what is going to come. </vt:lpstr>
      <vt:lpstr>CENSORSHIP Censorship is the suppression of speech, public communication, or other information, on the basis that such material is considered objectionable, harmful, sensitive, or "inconvenient" as determined by a government or private institution. </vt:lpstr>
      <vt:lpstr>OFF THE RECORD Off-the-record can mean that whatever the journalist is told can be reported so long as it is not attributed to the person who said it. ... So usually a person speaking off-the-record is identified by a descriptor such as 'a source,' 'a senior insider,' 'a party official' or 'a colleague.'</vt:lpstr>
      <vt:lpstr>DISINFORMATION Disinformation or : “Fake news is information deliberately fabricated and published with the intention to deceive and mislead others into believing falsehoods or doubting verifiable facts.” ... Information that is based on reality, used to inflict harm on a person, organization or country.</vt:lpstr>
      <vt:lpstr>YELLOW JOURNALISM Sensational base less stories carried by TV newspapers aimed to blackmail people.</vt:lpstr>
      <vt:lpstr>EMBARGO  In journalism and public relations, a news embargo or press embargo is a request or requirement by a source that the information or news provided by that source not be published until a certain date or certain conditions have been met.</vt:lpstr>
      <vt:lpstr>EMBEDDED REPORTING  Embedded reporting is a type of reporting or journalism where journalists or camera person are taken to war zone or conflict area along with military to cover war zone </vt:lpstr>
      <vt:lpstr>FILLER Short small news items of the newspaper to fill the blank space of the newspaper to fill in the blank space of newspaper due to designing of the page or layout space left on newspaper.</vt:lpstr>
      <vt:lpstr>INTRO  Intro is the first or opening paragraph of a news story .A NEWS must be in inverted the word “intro” or “peg” is used, which usually refers to the first paragraph of the news copy.  SLUG In newspaper editing, a slug is a short name given to an article that is in production. The story is labeled with its slug as it makes its way from the reporter through the editorial process.</vt:lpstr>
      <vt:lpstr>PRINTLINE  On the last page of the newspaper where the name of editor, publisher, printer and the city of the newspaper are written.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CURTAIN RAISER  A type of news story that will uncover the story of upcoming event. The curtain raiser: A curtain raiser is a story on what is likely to happen and not a report on what has happened. It raisers the curtain to show what is on the stage and how the drama will unfold itself. It is to a news event what an appetizer is to a meal it whets one's appetite to know what is going to come.</dc:title>
  <dc:creator>PRO</dc:creator>
  <cp:lastModifiedBy>PRO</cp:lastModifiedBy>
  <cp:revision>5</cp:revision>
  <dcterms:created xsi:type="dcterms:W3CDTF">2020-11-25T07:21:57Z</dcterms:created>
  <dcterms:modified xsi:type="dcterms:W3CDTF">2020-11-25T07:42:40Z</dcterms:modified>
</cp:coreProperties>
</file>