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1447799"/>
          </a:xfrm>
        </p:spPr>
        <p:txBody>
          <a:bodyPr/>
          <a:lstStyle/>
          <a:p>
            <a:r>
              <a:rPr smtClean="0"/>
              <a:t>Data Processing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086600" cy="2667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87%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$300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H# 17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40-Mall Road 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315200" cy="2667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 process of converting data into meaningful information is called data processing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Data is input and information is output of data </a:t>
            </a:r>
            <a:r>
              <a:rPr lang="en-US" smtClean="0"/>
              <a:t>processing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Data Processing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Thankyou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467600" cy="2971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 collection of raw facts and figures is called data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consists of numbers, characters, symbols or pictures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696200" cy="2667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Different organizations conduct surveys to know the opinion of the people about their product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People express their ideas and opinions about different issues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These ideas and opinions of the people are stored as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 of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391400" cy="2362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Data may be of the following types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Numeric data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Alphabetic data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Alphanumeric Data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Types of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62800" cy="2590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Numeric data consists of numeric digits from 0 to 9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may also contain decimal point “.”, Plus sign “+”, or negative sign “-”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Numeric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010400" cy="23622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10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+5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-12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13.7</a:t>
            </a:r>
          </a:p>
          <a:p>
            <a:pPr algn="l"/>
            <a:r>
              <a:rPr lang="en-US" dirty="0" smtClean="0"/>
              <a:t>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086600" cy="2743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Alphabetic data consists of capital letters from A to Z, small letters from a to z, punctuation marks and blank spaces.</a:t>
            </a:r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Alphabetic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6781800" cy="2743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Pakistan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Computer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Islam 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315200" cy="2362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Alphanumeric data consists of numeric digits (0 to 9), letters (A to Z) and all special Characters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Like +, % , @ 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Alphanumeric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</TotalTime>
  <Words>207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Data Processing</vt:lpstr>
      <vt:lpstr>Data</vt:lpstr>
      <vt:lpstr>Examples of Data</vt:lpstr>
      <vt:lpstr>Types of data</vt:lpstr>
      <vt:lpstr>Numeric Data</vt:lpstr>
      <vt:lpstr>Examples</vt:lpstr>
      <vt:lpstr>Alphabetic Data</vt:lpstr>
      <vt:lpstr>Examples</vt:lpstr>
      <vt:lpstr>Alphanumeric Data</vt:lpstr>
      <vt:lpstr>Examples</vt:lpstr>
      <vt:lpstr>Data Processing</vt:lpstr>
      <vt:lpstr>Thankyou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Nasir Abbas</cp:lastModifiedBy>
  <cp:revision>16</cp:revision>
  <dcterms:created xsi:type="dcterms:W3CDTF">2006-08-16T00:00:00Z</dcterms:created>
  <dcterms:modified xsi:type="dcterms:W3CDTF">2014-01-17T06:59:12Z</dcterms:modified>
</cp:coreProperties>
</file>