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8" autoAdjust="0"/>
    <p:restoredTop sz="94660"/>
  </p:normalViewPr>
  <p:slideViewPr>
    <p:cSldViewPr snapToGrid="0">
      <p:cViewPr varScale="1">
        <p:scale>
          <a:sx n="93" d="100"/>
          <a:sy n="93" d="100"/>
        </p:scale>
        <p:origin x="22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4B67ED-3799-430D-A7B2-A1E31F5C231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FAD8C35-B283-489C-B90E-7FA98EE2692F}">
      <dgm:prSet/>
      <dgm:spPr/>
      <dgm:t>
        <a:bodyPr/>
        <a:lstStyle/>
        <a:p>
          <a:r>
            <a:rPr lang="en-US"/>
            <a:t>is the existence of a mineral that has the appearance of another mineral. Pseudomorph means false form.</a:t>
          </a:r>
        </a:p>
      </dgm:t>
    </dgm:pt>
    <dgm:pt modelId="{FD254CF4-BAD9-4000-8688-5D4A143ADC50}" type="parTrans" cxnId="{D1D9F9CB-204A-4D2C-A8EB-431A6E33E5DB}">
      <dgm:prSet/>
      <dgm:spPr/>
      <dgm:t>
        <a:bodyPr/>
        <a:lstStyle/>
        <a:p>
          <a:endParaRPr lang="en-US"/>
        </a:p>
      </dgm:t>
    </dgm:pt>
    <dgm:pt modelId="{43FA196F-CF68-4181-AAAF-5FE285BBD552}" type="sibTrans" cxnId="{D1D9F9CB-204A-4D2C-A8EB-431A6E33E5DB}">
      <dgm:prSet/>
      <dgm:spPr/>
      <dgm:t>
        <a:bodyPr/>
        <a:lstStyle/>
        <a:p>
          <a:endParaRPr lang="en-US"/>
        </a:p>
      </dgm:t>
    </dgm:pt>
    <dgm:pt modelId="{F4E2F818-A49F-4BFF-9640-A60DB08F9477}">
      <dgm:prSet/>
      <dgm:spPr/>
      <dgm:t>
        <a:bodyPr/>
        <a:lstStyle/>
        <a:p>
          <a:r>
            <a:rPr lang="en-US"/>
            <a:t>Pseudomorphism occurs when a mineral is altered in such a way that its internal structure and chemical composition is changed but its external form is preserved. </a:t>
          </a:r>
        </a:p>
      </dgm:t>
    </dgm:pt>
    <dgm:pt modelId="{7C06947D-D09C-4BF3-8794-DA0B5C165222}" type="parTrans" cxnId="{F5E40023-A3ED-4E1A-A29C-D61C99ED6461}">
      <dgm:prSet/>
      <dgm:spPr/>
      <dgm:t>
        <a:bodyPr/>
        <a:lstStyle/>
        <a:p>
          <a:endParaRPr lang="en-US"/>
        </a:p>
      </dgm:t>
    </dgm:pt>
    <dgm:pt modelId="{14E2F576-AE63-4CC4-893A-8D75A042DE8F}" type="sibTrans" cxnId="{F5E40023-A3ED-4E1A-A29C-D61C99ED6461}">
      <dgm:prSet/>
      <dgm:spPr/>
      <dgm:t>
        <a:bodyPr/>
        <a:lstStyle/>
        <a:p>
          <a:endParaRPr lang="en-US"/>
        </a:p>
      </dgm:t>
    </dgm:pt>
    <dgm:pt modelId="{C0581E8F-AC60-4BA0-BAFF-9602271D02DE}" type="pres">
      <dgm:prSet presAssocID="{904B67ED-3799-430D-A7B2-A1E31F5C231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C2118521-B9CF-4459-9728-0249934B8BBA}" type="pres">
      <dgm:prSet presAssocID="{BFAD8C35-B283-489C-B90E-7FA98EE2692F}" presName="hierRoot1" presStyleCnt="0"/>
      <dgm:spPr/>
    </dgm:pt>
    <dgm:pt modelId="{3919A9D0-C8D0-42D3-8386-CABD58C284DE}" type="pres">
      <dgm:prSet presAssocID="{BFAD8C35-B283-489C-B90E-7FA98EE2692F}" presName="composite" presStyleCnt="0"/>
      <dgm:spPr/>
    </dgm:pt>
    <dgm:pt modelId="{2FF6DA58-AABB-4AB8-B7A3-32B97EA78F9A}" type="pres">
      <dgm:prSet presAssocID="{BFAD8C35-B283-489C-B90E-7FA98EE2692F}" presName="background" presStyleLbl="node0" presStyleIdx="0" presStyleCnt="2"/>
      <dgm:spPr/>
    </dgm:pt>
    <dgm:pt modelId="{CFAD48BE-4950-4AF9-BF22-CFB5F07F9370}" type="pres">
      <dgm:prSet presAssocID="{BFAD8C35-B283-489C-B90E-7FA98EE2692F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1E7E6184-A58E-4A23-B323-877701EB13E1}" type="pres">
      <dgm:prSet presAssocID="{BFAD8C35-B283-489C-B90E-7FA98EE2692F}" presName="hierChild2" presStyleCnt="0"/>
      <dgm:spPr/>
    </dgm:pt>
    <dgm:pt modelId="{BBA18406-DB30-4A04-88BD-4EE563E5F2C7}" type="pres">
      <dgm:prSet presAssocID="{F4E2F818-A49F-4BFF-9640-A60DB08F9477}" presName="hierRoot1" presStyleCnt="0"/>
      <dgm:spPr/>
    </dgm:pt>
    <dgm:pt modelId="{F9629646-1100-4D8F-A878-26159FC4B4BC}" type="pres">
      <dgm:prSet presAssocID="{F4E2F818-A49F-4BFF-9640-A60DB08F9477}" presName="composite" presStyleCnt="0"/>
      <dgm:spPr/>
    </dgm:pt>
    <dgm:pt modelId="{786E3667-4D89-4F7B-851F-B15336FA73FB}" type="pres">
      <dgm:prSet presAssocID="{F4E2F818-A49F-4BFF-9640-A60DB08F9477}" presName="background" presStyleLbl="node0" presStyleIdx="1" presStyleCnt="2"/>
      <dgm:spPr/>
    </dgm:pt>
    <dgm:pt modelId="{6B3D79E5-07F0-4DFE-A010-68EEC28289A6}" type="pres">
      <dgm:prSet presAssocID="{F4E2F818-A49F-4BFF-9640-A60DB08F9477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C8D881F1-6AEF-4F7A-8104-A75F4352A691}" type="pres">
      <dgm:prSet presAssocID="{F4E2F818-A49F-4BFF-9640-A60DB08F9477}" presName="hierChild2" presStyleCnt="0"/>
      <dgm:spPr/>
    </dgm:pt>
  </dgm:ptLst>
  <dgm:cxnLst>
    <dgm:cxn modelId="{B206A1AD-E09E-4CCE-8E10-9B0C17D88D54}" type="presOf" srcId="{904B67ED-3799-430D-A7B2-A1E31F5C2319}" destId="{C0581E8F-AC60-4BA0-BAFF-9602271D02DE}" srcOrd="0" destOrd="0" presId="urn:microsoft.com/office/officeart/2005/8/layout/hierarchy1"/>
    <dgm:cxn modelId="{D1D9F9CB-204A-4D2C-A8EB-431A6E33E5DB}" srcId="{904B67ED-3799-430D-A7B2-A1E31F5C2319}" destId="{BFAD8C35-B283-489C-B90E-7FA98EE2692F}" srcOrd="0" destOrd="0" parTransId="{FD254CF4-BAD9-4000-8688-5D4A143ADC50}" sibTransId="{43FA196F-CF68-4181-AAAF-5FE285BBD552}"/>
    <dgm:cxn modelId="{48872144-0996-4C4D-A567-B534947DDE25}" type="presOf" srcId="{BFAD8C35-B283-489C-B90E-7FA98EE2692F}" destId="{CFAD48BE-4950-4AF9-BF22-CFB5F07F9370}" srcOrd="0" destOrd="0" presId="urn:microsoft.com/office/officeart/2005/8/layout/hierarchy1"/>
    <dgm:cxn modelId="{F5E40023-A3ED-4E1A-A29C-D61C99ED6461}" srcId="{904B67ED-3799-430D-A7B2-A1E31F5C2319}" destId="{F4E2F818-A49F-4BFF-9640-A60DB08F9477}" srcOrd="1" destOrd="0" parTransId="{7C06947D-D09C-4BF3-8794-DA0B5C165222}" sibTransId="{14E2F576-AE63-4CC4-893A-8D75A042DE8F}"/>
    <dgm:cxn modelId="{CAF6DF91-611D-4E72-8689-F86D2A6CDBD4}" type="presOf" srcId="{F4E2F818-A49F-4BFF-9640-A60DB08F9477}" destId="{6B3D79E5-07F0-4DFE-A010-68EEC28289A6}" srcOrd="0" destOrd="0" presId="urn:microsoft.com/office/officeart/2005/8/layout/hierarchy1"/>
    <dgm:cxn modelId="{89ED8C93-D6F0-480D-81E2-060F0E2DD208}" type="presParOf" srcId="{C0581E8F-AC60-4BA0-BAFF-9602271D02DE}" destId="{C2118521-B9CF-4459-9728-0249934B8BBA}" srcOrd="0" destOrd="0" presId="urn:microsoft.com/office/officeart/2005/8/layout/hierarchy1"/>
    <dgm:cxn modelId="{289A31CA-D446-4AE7-B0E0-9ED12D337A0D}" type="presParOf" srcId="{C2118521-B9CF-4459-9728-0249934B8BBA}" destId="{3919A9D0-C8D0-42D3-8386-CABD58C284DE}" srcOrd="0" destOrd="0" presId="urn:microsoft.com/office/officeart/2005/8/layout/hierarchy1"/>
    <dgm:cxn modelId="{E96409C4-EC3F-4922-9BD0-26872786D475}" type="presParOf" srcId="{3919A9D0-C8D0-42D3-8386-CABD58C284DE}" destId="{2FF6DA58-AABB-4AB8-B7A3-32B97EA78F9A}" srcOrd="0" destOrd="0" presId="urn:microsoft.com/office/officeart/2005/8/layout/hierarchy1"/>
    <dgm:cxn modelId="{EF342E26-10BC-4453-AE07-95A9974DBF45}" type="presParOf" srcId="{3919A9D0-C8D0-42D3-8386-CABD58C284DE}" destId="{CFAD48BE-4950-4AF9-BF22-CFB5F07F9370}" srcOrd="1" destOrd="0" presId="urn:microsoft.com/office/officeart/2005/8/layout/hierarchy1"/>
    <dgm:cxn modelId="{C49A3F5D-A670-497D-9D60-2855F6440C6C}" type="presParOf" srcId="{C2118521-B9CF-4459-9728-0249934B8BBA}" destId="{1E7E6184-A58E-4A23-B323-877701EB13E1}" srcOrd="1" destOrd="0" presId="urn:microsoft.com/office/officeart/2005/8/layout/hierarchy1"/>
    <dgm:cxn modelId="{0E349126-4C2D-4F63-ADF8-7C9E5A60D695}" type="presParOf" srcId="{C0581E8F-AC60-4BA0-BAFF-9602271D02DE}" destId="{BBA18406-DB30-4A04-88BD-4EE563E5F2C7}" srcOrd="1" destOrd="0" presId="urn:microsoft.com/office/officeart/2005/8/layout/hierarchy1"/>
    <dgm:cxn modelId="{C60C6BCF-153D-4CE9-8656-48D42777D725}" type="presParOf" srcId="{BBA18406-DB30-4A04-88BD-4EE563E5F2C7}" destId="{F9629646-1100-4D8F-A878-26159FC4B4BC}" srcOrd="0" destOrd="0" presId="urn:microsoft.com/office/officeart/2005/8/layout/hierarchy1"/>
    <dgm:cxn modelId="{D8530960-84FC-4AD8-BC02-4E3CF8712DE0}" type="presParOf" srcId="{F9629646-1100-4D8F-A878-26159FC4B4BC}" destId="{786E3667-4D89-4F7B-851F-B15336FA73FB}" srcOrd="0" destOrd="0" presId="urn:microsoft.com/office/officeart/2005/8/layout/hierarchy1"/>
    <dgm:cxn modelId="{402160D0-0125-4517-90BD-0E80990D570C}" type="presParOf" srcId="{F9629646-1100-4D8F-A878-26159FC4B4BC}" destId="{6B3D79E5-07F0-4DFE-A010-68EEC28289A6}" srcOrd="1" destOrd="0" presId="urn:microsoft.com/office/officeart/2005/8/layout/hierarchy1"/>
    <dgm:cxn modelId="{AC1ACA86-FAFB-48F3-86E0-6FD682424342}" type="presParOf" srcId="{BBA18406-DB30-4A04-88BD-4EE563E5F2C7}" destId="{C8D881F1-6AEF-4F7A-8104-A75F4352A69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7B1340-DC33-401E-B487-DDAD74B8129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352E851-A429-4858-A610-92895E9A5A37}">
      <dgm:prSet/>
      <dgm:spPr/>
      <dgm:t>
        <a:bodyPr/>
        <a:lstStyle/>
        <a:p>
          <a:r>
            <a:rPr lang="en-US"/>
            <a:t>1. Substitution. </a:t>
          </a:r>
        </a:p>
      </dgm:t>
    </dgm:pt>
    <dgm:pt modelId="{E775AA60-732A-4DDC-8AC3-204249623A7C}" type="parTrans" cxnId="{E010EA9E-6DD4-4413-8667-44B2818DF92B}">
      <dgm:prSet/>
      <dgm:spPr/>
      <dgm:t>
        <a:bodyPr/>
        <a:lstStyle/>
        <a:p>
          <a:endParaRPr lang="en-US"/>
        </a:p>
      </dgm:t>
    </dgm:pt>
    <dgm:pt modelId="{528F6438-955B-4C78-AE8C-E84F2682AFD2}" type="sibTrans" cxnId="{E010EA9E-6DD4-4413-8667-44B2818DF92B}">
      <dgm:prSet/>
      <dgm:spPr/>
      <dgm:t>
        <a:bodyPr/>
        <a:lstStyle/>
        <a:p>
          <a:endParaRPr lang="en-US"/>
        </a:p>
      </dgm:t>
    </dgm:pt>
    <dgm:pt modelId="{1D2545E9-441C-4519-AB51-F070609D6AD7}">
      <dgm:prSet/>
      <dgm:spPr/>
      <dgm:t>
        <a:bodyPr/>
        <a:lstStyle/>
        <a:p>
          <a:r>
            <a:rPr lang="en-US"/>
            <a:t>2. Encrustation. </a:t>
          </a:r>
        </a:p>
      </dgm:t>
    </dgm:pt>
    <dgm:pt modelId="{2CF1A168-9E46-4B2B-8059-269DE79A6508}" type="parTrans" cxnId="{D28E1D65-FA06-4314-885E-2598D9B24CA6}">
      <dgm:prSet/>
      <dgm:spPr/>
      <dgm:t>
        <a:bodyPr/>
        <a:lstStyle/>
        <a:p>
          <a:endParaRPr lang="en-US"/>
        </a:p>
      </dgm:t>
    </dgm:pt>
    <dgm:pt modelId="{C8157A1F-9093-43BE-8A89-2653B2DE3569}" type="sibTrans" cxnId="{D28E1D65-FA06-4314-885E-2598D9B24CA6}">
      <dgm:prSet/>
      <dgm:spPr/>
      <dgm:t>
        <a:bodyPr/>
        <a:lstStyle/>
        <a:p>
          <a:endParaRPr lang="en-US"/>
        </a:p>
      </dgm:t>
    </dgm:pt>
    <dgm:pt modelId="{DF3AE3AE-9874-4759-89BE-100811BAAC3E}">
      <dgm:prSet/>
      <dgm:spPr/>
      <dgm:t>
        <a:bodyPr/>
        <a:lstStyle/>
        <a:p>
          <a:r>
            <a:rPr lang="en-US"/>
            <a:t>3. Alteration</a:t>
          </a:r>
        </a:p>
      </dgm:t>
    </dgm:pt>
    <dgm:pt modelId="{7C302A7A-19AA-4E53-8D79-41A930400019}" type="parTrans" cxnId="{283AA172-9651-4715-8FBE-8F37402906EB}">
      <dgm:prSet/>
      <dgm:spPr/>
      <dgm:t>
        <a:bodyPr/>
        <a:lstStyle/>
        <a:p>
          <a:endParaRPr lang="en-US"/>
        </a:p>
      </dgm:t>
    </dgm:pt>
    <dgm:pt modelId="{94432381-1438-4094-A378-27A78A2CF3EF}" type="sibTrans" cxnId="{283AA172-9651-4715-8FBE-8F37402906EB}">
      <dgm:prSet/>
      <dgm:spPr/>
      <dgm:t>
        <a:bodyPr/>
        <a:lstStyle/>
        <a:p>
          <a:endParaRPr lang="en-US"/>
        </a:p>
      </dgm:t>
    </dgm:pt>
    <dgm:pt modelId="{ED20D38E-3895-43B0-BA96-6F7142534581}" type="pres">
      <dgm:prSet presAssocID="{CB7B1340-DC33-401E-B487-DDAD74B8129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77723A82-C7BF-4F7F-9567-961C668B7C62}" type="pres">
      <dgm:prSet presAssocID="{1352E851-A429-4858-A610-92895E9A5A37}" presName="hierRoot1" presStyleCnt="0"/>
      <dgm:spPr/>
    </dgm:pt>
    <dgm:pt modelId="{6194E758-C46A-467B-82F8-ADFA22AA35E0}" type="pres">
      <dgm:prSet presAssocID="{1352E851-A429-4858-A610-92895E9A5A37}" presName="composite" presStyleCnt="0"/>
      <dgm:spPr/>
    </dgm:pt>
    <dgm:pt modelId="{88679650-AE20-4707-91EA-EA376CB6FD0E}" type="pres">
      <dgm:prSet presAssocID="{1352E851-A429-4858-A610-92895E9A5A37}" presName="background" presStyleLbl="node0" presStyleIdx="0" presStyleCnt="3"/>
      <dgm:spPr/>
    </dgm:pt>
    <dgm:pt modelId="{2DF76D48-9997-47B9-B14E-FF24CD5F5E8E}" type="pres">
      <dgm:prSet presAssocID="{1352E851-A429-4858-A610-92895E9A5A37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C42C6790-16AB-4177-83BA-04591DE9446E}" type="pres">
      <dgm:prSet presAssocID="{1352E851-A429-4858-A610-92895E9A5A37}" presName="hierChild2" presStyleCnt="0"/>
      <dgm:spPr/>
    </dgm:pt>
    <dgm:pt modelId="{BE4BFAB2-8991-40E8-B8DB-E3C1031A2842}" type="pres">
      <dgm:prSet presAssocID="{1D2545E9-441C-4519-AB51-F070609D6AD7}" presName="hierRoot1" presStyleCnt="0"/>
      <dgm:spPr/>
    </dgm:pt>
    <dgm:pt modelId="{F405D09E-572E-495B-AA3E-83DE3BED90B1}" type="pres">
      <dgm:prSet presAssocID="{1D2545E9-441C-4519-AB51-F070609D6AD7}" presName="composite" presStyleCnt="0"/>
      <dgm:spPr/>
    </dgm:pt>
    <dgm:pt modelId="{C680A641-02F3-4805-828C-CBE4C20E47D0}" type="pres">
      <dgm:prSet presAssocID="{1D2545E9-441C-4519-AB51-F070609D6AD7}" presName="background" presStyleLbl="node0" presStyleIdx="1" presStyleCnt="3"/>
      <dgm:spPr/>
    </dgm:pt>
    <dgm:pt modelId="{89C1AF77-FB4A-4797-8797-AB32013743CC}" type="pres">
      <dgm:prSet presAssocID="{1D2545E9-441C-4519-AB51-F070609D6AD7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7BC7E4EF-97FD-41A6-9DBC-73816FA12D43}" type="pres">
      <dgm:prSet presAssocID="{1D2545E9-441C-4519-AB51-F070609D6AD7}" presName="hierChild2" presStyleCnt="0"/>
      <dgm:spPr/>
    </dgm:pt>
    <dgm:pt modelId="{CFE947BA-FAF5-4317-94C7-E1EA7219D270}" type="pres">
      <dgm:prSet presAssocID="{DF3AE3AE-9874-4759-89BE-100811BAAC3E}" presName="hierRoot1" presStyleCnt="0"/>
      <dgm:spPr/>
    </dgm:pt>
    <dgm:pt modelId="{40A106C5-96B1-4C51-BE98-4C03BD686510}" type="pres">
      <dgm:prSet presAssocID="{DF3AE3AE-9874-4759-89BE-100811BAAC3E}" presName="composite" presStyleCnt="0"/>
      <dgm:spPr/>
    </dgm:pt>
    <dgm:pt modelId="{700D9A61-BF2B-460C-B3F2-26CE01093921}" type="pres">
      <dgm:prSet presAssocID="{DF3AE3AE-9874-4759-89BE-100811BAAC3E}" presName="background" presStyleLbl="node0" presStyleIdx="2" presStyleCnt="3"/>
      <dgm:spPr/>
    </dgm:pt>
    <dgm:pt modelId="{18A8F2F3-00F4-499F-8467-268D6F242024}" type="pres">
      <dgm:prSet presAssocID="{DF3AE3AE-9874-4759-89BE-100811BAAC3E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70F1CD76-0178-4272-B7FB-165121F1B92E}" type="pres">
      <dgm:prSet presAssocID="{DF3AE3AE-9874-4759-89BE-100811BAAC3E}" presName="hierChild2" presStyleCnt="0"/>
      <dgm:spPr/>
    </dgm:pt>
  </dgm:ptLst>
  <dgm:cxnLst>
    <dgm:cxn modelId="{283AA172-9651-4715-8FBE-8F37402906EB}" srcId="{CB7B1340-DC33-401E-B487-DDAD74B8129A}" destId="{DF3AE3AE-9874-4759-89BE-100811BAAC3E}" srcOrd="2" destOrd="0" parTransId="{7C302A7A-19AA-4E53-8D79-41A930400019}" sibTransId="{94432381-1438-4094-A378-27A78A2CF3EF}"/>
    <dgm:cxn modelId="{D28E1D65-FA06-4314-885E-2598D9B24CA6}" srcId="{CB7B1340-DC33-401E-B487-DDAD74B8129A}" destId="{1D2545E9-441C-4519-AB51-F070609D6AD7}" srcOrd="1" destOrd="0" parTransId="{2CF1A168-9E46-4B2B-8059-269DE79A6508}" sibTransId="{C8157A1F-9093-43BE-8A89-2653B2DE3569}"/>
    <dgm:cxn modelId="{31096967-CCC6-4BD2-8A92-DDFE123A15E1}" type="presOf" srcId="{1352E851-A429-4858-A610-92895E9A5A37}" destId="{2DF76D48-9997-47B9-B14E-FF24CD5F5E8E}" srcOrd="0" destOrd="0" presId="urn:microsoft.com/office/officeart/2005/8/layout/hierarchy1"/>
    <dgm:cxn modelId="{71CC5869-EDFB-473A-BCAA-441E01E18823}" type="presOf" srcId="{CB7B1340-DC33-401E-B487-DDAD74B8129A}" destId="{ED20D38E-3895-43B0-BA96-6F7142534581}" srcOrd="0" destOrd="0" presId="urn:microsoft.com/office/officeart/2005/8/layout/hierarchy1"/>
    <dgm:cxn modelId="{2D07BAF6-CF0D-4418-8DDD-D07CF56A73F5}" type="presOf" srcId="{DF3AE3AE-9874-4759-89BE-100811BAAC3E}" destId="{18A8F2F3-00F4-499F-8467-268D6F242024}" srcOrd="0" destOrd="0" presId="urn:microsoft.com/office/officeart/2005/8/layout/hierarchy1"/>
    <dgm:cxn modelId="{E010EA9E-6DD4-4413-8667-44B2818DF92B}" srcId="{CB7B1340-DC33-401E-B487-DDAD74B8129A}" destId="{1352E851-A429-4858-A610-92895E9A5A37}" srcOrd="0" destOrd="0" parTransId="{E775AA60-732A-4DDC-8AC3-204249623A7C}" sibTransId="{528F6438-955B-4C78-AE8C-E84F2682AFD2}"/>
    <dgm:cxn modelId="{3B53D6A8-BAF3-483E-8D39-F013EBBD286D}" type="presOf" srcId="{1D2545E9-441C-4519-AB51-F070609D6AD7}" destId="{89C1AF77-FB4A-4797-8797-AB32013743CC}" srcOrd="0" destOrd="0" presId="urn:microsoft.com/office/officeart/2005/8/layout/hierarchy1"/>
    <dgm:cxn modelId="{3CF0752D-B149-4CEF-8F44-CD45C575B546}" type="presParOf" srcId="{ED20D38E-3895-43B0-BA96-6F7142534581}" destId="{77723A82-C7BF-4F7F-9567-961C668B7C62}" srcOrd="0" destOrd="0" presId="urn:microsoft.com/office/officeart/2005/8/layout/hierarchy1"/>
    <dgm:cxn modelId="{841C977A-CFF4-4E4A-839D-409A4E955C42}" type="presParOf" srcId="{77723A82-C7BF-4F7F-9567-961C668B7C62}" destId="{6194E758-C46A-467B-82F8-ADFA22AA35E0}" srcOrd="0" destOrd="0" presId="urn:microsoft.com/office/officeart/2005/8/layout/hierarchy1"/>
    <dgm:cxn modelId="{6AC8C2B1-2828-4407-9166-20D053074976}" type="presParOf" srcId="{6194E758-C46A-467B-82F8-ADFA22AA35E0}" destId="{88679650-AE20-4707-91EA-EA376CB6FD0E}" srcOrd="0" destOrd="0" presId="urn:microsoft.com/office/officeart/2005/8/layout/hierarchy1"/>
    <dgm:cxn modelId="{51A0D6A8-E255-4EA8-8DB2-F045967BEF96}" type="presParOf" srcId="{6194E758-C46A-467B-82F8-ADFA22AA35E0}" destId="{2DF76D48-9997-47B9-B14E-FF24CD5F5E8E}" srcOrd="1" destOrd="0" presId="urn:microsoft.com/office/officeart/2005/8/layout/hierarchy1"/>
    <dgm:cxn modelId="{065794FC-CBFF-4920-BB5E-57657098D4F6}" type="presParOf" srcId="{77723A82-C7BF-4F7F-9567-961C668B7C62}" destId="{C42C6790-16AB-4177-83BA-04591DE9446E}" srcOrd="1" destOrd="0" presId="urn:microsoft.com/office/officeart/2005/8/layout/hierarchy1"/>
    <dgm:cxn modelId="{B36EDB62-D910-42A7-ADC0-6476BA6C6F23}" type="presParOf" srcId="{ED20D38E-3895-43B0-BA96-6F7142534581}" destId="{BE4BFAB2-8991-40E8-B8DB-E3C1031A2842}" srcOrd="1" destOrd="0" presId="urn:microsoft.com/office/officeart/2005/8/layout/hierarchy1"/>
    <dgm:cxn modelId="{F2F306CD-5443-4FFC-8E37-F454895958F4}" type="presParOf" srcId="{BE4BFAB2-8991-40E8-B8DB-E3C1031A2842}" destId="{F405D09E-572E-495B-AA3E-83DE3BED90B1}" srcOrd="0" destOrd="0" presId="urn:microsoft.com/office/officeart/2005/8/layout/hierarchy1"/>
    <dgm:cxn modelId="{518A31DD-9195-47F5-946B-68E1B3D8A9C2}" type="presParOf" srcId="{F405D09E-572E-495B-AA3E-83DE3BED90B1}" destId="{C680A641-02F3-4805-828C-CBE4C20E47D0}" srcOrd="0" destOrd="0" presId="urn:microsoft.com/office/officeart/2005/8/layout/hierarchy1"/>
    <dgm:cxn modelId="{5B8D52C9-B14F-4395-8E2F-DF0ACF6E9FF2}" type="presParOf" srcId="{F405D09E-572E-495B-AA3E-83DE3BED90B1}" destId="{89C1AF77-FB4A-4797-8797-AB32013743CC}" srcOrd="1" destOrd="0" presId="urn:microsoft.com/office/officeart/2005/8/layout/hierarchy1"/>
    <dgm:cxn modelId="{BECB2720-DC52-4F82-9BBE-0D1CDEB858CB}" type="presParOf" srcId="{BE4BFAB2-8991-40E8-B8DB-E3C1031A2842}" destId="{7BC7E4EF-97FD-41A6-9DBC-73816FA12D43}" srcOrd="1" destOrd="0" presId="urn:microsoft.com/office/officeart/2005/8/layout/hierarchy1"/>
    <dgm:cxn modelId="{82F77922-AD15-402C-A730-C13A0FF5EB47}" type="presParOf" srcId="{ED20D38E-3895-43B0-BA96-6F7142534581}" destId="{CFE947BA-FAF5-4317-94C7-E1EA7219D270}" srcOrd="2" destOrd="0" presId="urn:microsoft.com/office/officeart/2005/8/layout/hierarchy1"/>
    <dgm:cxn modelId="{FC960E26-B18E-4D42-A996-9E5D4030CAB7}" type="presParOf" srcId="{CFE947BA-FAF5-4317-94C7-E1EA7219D270}" destId="{40A106C5-96B1-4C51-BE98-4C03BD686510}" srcOrd="0" destOrd="0" presId="urn:microsoft.com/office/officeart/2005/8/layout/hierarchy1"/>
    <dgm:cxn modelId="{ED5C0060-28A2-4FE8-BA0A-854950567DA9}" type="presParOf" srcId="{40A106C5-96B1-4C51-BE98-4C03BD686510}" destId="{700D9A61-BF2B-460C-B3F2-26CE01093921}" srcOrd="0" destOrd="0" presId="urn:microsoft.com/office/officeart/2005/8/layout/hierarchy1"/>
    <dgm:cxn modelId="{E2AF3554-948D-4E18-B8FC-F1ED3D3177A8}" type="presParOf" srcId="{40A106C5-96B1-4C51-BE98-4C03BD686510}" destId="{18A8F2F3-00F4-499F-8467-268D6F242024}" srcOrd="1" destOrd="0" presId="urn:microsoft.com/office/officeart/2005/8/layout/hierarchy1"/>
    <dgm:cxn modelId="{81DD46B7-6EB4-4DE3-9A5D-24F5185FEB9A}" type="presParOf" srcId="{CFE947BA-FAF5-4317-94C7-E1EA7219D270}" destId="{70F1CD76-0178-4272-B7FB-165121F1B92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96EC5F-5DB0-49E4-B53C-666DEFEB7103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015DEC4-BBFC-46F4-962A-88C455861479}">
      <dgm:prSet/>
      <dgm:spPr/>
      <dgm:t>
        <a:bodyPr/>
        <a:lstStyle/>
        <a:p>
          <a:r>
            <a:rPr lang="en-US"/>
            <a:t>In this mechanism chemical constituents are simultaneously removed and replaced by other chemical constituents during alteration. </a:t>
          </a:r>
        </a:p>
      </dgm:t>
    </dgm:pt>
    <dgm:pt modelId="{D250D25F-BF20-4308-8B61-38D5130CEFFC}" type="parTrans" cxnId="{D3BE1B99-9090-4B51-A84F-D36A69E9373E}">
      <dgm:prSet/>
      <dgm:spPr/>
      <dgm:t>
        <a:bodyPr/>
        <a:lstStyle/>
        <a:p>
          <a:endParaRPr lang="en-US"/>
        </a:p>
      </dgm:t>
    </dgm:pt>
    <dgm:pt modelId="{0FF0C31D-39AE-4B36-B65A-5318BD6574C8}" type="sibTrans" cxnId="{D3BE1B99-9090-4B51-A84F-D36A69E9373E}">
      <dgm:prSet/>
      <dgm:spPr/>
      <dgm:t>
        <a:bodyPr/>
        <a:lstStyle/>
        <a:p>
          <a:endParaRPr lang="en-US"/>
        </a:p>
      </dgm:t>
    </dgm:pt>
    <dgm:pt modelId="{C7E3A8EC-3A89-4E15-8D7D-182D84621239}">
      <dgm:prSet/>
      <dgm:spPr/>
      <dgm:t>
        <a:bodyPr/>
        <a:lstStyle/>
        <a:p>
          <a:r>
            <a:rPr lang="en-US"/>
            <a:t>An example is the replacement of wood fibers by quartz to form petrified wood that has the outward appearance of the original wood, but is composed of quartz. </a:t>
          </a:r>
        </a:p>
      </dgm:t>
    </dgm:pt>
    <dgm:pt modelId="{54115416-41D4-4522-BA37-5CFC5114A946}" type="parTrans" cxnId="{284EB430-C3CF-41AE-9D65-5BF6D32540FF}">
      <dgm:prSet/>
      <dgm:spPr/>
      <dgm:t>
        <a:bodyPr/>
        <a:lstStyle/>
        <a:p>
          <a:endParaRPr lang="en-US"/>
        </a:p>
      </dgm:t>
    </dgm:pt>
    <dgm:pt modelId="{2E2BBD00-3853-4882-8C7E-FCC177E22E0B}" type="sibTrans" cxnId="{284EB430-C3CF-41AE-9D65-5BF6D32540FF}">
      <dgm:prSet/>
      <dgm:spPr/>
      <dgm:t>
        <a:bodyPr/>
        <a:lstStyle/>
        <a:p>
          <a:endParaRPr lang="en-US"/>
        </a:p>
      </dgm:t>
    </dgm:pt>
    <dgm:pt modelId="{8959D474-818B-4C0F-978B-9DE0A63FD577}">
      <dgm:prSet/>
      <dgm:spPr/>
      <dgm:t>
        <a:bodyPr/>
        <a:lstStyle/>
        <a:p>
          <a:r>
            <a:rPr lang="en-US"/>
            <a:t>Another example is the alteration of fluorite which forms isometric crystals and is sometimes replaced by quartz during alteration. </a:t>
          </a:r>
        </a:p>
      </dgm:t>
    </dgm:pt>
    <dgm:pt modelId="{8DF4A00D-03D2-469A-A0FF-86C1B69C9A68}" type="parTrans" cxnId="{ED072CA9-979C-44D4-B4BD-AD42AA2A126E}">
      <dgm:prSet/>
      <dgm:spPr/>
      <dgm:t>
        <a:bodyPr/>
        <a:lstStyle/>
        <a:p>
          <a:endParaRPr lang="en-US"/>
        </a:p>
      </dgm:t>
    </dgm:pt>
    <dgm:pt modelId="{3CFBC7B3-F208-476A-A84A-C64DB0C51475}" type="sibTrans" cxnId="{ED072CA9-979C-44D4-B4BD-AD42AA2A126E}">
      <dgm:prSet/>
      <dgm:spPr/>
      <dgm:t>
        <a:bodyPr/>
        <a:lstStyle/>
        <a:p>
          <a:endParaRPr lang="en-US"/>
        </a:p>
      </dgm:t>
    </dgm:pt>
    <dgm:pt modelId="{F7F62E0F-FB48-414E-8485-65159376C170}">
      <dgm:prSet/>
      <dgm:spPr/>
      <dgm:t>
        <a:bodyPr/>
        <a:lstStyle/>
        <a:p>
          <a:r>
            <a:rPr lang="en-US"/>
            <a:t>The resulting quartz crystals look isometric, and are said to be pseudomorphed after fluorite.</a:t>
          </a:r>
        </a:p>
      </dgm:t>
    </dgm:pt>
    <dgm:pt modelId="{16C16A51-9FDF-4F39-BC51-44CBBC799CB7}" type="parTrans" cxnId="{8C9D37D6-776B-43DC-9A99-45A2FE308ED9}">
      <dgm:prSet/>
      <dgm:spPr/>
      <dgm:t>
        <a:bodyPr/>
        <a:lstStyle/>
        <a:p>
          <a:endParaRPr lang="en-US"/>
        </a:p>
      </dgm:t>
    </dgm:pt>
    <dgm:pt modelId="{EE94940A-287A-484D-A94C-E3F2021063B6}" type="sibTrans" cxnId="{8C9D37D6-776B-43DC-9A99-45A2FE308ED9}">
      <dgm:prSet/>
      <dgm:spPr/>
      <dgm:t>
        <a:bodyPr/>
        <a:lstStyle/>
        <a:p>
          <a:endParaRPr lang="en-US"/>
        </a:p>
      </dgm:t>
    </dgm:pt>
    <dgm:pt modelId="{D215C097-B325-40D8-A047-6828FB2F1124}" type="pres">
      <dgm:prSet presAssocID="{1696EC5F-5DB0-49E4-B53C-666DEFEB710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296A83B9-D614-491D-8168-047158D6F457}" type="pres">
      <dgm:prSet presAssocID="{1696EC5F-5DB0-49E4-B53C-666DEFEB7103}" presName="dummyMaxCanvas" presStyleCnt="0">
        <dgm:presLayoutVars/>
      </dgm:prSet>
      <dgm:spPr/>
    </dgm:pt>
    <dgm:pt modelId="{9B1BD8F2-B8D4-46D8-A252-AFE205833352}" type="pres">
      <dgm:prSet presAssocID="{1696EC5F-5DB0-49E4-B53C-666DEFEB7103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41A4409-2A5B-45A7-8480-FE5119CB4000}" type="pres">
      <dgm:prSet presAssocID="{1696EC5F-5DB0-49E4-B53C-666DEFEB7103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E0CF067-B641-4D81-9B43-02E91CCC0AF7}" type="pres">
      <dgm:prSet presAssocID="{1696EC5F-5DB0-49E4-B53C-666DEFEB7103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40AC90D-AC19-4C5E-B88C-CEC06679ECF0}" type="pres">
      <dgm:prSet presAssocID="{1696EC5F-5DB0-49E4-B53C-666DEFEB7103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4E60F86-EE83-4979-9067-5518405B6D79}" type="pres">
      <dgm:prSet presAssocID="{1696EC5F-5DB0-49E4-B53C-666DEFEB7103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CA344E9-E17A-48E0-9597-4D89716EB357}" type="pres">
      <dgm:prSet presAssocID="{1696EC5F-5DB0-49E4-B53C-666DEFEB7103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476C707-B14C-45DE-8A2E-4D884D5C878E}" type="pres">
      <dgm:prSet presAssocID="{1696EC5F-5DB0-49E4-B53C-666DEFEB7103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B5FFE53-6631-4A30-A49C-31D1CED0A5FA}" type="pres">
      <dgm:prSet presAssocID="{1696EC5F-5DB0-49E4-B53C-666DEFEB7103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F52B01B-3B8B-4328-BA1E-B07395891AFC}" type="pres">
      <dgm:prSet presAssocID="{1696EC5F-5DB0-49E4-B53C-666DEFEB7103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A02F643-4BC5-4830-8475-79EB6FFEF645}" type="pres">
      <dgm:prSet presAssocID="{1696EC5F-5DB0-49E4-B53C-666DEFEB7103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54E88FA-3830-47CE-AA29-3DB62781516A}" type="pres">
      <dgm:prSet presAssocID="{1696EC5F-5DB0-49E4-B53C-666DEFEB7103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5F6AC3E-AFEB-40F1-B280-3454BC6E9F31}" type="presOf" srcId="{0FF0C31D-39AE-4B36-B65A-5318BD6574C8}" destId="{14E60F86-EE83-4979-9067-5518405B6D79}" srcOrd="0" destOrd="0" presId="urn:microsoft.com/office/officeart/2005/8/layout/vProcess5"/>
    <dgm:cxn modelId="{C80C0801-87F5-4804-9315-E83686D36169}" type="presOf" srcId="{1696EC5F-5DB0-49E4-B53C-666DEFEB7103}" destId="{D215C097-B325-40D8-A047-6828FB2F1124}" srcOrd="0" destOrd="0" presId="urn:microsoft.com/office/officeart/2005/8/layout/vProcess5"/>
    <dgm:cxn modelId="{B2911D2B-7885-4B19-B2A9-A18D35D93183}" type="presOf" srcId="{C7E3A8EC-3A89-4E15-8D7D-182D84621239}" destId="{0F52B01B-3B8B-4328-BA1E-B07395891AFC}" srcOrd="1" destOrd="0" presId="urn:microsoft.com/office/officeart/2005/8/layout/vProcess5"/>
    <dgm:cxn modelId="{C73DBE15-7D13-4975-AEB1-3216B57EA8A7}" type="presOf" srcId="{8959D474-818B-4C0F-978B-9DE0A63FD577}" destId="{AA02F643-4BC5-4830-8475-79EB6FFEF645}" srcOrd="1" destOrd="0" presId="urn:microsoft.com/office/officeart/2005/8/layout/vProcess5"/>
    <dgm:cxn modelId="{60A78928-B0AD-4C05-9DBB-300E359957D7}" type="presOf" srcId="{3CFBC7B3-F208-476A-A84A-C64DB0C51475}" destId="{F476C707-B14C-45DE-8A2E-4D884D5C878E}" srcOrd="0" destOrd="0" presId="urn:microsoft.com/office/officeart/2005/8/layout/vProcess5"/>
    <dgm:cxn modelId="{284EB430-C3CF-41AE-9D65-5BF6D32540FF}" srcId="{1696EC5F-5DB0-49E4-B53C-666DEFEB7103}" destId="{C7E3A8EC-3A89-4E15-8D7D-182D84621239}" srcOrd="1" destOrd="0" parTransId="{54115416-41D4-4522-BA37-5CFC5114A946}" sibTransId="{2E2BBD00-3853-4882-8C7E-FCC177E22E0B}"/>
    <dgm:cxn modelId="{50AEE5FA-1CDB-4871-B4D8-A1D1BD9C120B}" type="presOf" srcId="{C7E3A8EC-3A89-4E15-8D7D-182D84621239}" destId="{141A4409-2A5B-45A7-8480-FE5119CB4000}" srcOrd="0" destOrd="0" presId="urn:microsoft.com/office/officeart/2005/8/layout/vProcess5"/>
    <dgm:cxn modelId="{F86DC5EB-891A-4156-8B5C-FC5EBAE02988}" type="presOf" srcId="{1015DEC4-BBFC-46F4-962A-88C455861479}" destId="{BB5FFE53-6631-4A30-A49C-31D1CED0A5FA}" srcOrd="1" destOrd="0" presId="urn:microsoft.com/office/officeart/2005/8/layout/vProcess5"/>
    <dgm:cxn modelId="{CE9A542A-9B7F-472D-8233-3A56C8F4397D}" type="presOf" srcId="{F7F62E0F-FB48-414E-8485-65159376C170}" destId="{640AC90D-AC19-4C5E-B88C-CEC06679ECF0}" srcOrd="0" destOrd="0" presId="urn:microsoft.com/office/officeart/2005/8/layout/vProcess5"/>
    <dgm:cxn modelId="{D3BE1B99-9090-4B51-A84F-D36A69E9373E}" srcId="{1696EC5F-5DB0-49E4-B53C-666DEFEB7103}" destId="{1015DEC4-BBFC-46F4-962A-88C455861479}" srcOrd="0" destOrd="0" parTransId="{D250D25F-BF20-4308-8B61-38D5130CEFFC}" sibTransId="{0FF0C31D-39AE-4B36-B65A-5318BD6574C8}"/>
    <dgm:cxn modelId="{7B6013CA-1AD1-4BA6-B0E0-A2AA76DF8FAF}" type="presOf" srcId="{8959D474-818B-4C0F-978B-9DE0A63FD577}" destId="{4E0CF067-B641-4D81-9B43-02E91CCC0AF7}" srcOrd="0" destOrd="0" presId="urn:microsoft.com/office/officeart/2005/8/layout/vProcess5"/>
    <dgm:cxn modelId="{A6A64035-B1F7-4D0E-A9FD-E089DBAE6913}" type="presOf" srcId="{F7F62E0F-FB48-414E-8485-65159376C170}" destId="{254E88FA-3830-47CE-AA29-3DB62781516A}" srcOrd="1" destOrd="0" presId="urn:microsoft.com/office/officeart/2005/8/layout/vProcess5"/>
    <dgm:cxn modelId="{ED072CA9-979C-44D4-B4BD-AD42AA2A126E}" srcId="{1696EC5F-5DB0-49E4-B53C-666DEFEB7103}" destId="{8959D474-818B-4C0F-978B-9DE0A63FD577}" srcOrd="2" destOrd="0" parTransId="{8DF4A00D-03D2-469A-A0FF-86C1B69C9A68}" sibTransId="{3CFBC7B3-F208-476A-A84A-C64DB0C51475}"/>
    <dgm:cxn modelId="{5470E175-4B1D-49B5-8C9B-ED6FB9716F7B}" type="presOf" srcId="{1015DEC4-BBFC-46F4-962A-88C455861479}" destId="{9B1BD8F2-B8D4-46D8-A252-AFE205833352}" srcOrd="0" destOrd="0" presId="urn:microsoft.com/office/officeart/2005/8/layout/vProcess5"/>
    <dgm:cxn modelId="{BF98D4C4-E5D1-4392-90E1-5103EF1C2F4B}" type="presOf" srcId="{2E2BBD00-3853-4882-8C7E-FCC177E22E0B}" destId="{4CA344E9-E17A-48E0-9597-4D89716EB357}" srcOrd="0" destOrd="0" presId="urn:microsoft.com/office/officeart/2005/8/layout/vProcess5"/>
    <dgm:cxn modelId="{8C9D37D6-776B-43DC-9A99-45A2FE308ED9}" srcId="{1696EC5F-5DB0-49E4-B53C-666DEFEB7103}" destId="{F7F62E0F-FB48-414E-8485-65159376C170}" srcOrd="3" destOrd="0" parTransId="{16C16A51-9FDF-4F39-BC51-44CBBC799CB7}" sibTransId="{EE94940A-287A-484D-A94C-E3F2021063B6}"/>
    <dgm:cxn modelId="{4F9D037C-750E-46E3-9B27-80407B6530E6}" type="presParOf" srcId="{D215C097-B325-40D8-A047-6828FB2F1124}" destId="{296A83B9-D614-491D-8168-047158D6F457}" srcOrd="0" destOrd="0" presId="urn:microsoft.com/office/officeart/2005/8/layout/vProcess5"/>
    <dgm:cxn modelId="{71F09AC9-14E5-42E7-B442-D4B62B07D8DC}" type="presParOf" srcId="{D215C097-B325-40D8-A047-6828FB2F1124}" destId="{9B1BD8F2-B8D4-46D8-A252-AFE205833352}" srcOrd="1" destOrd="0" presId="urn:microsoft.com/office/officeart/2005/8/layout/vProcess5"/>
    <dgm:cxn modelId="{CE6E6FA2-B1C4-471F-B364-2CDD504121ED}" type="presParOf" srcId="{D215C097-B325-40D8-A047-6828FB2F1124}" destId="{141A4409-2A5B-45A7-8480-FE5119CB4000}" srcOrd="2" destOrd="0" presId="urn:microsoft.com/office/officeart/2005/8/layout/vProcess5"/>
    <dgm:cxn modelId="{78583849-6574-4321-9758-0BF5F37C6B2B}" type="presParOf" srcId="{D215C097-B325-40D8-A047-6828FB2F1124}" destId="{4E0CF067-B641-4D81-9B43-02E91CCC0AF7}" srcOrd="3" destOrd="0" presId="urn:microsoft.com/office/officeart/2005/8/layout/vProcess5"/>
    <dgm:cxn modelId="{97A09378-62A2-4A67-8B9D-FB891A872AFC}" type="presParOf" srcId="{D215C097-B325-40D8-A047-6828FB2F1124}" destId="{640AC90D-AC19-4C5E-B88C-CEC06679ECF0}" srcOrd="4" destOrd="0" presId="urn:microsoft.com/office/officeart/2005/8/layout/vProcess5"/>
    <dgm:cxn modelId="{8309A602-768D-4983-B97A-35F0B5CDB0BC}" type="presParOf" srcId="{D215C097-B325-40D8-A047-6828FB2F1124}" destId="{14E60F86-EE83-4979-9067-5518405B6D79}" srcOrd="5" destOrd="0" presId="urn:microsoft.com/office/officeart/2005/8/layout/vProcess5"/>
    <dgm:cxn modelId="{8C48899A-403B-4B5D-A943-9F6120A2A551}" type="presParOf" srcId="{D215C097-B325-40D8-A047-6828FB2F1124}" destId="{4CA344E9-E17A-48E0-9597-4D89716EB357}" srcOrd="6" destOrd="0" presId="urn:microsoft.com/office/officeart/2005/8/layout/vProcess5"/>
    <dgm:cxn modelId="{653C4E14-B45C-4024-9B2F-A503E2FDB2D0}" type="presParOf" srcId="{D215C097-B325-40D8-A047-6828FB2F1124}" destId="{F476C707-B14C-45DE-8A2E-4D884D5C878E}" srcOrd="7" destOrd="0" presId="urn:microsoft.com/office/officeart/2005/8/layout/vProcess5"/>
    <dgm:cxn modelId="{DFA96BFF-0C63-4F84-96BA-21A550A0B37D}" type="presParOf" srcId="{D215C097-B325-40D8-A047-6828FB2F1124}" destId="{BB5FFE53-6631-4A30-A49C-31D1CED0A5FA}" srcOrd="8" destOrd="0" presId="urn:microsoft.com/office/officeart/2005/8/layout/vProcess5"/>
    <dgm:cxn modelId="{F46A3B03-51D8-4E1C-9740-EE2D783A2C24}" type="presParOf" srcId="{D215C097-B325-40D8-A047-6828FB2F1124}" destId="{0F52B01B-3B8B-4328-BA1E-B07395891AFC}" srcOrd="9" destOrd="0" presId="urn:microsoft.com/office/officeart/2005/8/layout/vProcess5"/>
    <dgm:cxn modelId="{C279DD2D-8891-4AEE-B632-BB83F78B9EED}" type="presParOf" srcId="{D215C097-B325-40D8-A047-6828FB2F1124}" destId="{AA02F643-4BC5-4830-8475-79EB6FFEF645}" srcOrd="10" destOrd="0" presId="urn:microsoft.com/office/officeart/2005/8/layout/vProcess5"/>
    <dgm:cxn modelId="{23478006-0FA7-4850-A193-274B5B4CFFAC}" type="presParOf" srcId="{D215C097-B325-40D8-A047-6828FB2F1124}" destId="{254E88FA-3830-47CE-AA29-3DB62781516A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30FC3A-9A09-4ACC-BDBD-C5839DF0F46C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7DD8EE5-1BBC-4817-8638-226474119A6B}">
      <dgm:prSet/>
      <dgm:spPr/>
      <dgm:t>
        <a:bodyPr/>
        <a:lstStyle/>
        <a:p>
          <a:r>
            <a:rPr lang="en-US"/>
            <a:t>If during the alteration process a thin crust of a new mineral forms on the surface of a preexisting mineral, </a:t>
          </a:r>
        </a:p>
      </dgm:t>
    </dgm:pt>
    <dgm:pt modelId="{86D6B996-9F26-48C1-9FB0-9972B4F91EAF}" type="parTrans" cxnId="{F069CAD7-F5D1-46BE-A2BD-26724046D75C}">
      <dgm:prSet/>
      <dgm:spPr/>
      <dgm:t>
        <a:bodyPr/>
        <a:lstStyle/>
        <a:p>
          <a:endParaRPr lang="en-US"/>
        </a:p>
      </dgm:t>
    </dgm:pt>
    <dgm:pt modelId="{8CA677E9-CD48-40FE-965E-4E16FBB37828}" type="sibTrans" cxnId="{F069CAD7-F5D1-46BE-A2BD-26724046D75C}">
      <dgm:prSet/>
      <dgm:spPr/>
      <dgm:t>
        <a:bodyPr/>
        <a:lstStyle/>
        <a:p>
          <a:endParaRPr lang="en-US"/>
        </a:p>
      </dgm:t>
    </dgm:pt>
    <dgm:pt modelId="{23152829-D843-4F1E-912E-F3814BE38A5D}">
      <dgm:prSet/>
      <dgm:spPr/>
      <dgm:t>
        <a:bodyPr/>
        <a:lstStyle/>
        <a:p>
          <a:r>
            <a:rPr lang="en-US"/>
            <a:t>then the preexisting mineral is removed, leaving the crust behind, we say that pseudomorphism has resulted from encrustation.</a:t>
          </a:r>
        </a:p>
      </dgm:t>
    </dgm:pt>
    <dgm:pt modelId="{62D66099-57AE-4AAC-B795-A1FDA5953240}" type="parTrans" cxnId="{4CF09FB9-6144-473B-A545-BD6B1F5F6CDA}">
      <dgm:prSet/>
      <dgm:spPr/>
      <dgm:t>
        <a:bodyPr/>
        <a:lstStyle/>
        <a:p>
          <a:endParaRPr lang="en-US"/>
        </a:p>
      </dgm:t>
    </dgm:pt>
    <dgm:pt modelId="{B9968654-319C-4B4F-B02F-7C3C55B921F4}" type="sibTrans" cxnId="{4CF09FB9-6144-473B-A545-BD6B1F5F6CDA}">
      <dgm:prSet/>
      <dgm:spPr/>
      <dgm:t>
        <a:bodyPr/>
        <a:lstStyle/>
        <a:p>
          <a:endParaRPr lang="en-US"/>
        </a:p>
      </dgm:t>
    </dgm:pt>
    <dgm:pt modelId="{A9BFEE68-5C87-4B8B-A93D-0F29EFB72DF6}">
      <dgm:prSet/>
      <dgm:spPr/>
      <dgm:t>
        <a:bodyPr/>
        <a:lstStyle/>
        <a:p>
          <a:r>
            <a:rPr lang="en-US"/>
            <a:t>In this case the thin crust of the new mineral will have casts of the form of the original mineral.</a:t>
          </a:r>
        </a:p>
      </dgm:t>
    </dgm:pt>
    <dgm:pt modelId="{1EF4D589-A4F1-4CE7-A652-E7EC99DD95CF}" type="parTrans" cxnId="{6213013A-D633-45E1-99CB-59E340DA2E0B}">
      <dgm:prSet/>
      <dgm:spPr/>
      <dgm:t>
        <a:bodyPr/>
        <a:lstStyle/>
        <a:p>
          <a:endParaRPr lang="en-US"/>
        </a:p>
      </dgm:t>
    </dgm:pt>
    <dgm:pt modelId="{853DA931-496F-4A94-84A2-85C0A9CFAE72}" type="sibTrans" cxnId="{6213013A-D633-45E1-99CB-59E340DA2E0B}">
      <dgm:prSet/>
      <dgm:spPr/>
      <dgm:t>
        <a:bodyPr/>
        <a:lstStyle/>
        <a:p>
          <a:endParaRPr lang="en-US"/>
        </a:p>
      </dgm:t>
    </dgm:pt>
    <dgm:pt modelId="{318CA4DB-9A17-4D54-B6D9-4209AEB90277}" type="pres">
      <dgm:prSet presAssocID="{3530FC3A-9A09-4ACC-BDBD-C5839DF0F46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C5ADB419-4393-45FB-A087-1EF814F9B8FC}" type="pres">
      <dgm:prSet presAssocID="{3530FC3A-9A09-4ACC-BDBD-C5839DF0F46C}" presName="dummyMaxCanvas" presStyleCnt="0">
        <dgm:presLayoutVars/>
      </dgm:prSet>
      <dgm:spPr/>
    </dgm:pt>
    <dgm:pt modelId="{F2E719FB-D0E7-4DA5-A748-BC1ECC81AA20}" type="pres">
      <dgm:prSet presAssocID="{3530FC3A-9A09-4ACC-BDBD-C5839DF0F46C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A721111-97B4-421C-ABFE-753025BA0B59}" type="pres">
      <dgm:prSet presAssocID="{3530FC3A-9A09-4ACC-BDBD-C5839DF0F46C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CE0888E-4C11-46C4-BCDA-554EDCFCF3F1}" type="pres">
      <dgm:prSet presAssocID="{3530FC3A-9A09-4ACC-BDBD-C5839DF0F46C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658DF66-1A66-4E07-A418-F9BF83A0C1D0}" type="pres">
      <dgm:prSet presAssocID="{3530FC3A-9A09-4ACC-BDBD-C5839DF0F46C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78DB48D-F8F6-45D6-9C42-6F31BB739530}" type="pres">
      <dgm:prSet presAssocID="{3530FC3A-9A09-4ACC-BDBD-C5839DF0F46C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E0FE90A-BD52-4D69-9FEE-F114CC1CFB5C}" type="pres">
      <dgm:prSet presAssocID="{3530FC3A-9A09-4ACC-BDBD-C5839DF0F46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A47391A-11A1-429E-9196-75F6A8606A9D}" type="pres">
      <dgm:prSet presAssocID="{3530FC3A-9A09-4ACC-BDBD-C5839DF0F46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5A94C68-CCD8-4410-805F-2DFFADBF2811}" type="pres">
      <dgm:prSet presAssocID="{3530FC3A-9A09-4ACC-BDBD-C5839DF0F46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CF09FB9-6144-473B-A545-BD6B1F5F6CDA}" srcId="{3530FC3A-9A09-4ACC-BDBD-C5839DF0F46C}" destId="{23152829-D843-4F1E-912E-F3814BE38A5D}" srcOrd="1" destOrd="0" parTransId="{62D66099-57AE-4AAC-B795-A1FDA5953240}" sibTransId="{B9968654-319C-4B4F-B02F-7C3C55B921F4}"/>
    <dgm:cxn modelId="{30D64C20-8B70-45A7-9225-B48DE57F3C9F}" type="presOf" srcId="{3530FC3A-9A09-4ACC-BDBD-C5839DF0F46C}" destId="{318CA4DB-9A17-4D54-B6D9-4209AEB90277}" srcOrd="0" destOrd="0" presId="urn:microsoft.com/office/officeart/2005/8/layout/vProcess5"/>
    <dgm:cxn modelId="{04351F14-0A2C-48A9-98C1-7D3BD834EE7E}" type="presOf" srcId="{A9BFEE68-5C87-4B8B-A93D-0F29EFB72DF6}" destId="{ACE0888E-4C11-46C4-BCDA-554EDCFCF3F1}" srcOrd="0" destOrd="0" presId="urn:microsoft.com/office/officeart/2005/8/layout/vProcess5"/>
    <dgm:cxn modelId="{C4D23EB7-1D54-45E8-9BED-B384651209F3}" type="presOf" srcId="{A7DD8EE5-1BBC-4817-8638-226474119A6B}" destId="{F2E719FB-D0E7-4DA5-A748-BC1ECC81AA20}" srcOrd="0" destOrd="0" presId="urn:microsoft.com/office/officeart/2005/8/layout/vProcess5"/>
    <dgm:cxn modelId="{1B0AE8E5-644A-4524-9075-3DE433503D2C}" type="presOf" srcId="{B9968654-319C-4B4F-B02F-7C3C55B921F4}" destId="{278DB48D-F8F6-45D6-9C42-6F31BB739530}" srcOrd="0" destOrd="0" presId="urn:microsoft.com/office/officeart/2005/8/layout/vProcess5"/>
    <dgm:cxn modelId="{76481042-2F90-4249-9DE5-A734154A3210}" type="presOf" srcId="{8CA677E9-CD48-40FE-965E-4E16FBB37828}" destId="{2658DF66-1A66-4E07-A418-F9BF83A0C1D0}" srcOrd="0" destOrd="0" presId="urn:microsoft.com/office/officeart/2005/8/layout/vProcess5"/>
    <dgm:cxn modelId="{FFC13211-E3F3-467A-A4DD-61C979EE3C20}" type="presOf" srcId="{A7DD8EE5-1BBC-4817-8638-226474119A6B}" destId="{6E0FE90A-BD52-4D69-9FEE-F114CC1CFB5C}" srcOrd="1" destOrd="0" presId="urn:microsoft.com/office/officeart/2005/8/layout/vProcess5"/>
    <dgm:cxn modelId="{7EAB0FA6-05E9-42C2-82C9-1246E7E578DD}" type="presOf" srcId="{A9BFEE68-5C87-4B8B-A93D-0F29EFB72DF6}" destId="{A5A94C68-CCD8-4410-805F-2DFFADBF2811}" srcOrd="1" destOrd="0" presId="urn:microsoft.com/office/officeart/2005/8/layout/vProcess5"/>
    <dgm:cxn modelId="{F069CAD7-F5D1-46BE-A2BD-26724046D75C}" srcId="{3530FC3A-9A09-4ACC-BDBD-C5839DF0F46C}" destId="{A7DD8EE5-1BBC-4817-8638-226474119A6B}" srcOrd="0" destOrd="0" parTransId="{86D6B996-9F26-48C1-9FB0-9972B4F91EAF}" sibTransId="{8CA677E9-CD48-40FE-965E-4E16FBB37828}"/>
    <dgm:cxn modelId="{C0D75DFD-8784-4028-97EE-D9ED7DF8BB24}" type="presOf" srcId="{23152829-D843-4F1E-912E-F3814BE38A5D}" destId="{8A721111-97B4-421C-ABFE-753025BA0B59}" srcOrd="0" destOrd="0" presId="urn:microsoft.com/office/officeart/2005/8/layout/vProcess5"/>
    <dgm:cxn modelId="{6213013A-D633-45E1-99CB-59E340DA2E0B}" srcId="{3530FC3A-9A09-4ACC-BDBD-C5839DF0F46C}" destId="{A9BFEE68-5C87-4B8B-A93D-0F29EFB72DF6}" srcOrd="2" destOrd="0" parTransId="{1EF4D589-A4F1-4CE7-A652-E7EC99DD95CF}" sibTransId="{853DA931-496F-4A94-84A2-85C0A9CFAE72}"/>
    <dgm:cxn modelId="{407ECB9A-2BA1-46C2-95AA-A754B3CEDE8A}" type="presOf" srcId="{23152829-D843-4F1E-912E-F3814BE38A5D}" destId="{EA47391A-11A1-429E-9196-75F6A8606A9D}" srcOrd="1" destOrd="0" presId="urn:microsoft.com/office/officeart/2005/8/layout/vProcess5"/>
    <dgm:cxn modelId="{07A7494D-1B5E-4F34-9DCF-58B0DC73E0AB}" type="presParOf" srcId="{318CA4DB-9A17-4D54-B6D9-4209AEB90277}" destId="{C5ADB419-4393-45FB-A087-1EF814F9B8FC}" srcOrd="0" destOrd="0" presId="urn:microsoft.com/office/officeart/2005/8/layout/vProcess5"/>
    <dgm:cxn modelId="{A53B7355-41C4-4C9B-8874-45E80DFC735E}" type="presParOf" srcId="{318CA4DB-9A17-4D54-B6D9-4209AEB90277}" destId="{F2E719FB-D0E7-4DA5-A748-BC1ECC81AA20}" srcOrd="1" destOrd="0" presId="urn:microsoft.com/office/officeart/2005/8/layout/vProcess5"/>
    <dgm:cxn modelId="{3EA39B82-0D8C-49D0-A6B2-C5FA2090D883}" type="presParOf" srcId="{318CA4DB-9A17-4D54-B6D9-4209AEB90277}" destId="{8A721111-97B4-421C-ABFE-753025BA0B59}" srcOrd="2" destOrd="0" presId="urn:microsoft.com/office/officeart/2005/8/layout/vProcess5"/>
    <dgm:cxn modelId="{8D76D7ED-A2E2-41FA-A4A2-0179948BB185}" type="presParOf" srcId="{318CA4DB-9A17-4D54-B6D9-4209AEB90277}" destId="{ACE0888E-4C11-46C4-BCDA-554EDCFCF3F1}" srcOrd="3" destOrd="0" presId="urn:microsoft.com/office/officeart/2005/8/layout/vProcess5"/>
    <dgm:cxn modelId="{8AEB5B10-2DE0-47B0-8032-67CC110B9CFA}" type="presParOf" srcId="{318CA4DB-9A17-4D54-B6D9-4209AEB90277}" destId="{2658DF66-1A66-4E07-A418-F9BF83A0C1D0}" srcOrd="4" destOrd="0" presId="urn:microsoft.com/office/officeart/2005/8/layout/vProcess5"/>
    <dgm:cxn modelId="{8FA380F6-E14A-41CA-AF9E-6A940F9A8DE7}" type="presParOf" srcId="{318CA4DB-9A17-4D54-B6D9-4209AEB90277}" destId="{278DB48D-F8F6-45D6-9C42-6F31BB739530}" srcOrd="5" destOrd="0" presId="urn:microsoft.com/office/officeart/2005/8/layout/vProcess5"/>
    <dgm:cxn modelId="{B0ECA03B-F3B0-4B10-845B-2241DCEA9CC5}" type="presParOf" srcId="{318CA4DB-9A17-4D54-B6D9-4209AEB90277}" destId="{6E0FE90A-BD52-4D69-9FEE-F114CC1CFB5C}" srcOrd="6" destOrd="0" presId="urn:microsoft.com/office/officeart/2005/8/layout/vProcess5"/>
    <dgm:cxn modelId="{52229129-8AA6-470D-8AAD-21C53F394EF4}" type="presParOf" srcId="{318CA4DB-9A17-4D54-B6D9-4209AEB90277}" destId="{EA47391A-11A1-429E-9196-75F6A8606A9D}" srcOrd="7" destOrd="0" presId="urn:microsoft.com/office/officeart/2005/8/layout/vProcess5"/>
    <dgm:cxn modelId="{800EFD57-D754-498E-8450-9014E0AA2468}" type="presParOf" srcId="{318CA4DB-9A17-4D54-B6D9-4209AEB90277}" destId="{A5A94C68-CCD8-4410-805F-2DFFADBF281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544778-39AC-42A9-9873-94753020A864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77F0835-DB44-4662-BAE6-DE37B1E42962}">
      <dgm:prSet/>
      <dgm:spPr/>
      <dgm:t>
        <a:bodyPr/>
        <a:lstStyle/>
        <a:p>
          <a:r>
            <a:rPr lang="en-US"/>
            <a:t>If only partial removal of the original mineral and only partial replacement by the new mineral has taken place, then it is possible to have a the space once occupied entirely by the original mineral be partially composed of the new mineral. </a:t>
          </a:r>
        </a:p>
      </dgm:t>
    </dgm:pt>
    <dgm:pt modelId="{EBA559F8-9763-4408-89E9-7507AB47DA1B}" type="parTrans" cxnId="{29FF9056-5721-4DF4-8760-1DBD915782E0}">
      <dgm:prSet/>
      <dgm:spPr/>
      <dgm:t>
        <a:bodyPr/>
        <a:lstStyle/>
        <a:p>
          <a:endParaRPr lang="en-US"/>
        </a:p>
      </dgm:t>
    </dgm:pt>
    <dgm:pt modelId="{1696406F-FB84-4D6B-A785-E441648A5E7F}" type="sibTrans" cxnId="{29FF9056-5721-4DF4-8760-1DBD915782E0}">
      <dgm:prSet/>
      <dgm:spPr/>
      <dgm:t>
        <a:bodyPr/>
        <a:lstStyle/>
        <a:p>
          <a:endParaRPr lang="en-US"/>
        </a:p>
      </dgm:t>
    </dgm:pt>
    <dgm:pt modelId="{5A386B76-29D9-4A8B-ACEA-A9FFAA249C6E}">
      <dgm:prSet/>
      <dgm:spPr/>
      <dgm:t>
        <a:bodyPr/>
        <a:lstStyle/>
        <a:p>
          <a:r>
            <a:rPr lang="en-US"/>
            <a:t>This results for example in serpentine pseudomorphed after olivine or pyroxene, anhydrite (CaSO4) pseudomorphed after gypsum (CaSO4 . 2H2O),</a:t>
          </a:r>
        </a:p>
      </dgm:t>
    </dgm:pt>
    <dgm:pt modelId="{142C57BE-C0A9-4310-B1E7-0E7C8C9F8C7C}" type="parTrans" cxnId="{773AF3C0-10F3-496B-A247-64CAF1275ABC}">
      <dgm:prSet/>
      <dgm:spPr/>
      <dgm:t>
        <a:bodyPr/>
        <a:lstStyle/>
        <a:p>
          <a:endParaRPr lang="en-US"/>
        </a:p>
      </dgm:t>
    </dgm:pt>
    <dgm:pt modelId="{822ABFE2-29C1-477E-AD0C-87520E14024D}" type="sibTrans" cxnId="{773AF3C0-10F3-496B-A247-64CAF1275ABC}">
      <dgm:prSet/>
      <dgm:spPr/>
      <dgm:t>
        <a:bodyPr/>
        <a:lstStyle/>
        <a:p>
          <a:endParaRPr lang="en-US"/>
        </a:p>
      </dgm:t>
    </dgm:pt>
    <dgm:pt modelId="{01989E7E-A9AF-4DF7-852C-F70A64E37C1A}" type="pres">
      <dgm:prSet presAssocID="{5F544778-39AC-42A9-9873-94753020A86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E25D22E9-246F-4336-BA6C-26F7C78F7C67}" type="pres">
      <dgm:prSet presAssocID="{5F544778-39AC-42A9-9873-94753020A864}" presName="dummyMaxCanvas" presStyleCnt="0">
        <dgm:presLayoutVars/>
      </dgm:prSet>
      <dgm:spPr/>
    </dgm:pt>
    <dgm:pt modelId="{E40AE05A-173B-4B1B-B8F5-A3B6D119ECDA}" type="pres">
      <dgm:prSet presAssocID="{5F544778-39AC-42A9-9873-94753020A864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BF7B9E2-40FA-4A21-8D1D-139B7B190027}" type="pres">
      <dgm:prSet presAssocID="{5F544778-39AC-42A9-9873-94753020A864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488CB94-63F1-4C91-BCEF-1E92F5D21CD3}" type="pres">
      <dgm:prSet presAssocID="{5F544778-39AC-42A9-9873-94753020A864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52ABCE7-5E91-4B64-B551-CC33A3EB0AD2}" type="pres">
      <dgm:prSet presAssocID="{5F544778-39AC-42A9-9873-94753020A864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6110773-57F7-4700-8157-632BEC3B9FE4}" type="pres">
      <dgm:prSet presAssocID="{5F544778-39AC-42A9-9873-94753020A864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9FF9056-5721-4DF4-8760-1DBD915782E0}" srcId="{5F544778-39AC-42A9-9873-94753020A864}" destId="{977F0835-DB44-4662-BAE6-DE37B1E42962}" srcOrd="0" destOrd="0" parTransId="{EBA559F8-9763-4408-89E9-7507AB47DA1B}" sibTransId="{1696406F-FB84-4D6B-A785-E441648A5E7F}"/>
    <dgm:cxn modelId="{11A5D762-8628-4B86-A565-BDB68079284D}" type="presOf" srcId="{1696406F-FB84-4D6B-A785-E441648A5E7F}" destId="{4488CB94-63F1-4C91-BCEF-1E92F5D21CD3}" srcOrd="0" destOrd="0" presId="urn:microsoft.com/office/officeart/2005/8/layout/vProcess5"/>
    <dgm:cxn modelId="{5BC5471B-44AB-4077-9A3A-E514F403F98F}" type="presOf" srcId="{977F0835-DB44-4662-BAE6-DE37B1E42962}" destId="{552ABCE7-5E91-4B64-B551-CC33A3EB0AD2}" srcOrd="1" destOrd="0" presId="urn:microsoft.com/office/officeart/2005/8/layout/vProcess5"/>
    <dgm:cxn modelId="{638C8DAA-0A8A-45B4-81AB-6648D1305B22}" type="presOf" srcId="{5A386B76-29D9-4A8B-ACEA-A9FFAA249C6E}" destId="{86110773-57F7-4700-8157-632BEC3B9FE4}" srcOrd="1" destOrd="0" presId="urn:microsoft.com/office/officeart/2005/8/layout/vProcess5"/>
    <dgm:cxn modelId="{B656C798-0D4F-4C35-8B67-6CA533A70671}" type="presOf" srcId="{5F544778-39AC-42A9-9873-94753020A864}" destId="{01989E7E-A9AF-4DF7-852C-F70A64E37C1A}" srcOrd="0" destOrd="0" presId="urn:microsoft.com/office/officeart/2005/8/layout/vProcess5"/>
    <dgm:cxn modelId="{F048096A-6F30-4C8C-A18C-09DB65F8BC08}" type="presOf" srcId="{977F0835-DB44-4662-BAE6-DE37B1E42962}" destId="{E40AE05A-173B-4B1B-B8F5-A3B6D119ECDA}" srcOrd="0" destOrd="0" presId="urn:microsoft.com/office/officeart/2005/8/layout/vProcess5"/>
    <dgm:cxn modelId="{16B961E2-FF59-4020-B981-D75B724C7B2D}" type="presOf" srcId="{5A386B76-29D9-4A8B-ACEA-A9FFAA249C6E}" destId="{8BF7B9E2-40FA-4A21-8D1D-139B7B190027}" srcOrd="0" destOrd="0" presId="urn:microsoft.com/office/officeart/2005/8/layout/vProcess5"/>
    <dgm:cxn modelId="{773AF3C0-10F3-496B-A247-64CAF1275ABC}" srcId="{5F544778-39AC-42A9-9873-94753020A864}" destId="{5A386B76-29D9-4A8B-ACEA-A9FFAA249C6E}" srcOrd="1" destOrd="0" parTransId="{142C57BE-C0A9-4310-B1E7-0E7C8C9F8C7C}" sibTransId="{822ABFE2-29C1-477E-AD0C-87520E14024D}"/>
    <dgm:cxn modelId="{5BA54C7C-9F70-41A7-977B-3CAC5DC4842F}" type="presParOf" srcId="{01989E7E-A9AF-4DF7-852C-F70A64E37C1A}" destId="{E25D22E9-246F-4336-BA6C-26F7C78F7C67}" srcOrd="0" destOrd="0" presId="urn:microsoft.com/office/officeart/2005/8/layout/vProcess5"/>
    <dgm:cxn modelId="{8D4D3AFD-5068-4432-A02E-3716BF6785EF}" type="presParOf" srcId="{01989E7E-A9AF-4DF7-852C-F70A64E37C1A}" destId="{E40AE05A-173B-4B1B-B8F5-A3B6D119ECDA}" srcOrd="1" destOrd="0" presId="urn:microsoft.com/office/officeart/2005/8/layout/vProcess5"/>
    <dgm:cxn modelId="{E29DF1DF-6EB7-415E-9915-72797B1851D2}" type="presParOf" srcId="{01989E7E-A9AF-4DF7-852C-F70A64E37C1A}" destId="{8BF7B9E2-40FA-4A21-8D1D-139B7B190027}" srcOrd="2" destOrd="0" presId="urn:microsoft.com/office/officeart/2005/8/layout/vProcess5"/>
    <dgm:cxn modelId="{BEDF57E3-8BEE-4DDB-872D-C273D7D287DF}" type="presParOf" srcId="{01989E7E-A9AF-4DF7-852C-F70A64E37C1A}" destId="{4488CB94-63F1-4C91-BCEF-1E92F5D21CD3}" srcOrd="3" destOrd="0" presId="urn:microsoft.com/office/officeart/2005/8/layout/vProcess5"/>
    <dgm:cxn modelId="{2F23813E-671B-440B-A055-3489B920D98C}" type="presParOf" srcId="{01989E7E-A9AF-4DF7-852C-F70A64E37C1A}" destId="{552ABCE7-5E91-4B64-B551-CC33A3EB0AD2}" srcOrd="4" destOrd="0" presId="urn:microsoft.com/office/officeart/2005/8/layout/vProcess5"/>
    <dgm:cxn modelId="{E0268869-38E6-48D2-8EC6-24A646C5C570}" type="presParOf" srcId="{01989E7E-A9AF-4DF7-852C-F70A64E37C1A}" destId="{86110773-57F7-4700-8157-632BEC3B9FE4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8E41FEC-4E88-4470-9715-CD359F9892EA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BA5B100-2D8F-479D-90EF-8FDFCAE83F78}">
      <dgm:prSet/>
      <dgm:spPr/>
      <dgm:t>
        <a:bodyPr/>
        <a:lstStyle/>
        <a:p>
          <a:r>
            <a:rPr lang="en-US"/>
            <a:t>requires relatively minor changes in the crystal lattice (e.g., modification of </a:t>
          </a:r>
          <a:r>
            <a:rPr lang="el-GR"/>
            <a:t>α, β </a:t>
          </a:r>
          <a:r>
            <a:rPr lang="en-US"/>
            <a:t>or </a:t>
          </a:r>
          <a:r>
            <a:rPr lang="el-GR"/>
            <a:t>γ </a:t>
          </a:r>
          <a:r>
            <a:rPr lang="en-US"/>
            <a:t>angles). </a:t>
          </a:r>
        </a:p>
      </dgm:t>
    </dgm:pt>
    <dgm:pt modelId="{2A33F66F-433E-4130-A688-51D8DA74937F}" type="parTrans" cxnId="{C7003F22-E657-47FB-80F5-B2A2BD1587E6}">
      <dgm:prSet/>
      <dgm:spPr/>
      <dgm:t>
        <a:bodyPr/>
        <a:lstStyle/>
        <a:p>
          <a:endParaRPr lang="en-US"/>
        </a:p>
      </dgm:t>
    </dgm:pt>
    <dgm:pt modelId="{1E634098-EBEB-4F80-A1E8-1BAE07727A1D}" type="sibTrans" cxnId="{C7003F22-E657-47FB-80F5-B2A2BD1587E6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6181C160-5111-431E-A743-C8CC58E7E264}">
      <dgm:prSet/>
      <dgm:spPr/>
      <dgm:t>
        <a:bodyPr/>
        <a:lstStyle/>
        <a:p>
          <a:r>
            <a:rPr lang="en-US"/>
            <a:t>There is generally no change in energy at the transformation threshold so polymorphic transformations are instantaneous and reversible.</a:t>
          </a:r>
        </a:p>
      </dgm:t>
    </dgm:pt>
    <dgm:pt modelId="{B2B8BE5A-EBBD-40E5-8FD2-0ABB4A52EFE5}" type="parTrans" cxnId="{E1461F12-0EDB-4D1E-9FA6-80B6A9AB25EB}">
      <dgm:prSet/>
      <dgm:spPr/>
      <dgm:t>
        <a:bodyPr/>
        <a:lstStyle/>
        <a:p>
          <a:endParaRPr lang="en-US"/>
        </a:p>
      </dgm:t>
    </dgm:pt>
    <dgm:pt modelId="{8A888115-DD6D-4999-B157-9EEDEDC25457}" type="sibTrans" cxnId="{E1461F12-0EDB-4D1E-9FA6-80B6A9AB25EB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D4FB184A-057F-4335-8A6A-D0666D0F1B2E}">
      <dgm:prSet/>
      <dgm:spPr/>
      <dgm:t>
        <a:bodyPr/>
        <a:lstStyle/>
        <a:p>
          <a:r>
            <a:rPr lang="en-US"/>
            <a:t>No metastable polymorphics exist (e.g., </a:t>
          </a:r>
          <a:r>
            <a:rPr lang="el-GR"/>
            <a:t>α-</a:t>
          </a:r>
          <a:r>
            <a:rPr lang="en-US"/>
            <a:t>quartz and </a:t>
          </a:r>
          <a:r>
            <a:rPr lang="el-GR"/>
            <a:t>β-</a:t>
          </a:r>
          <a:r>
            <a:rPr lang="en-US"/>
            <a:t>quartz)</a:t>
          </a:r>
        </a:p>
      </dgm:t>
    </dgm:pt>
    <dgm:pt modelId="{B2A507F7-C4FE-45A8-A6C5-A604553B4716}" type="parTrans" cxnId="{2ADD8F82-32C9-4115-89EA-DB711A9686EC}">
      <dgm:prSet/>
      <dgm:spPr/>
      <dgm:t>
        <a:bodyPr/>
        <a:lstStyle/>
        <a:p>
          <a:endParaRPr lang="en-US"/>
        </a:p>
      </dgm:t>
    </dgm:pt>
    <dgm:pt modelId="{16F37C9A-93A1-4250-9283-1470F6531FFB}" type="sibTrans" cxnId="{2ADD8F82-32C9-4115-89EA-DB711A9686EC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9AEB630C-06D8-4BF8-8185-0E16563DDA25}" type="pres">
      <dgm:prSet presAssocID="{A8E41FEC-4E88-4470-9715-CD359F9892EA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FA701AF-68B9-4E05-9630-E1D7D46DEF1D}" type="pres">
      <dgm:prSet presAssocID="{6BA5B100-2D8F-479D-90EF-8FDFCAE83F78}" presName="compositeNode" presStyleCnt="0">
        <dgm:presLayoutVars>
          <dgm:bulletEnabled val="1"/>
        </dgm:presLayoutVars>
      </dgm:prSet>
      <dgm:spPr/>
    </dgm:pt>
    <dgm:pt modelId="{455FE855-A147-4ACD-A05B-A18F3A219210}" type="pres">
      <dgm:prSet presAssocID="{6BA5B100-2D8F-479D-90EF-8FDFCAE83F78}" presName="bgRect" presStyleLbl="alignNode1" presStyleIdx="0" presStyleCnt="3"/>
      <dgm:spPr/>
      <dgm:t>
        <a:bodyPr/>
        <a:lstStyle/>
        <a:p>
          <a:endParaRPr lang="zh-CN" altLang="en-US"/>
        </a:p>
      </dgm:t>
    </dgm:pt>
    <dgm:pt modelId="{D3DA8D75-0564-49DA-B8CC-7C6C080C4853}" type="pres">
      <dgm:prSet presAssocID="{1E634098-EBEB-4F80-A1E8-1BAE07727A1D}" presName="sibTransNodeRect" presStyleLbl="align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E11FFA1-F6DC-41E0-A7D5-DB804E5E3D87}" type="pres">
      <dgm:prSet presAssocID="{6BA5B100-2D8F-479D-90EF-8FDFCAE83F78}" presName="nodeRect" presStyleLbl="align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935E791-5783-4644-9433-2DA9C4086C3D}" type="pres">
      <dgm:prSet presAssocID="{1E634098-EBEB-4F80-A1E8-1BAE07727A1D}" presName="sibTrans" presStyleCnt="0"/>
      <dgm:spPr/>
    </dgm:pt>
    <dgm:pt modelId="{9BDE013E-E3E5-4BC8-94EF-B319496A7008}" type="pres">
      <dgm:prSet presAssocID="{6181C160-5111-431E-A743-C8CC58E7E264}" presName="compositeNode" presStyleCnt="0">
        <dgm:presLayoutVars>
          <dgm:bulletEnabled val="1"/>
        </dgm:presLayoutVars>
      </dgm:prSet>
      <dgm:spPr/>
    </dgm:pt>
    <dgm:pt modelId="{B692E2D4-B849-4ED5-A995-F7D899E95C19}" type="pres">
      <dgm:prSet presAssocID="{6181C160-5111-431E-A743-C8CC58E7E264}" presName="bgRect" presStyleLbl="alignNode1" presStyleIdx="1" presStyleCnt="3"/>
      <dgm:spPr/>
      <dgm:t>
        <a:bodyPr/>
        <a:lstStyle/>
        <a:p>
          <a:endParaRPr lang="zh-CN" altLang="en-US"/>
        </a:p>
      </dgm:t>
    </dgm:pt>
    <dgm:pt modelId="{D726FF5C-4957-4657-9613-51B757829A97}" type="pres">
      <dgm:prSet presAssocID="{8A888115-DD6D-4999-B157-9EEDEDC25457}" presName="sibTransNodeRect" presStyleLbl="align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76E6421-6469-424B-98E7-A1C6B5B36548}" type="pres">
      <dgm:prSet presAssocID="{6181C160-5111-431E-A743-C8CC58E7E264}" presName="nodeRect" presStyleLbl="align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AEA9409-B8D6-4A18-81F4-9561EB3C79B2}" type="pres">
      <dgm:prSet presAssocID="{8A888115-DD6D-4999-B157-9EEDEDC25457}" presName="sibTrans" presStyleCnt="0"/>
      <dgm:spPr/>
    </dgm:pt>
    <dgm:pt modelId="{40264ED0-5328-4AF9-8018-E9150BC4812B}" type="pres">
      <dgm:prSet presAssocID="{D4FB184A-057F-4335-8A6A-D0666D0F1B2E}" presName="compositeNode" presStyleCnt="0">
        <dgm:presLayoutVars>
          <dgm:bulletEnabled val="1"/>
        </dgm:presLayoutVars>
      </dgm:prSet>
      <dgm:spPr/>
    </dgm:pt>
    <dgm:pt modelId="{C7B08115-1F23-4E3A-8612-5B163212FB64}" type="pres">
      <dgm:prSet presAssocID="{D4FB184A-057F-4335-8A6A-D0666D0F1B2E}" presName="bgRect" presStyleLbl="alignNode1" presStyleIdx="2" presStyleCnt="3"/>
      <dgm:spPr/>
      <dgm:t>
        <a:bodyPr/>
        <a:lstStyle/>
        <a:p>
          <a:endParaRPr lang="zh-CN" altLang="en-US"/>
        </a:p>
      </dgm:t>
    </dgm:pt>
    <dgm:pt modelId="{9A6276DE-5DFC-40F2-B1B0-4C8DDBE27FC3}" type="pres">
      <dgm:prSet presAssocID="{16F37C9A-93A1-4250-9283-1470F6531FFB}" presName="sibTransNodeRect" presStyleLbl="align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B135366-DBEE-4214-89B0-76BD8DBDD849}" type="pres">
      <dgm:prSet presAssocID="{D4FB184A-057F-4335-8A6A-D0666D0F1B2E}" presName="nodeRect" presStyleLbl="align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8B0B06E1-4AD0-444F-9A2D-8E42D0BF25C2}" type="presOf" srcId="{6181C160-5111-431E-A743-C8CC58E7E264}" destId="{776E6421-6469-424B-98E7-A1C6B5B36548}" srcOrd="1" destOrd="0" presId="urn:microsoft.com/office/officeart/2016/7/layout/LinearBlockProcessNumbered"/>
    <dgm:cxn modelId="{2ADD8F82-32C9-4115-89EA-DB711A9686EC}" srcId="{A8E41FEC-4E88-4470-9715-CD359F9892EA}" destId="{D4FB184A-057F-4335-8A6A-D0666D0F1B2E}" srcOrd="2" destOrd="0" parTransId="{B2A507F7-C4FE-45A8-A6C5-A604553B4716}" sibTransId="{16F37C9A-93A1-4250-9283-1470F6531FFB}"/>
    <dgm:cxn modelId="{349FC285-5E86-4CAD-B100-B86FCE48A6BC}" type="presOf" srcId="{8A888115-DD6D-4999-B157-9EEDEDC25457}" destId="{D726FF5C-4957-4657-9613-51B757829A97}" srcOrd="0" destOrd="0" presId="urn:microsoft.com/office/officeart/2016/7/layout/LinearBlockProcessNumbered"/>
    <dgm:cxn modelId="{29ADB93B-3937-4C9A-9BA9-D6C8ECFAF183}" type="presOf" srcId="{1E634098-EBEB-4F80-A1E8-1BAE07727A1D}" destId="{D3DA8D75-0564-49DA-B8CC-7C6C080C4853}" srcOrd="0" destOrd="0" presId="urn:microsoft.com/office/officeart/2016/7/layout/LinearBlockProcessNumbered"/>
    <dgm:cxn modelId="{AF8C4D96-55BA-4F93-8B59-9B9177BA6470}" type="presOf" srcId="{D4FB184A-057F-4335-8A6A-D0666D0F1B2E}" destId="{C7B08115-1F23-4E3A-8612-5B163212FB64}" srcOrd="0" destOrd="0" presId="urn:microsoft.com/office/officeart/2016/7/layout/LinearBlockProcessNumbered"/>
    <dgm:cxn modelId="{0C69DB02-A118-4E9A-B54A-2B83C4ABD553}" type="presOf" srcId="{6BA5B100-2D8F-479D-90EF-8FDFCAE83F78}" destId="{1E11FFA1-F6DC-41E0-A7D5-DB804E5E3D87}" srcOrd="1" destOrd="0" presId="urn:microsoft.com/office/officeart/2016/7/layout/LinearBlockProcessNumbered"/>
    <dgm:cxn modelId="{B854CF69-370B-4B82-A6A4-1E137D663FCC}" type="presOf" srcId="{D4FB184A-057F-4335-8A6A-D0666D0F1B2E}" destId="{FB135366-DBEE-4214-89B0-76BD8DBDD849}" srcOrd="1" destOrd="0" presId="urn:microsoft.com/office/officeart/2016/7/layout/LinearBlockProcessNumbered"/>
    <dgm:cxn modelId="{24F7F7F3-B086-4DFE-B76F-308AE0963E46}" type="presOf" srcId="{A8E41FEC-4E88-4470-9715-CD359F9892EA}" destId="{9AEB630C-06D8-4BF8-8185-0E16563DDA25}" srcOrd="0" destOrd="0" presId="urn:microsoft.com/office/officeart/2016/7/layout/LinearBlockProcessNumbered"/>
    <dgm:cxn modelId="{387BBE67-8C39-4AA9-9F46-B5ED98435D73}" type="presOf" srcId="{6181C160-5111-431E-A743-C8CC58E7E264}" destId="{B692E2D4-B849-4ED5-A995-F7D899E95C19}" srcOrd="0" destOrd="0" presId="urn:microsoft.com/office/officeart/2016/7/layout/LinearBlockProcessNumbered"/>
    <dgm:cxn modelId="{E1461F12-0EDB-4D1E-9FA6-80B6A9AB25EB}" srcId="{A8E41FEC-4E88-4470-9715-CD359F9892EA}" destId="{6181C160-5111-431E-A743-C8CC58E7E264}" srcOrd="1" destOrd="0" parTransId="{B2B8BE5A-EBBD-40E5-8FD2-0ABB4A52EFE5}" sibTransId="{8A888115-DD6D-4999-B157-9EEDEDC25457}"/>
    <dgm:cxn modelId="{C7003F22-E657-47FB-80F5-B2A2BD1587E6}" srcId="{A8E41FEC-4E88-4470-9715-CD359F9892EA}" destId="{6BA5B100-2D8F-479D-90EF-8FDFCAE83F78}" srcOrd="0" destOrd="0" parTransId="{2A33F66F-433E-4130-A688-51D8DA74937F}" sibTransId="{1E634098-EBEB-4F80-A1E8-1BAE07727A1D}"/>
    <dgm:cxn modelId="{AFE2C166-10EC-4189-9D63-79EBC0EE3337}" type="presOf" srcId="{6BA5B100-2D8F-479D-90EF-8FDFCAE83F78}" destId="{455FE855-A147-4ACD-A05B-A18F3A219210}" srcOrd="0" destOrd="0" presId="urn:microsoft.com/office/officeart/2016/7/layout/LinearBlockProcessNumbered"/>
    <dgm:cxn modelId="{668B7F28-A1CB-4CE4-9585-F080C53F1070}" type="presOf" srcId="{16F37C9A-93A1-4250-9283-1470F6531FFB}" destId="{9A6276DE-5DFC-40F2-B1B0-4C8DDBE27FC3}" srcOrd="0" destOrd="0" presId="urn:microsoft.com/office/officeart/2016/7/layout/LinearBlockProcessNumbered"/>
    <dgm:cxn modelId="{B83DEDC3-FF24-4864-9E85-43F317AED86E}" type="presParOf" srcId="{9AEB630C-06D8-4BF8-8185-0E16563DDA25}" destId="{AFA701AF-68B9-4E05-9630-E1D7D46DEF1D}" srcOrd="0" destOrd="0" presId="urn:microsoft.com/office/officeart/2016/7/layout/LinearBlockProcessNumbered"/>
    <dgm:cxn modelId="{81109B5E-E002-4C04-80D6-108E259EE3C9}" type="presParOf" srcId="{AFA701AF-68B9-4E05-9630-E1D7D46DEF1D}" destId="{455FE855-A147-4ACD-A05B-A18F3A219210}" srcOrd="0" destOrd="0" presId="urn:microsoft.com/office/officeart/2016/7/layout/LinearBlockProcessNumbered"/>
    <dgm:cxn modelId="{2EFD0B36-BE9E-42F7-A878-5BD1CD2C1416}" type="presParOf" srcId="{AFA701AF-68B9-4E05-9630-E1D7D46DEF1D}" destId="{D3DA8D75-0564-49DA-B8CC-7C6C080C4853}" srcOrd="1" destOrd="0" presId="urn:microsoft.com/office/officeart/2016/7/layout/LinearBlockProcessNumbered"/>
    <dgm:cxn modelId="{1ED922AE-F12E-4E3F-8A19-FCE587A8B505}" type="presParOf" srcId="{AFA701AF-68B9-4E05-9630-E1D7D46DEF1D}" destId="{1E11FFA1-F6DC-41E0-A7D5-DB804E5E3D87}" srcOrd="2" destOrd="0" presId="urn:microsoft.com/office/officeart/2016/7/layout/LinearBlockProcessNumbered"/>
    <dgm:cxn modelId="{9AB8A13F-649E-4128-A22D-79AF9809E780}" type="presParOf" srcId="{9AEB630C-06D8-4BF8-8185-0E16563DDA25}" destId="{F935E791-5783-4644-9433-2DA9C4086C3D}" srcOrd="1" destOrd="0" presId="urn:microsoft.com/office/officeart/2016/7/layout/LinearBlockProcessNumbered"/>
    <dgm:cxn modelId="{83C01D65-42A2-4467-BF1B-E42217329727}" type="presParOf" srcId="{9AEB630C-06D8-4BF8-8185-0E16563DDA25}" destId="{9BDE013E-E3E5-4BC8-94EF-B319496A7008}" srcOrd="2" destOrd="0" presId="urn:microsoft.com/office/officeart/2016/7/layout/LinearBlockProcessNumbered"/>
    <dgm:cxn modelId="{B73F9E07-4C4A-4BB8-AA24-B2E1BD9B669C}" type="presParOf" srcId="{9BDE013E-E3E5-4BC8-94EF-B319496A7008}" destId="{B692E2D4-B849-4ED5-A995-F7D899E95C19}" srcOrd="0" destOrd="0" presId="urn:microsoft.com/office/officeart/2016/7/layout/LinearBlockProcessNumbered"/>
    <dgm:cxn modelId="{DE26FD75-4EC3-4457-A438-9E68BE76BB86}" type="presParOf" srcId="{9BDE013E-E3E5-4BC8-94EF-B319496A7008}" destId="{D726FF5C-4957-4657-9613-51B757829A97}" srcOrd="1" destOrd="0" presId="urn:microsoft.com/office/officeart/2016/7/layout/LinearBlockProcessNumbered"/>
    <dgm:cxn modelId="{AABA8B31-566B-4C58-9027-0D0880881A58}" type="presParOf" srcId="{9BDE013E-E3E5-4BC8-94EF-B319496A7008}" destId="{776E6421-6469-424B-98E7-A1C6B5B36548}" srcOrd="2" destOrd="0" presId="urn:microsoft.com/office/officeart/2016/7/layout/LinearBlockProcessNumbered"/>
    <dgm:cxn modelId="{C57C3933-5E93-4A16-BE43-A69B60A4B3A6}" type="presParOf" srcId="{9AEB630C-06D8-4BF8-8185-0E16563DDA25}" destId="{3AEA9409-B8D6-4A18-81F4-9561EB3C79B2}" srcOrd="3" destOrd="0" presId="urn:microsoft.com/office/officeart/2016/7/layout/LinearBlockProcessNumbered"/>
    <dgm:cxn modelId="{0C12B9FE-6BBF-4660-A277-0AA14405A39B}" type="presParOf" srcId="{9AEB630C-06D8-4BF8-8185-0E16563DDA25}" destId="{40264ED0-5328-4AF9-8018-E9150BC4812B}" srcOrd="4" destOrd="0" presId="urn:microsoft.com/office/officeart/2016/7/layout/LinearBlockProcessNumbered"/>
    <dgm:cxn modelId="{17A352FC-1BDE-4B30-9B7F-210E058D1D09}" type="presParOf" srcId="{40264ED0-5328-4AF9-8018-E9150BC4812B}" destId="{C7B08115-1F23-4E3A-8612-5B163212FB64}" srcOrd="0" destOrd="0" presId="urn:microsoft.com/office/officeart/2016/7/layout/LinearBlockProcessNumbered"/>
    <dgm:cxn modelId="{EF6DE153-127F-4B06-8B38-C5B951DBA580}" type="presParOf" srcId="{40264ED0-5328-4AF9-8018-E9150BC4812B}" destId="{9A6276DE-5DFC-40F2-B1B0-4C8DDBE27FC3}" srcOrd="1" destOrd="0" presId="urn:microsoft.com/office/officeart/2016/7/layout/LinearBlockProcessNumbered"/>
    <dgm:cxn modelId="{1B71BFDD-F678-4B12-A68D-12038E7C4040}" type="presParOf" srcId="{40264ED0-5328-4AF9-8018-E9150BC4812B}" destId="{FB135366-DBEE-4214-89B0-76BD8DBDD849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86EA4D0-1784-4F97-9E74-7B6CB30D3F7C}" type="doc">
      <dgm:prSet loTypeId="urn:microsoft.com/office/officeart/2005/8/layout/bProcess2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7411560-495B-4CF1-BD9B-EBDBAFCA4E6B}">
      <dgm:prSet/>
      <dgm:spPr/>
      <dgm:t>
        <a:bodyPr/>
        <a:lstStyle/>
        <a:p>
          <a:r>
            <a:rPr lang="en-US"/>
            <a:t>all crystals have a certain amount of disorder to them (e.g., “saddle” dolomite) and in some cases,</a:t>
          </a:r>
        </a:p>
      </dgm:t>
    </dgm:pt>
    <dgm:pt modelId="{1D782FC5-308E-4492-BA9F-8BA70B4A93D2}" type="parTrans" cxnId="{92D0DDD5-45B8-4590-91E4-90952A08EC64}">
      <dgm:prSet/>
      <dgm:spPr/>
      <dgm:t>
        <a:bodyPr/>
        <a:lstStyle/>
        <a:p>
          <a:endParaRPr lang="en-US"/>
        </a:p>
      </dgm:t>
    </dgm:pt>
    <dgm:pt modelId="{6512F620-8A53-43B9-8916-627C0577B014}" type="sibTrans" cxnId="{92D0DDD5-45B8-4590-91E4-90952A08EC64}">
      <dgm:prSet/>
      <dgm:spPr/>
      <dgm:t>
        <a:bodyPr/>
        <a:lstStyle/>
        <a:p>
          <a:endParaRPr lang="en-US"/>
        </a:p>
      </dgm:t>
    </dgm:pt>
    <dgm:pt modelId="{E4B8D191-93AC-4ED2-B900-9EFE9C4FEA01}">
      <dgm:prSet/>
      <dgm:spPr/>
      <dgm:t>
        <a:bodyPr/>
        <a:lstStyle/>
        <a:p>
          <a:r>
            <a:rPr lang="en-US"/>
            <a:t>polymorphic transitions can occur once an appropriate level of order-disorder is attained.</a:t>
          </a:r>
        </a:p>
      </dgm:t>
    </dgm:pt>
    <dgm:pt modelId="{5B7CDA05-FB3E-41ED-801E-00C8D55910A0}" type="parTrans" cxnId="{D2584831-A465-4DED-BFB2-E1C7C680B264}">
      <dgm:prSet/>
      <dgm:spPr/>
      <dgm:t>
        <a:bodyPr/>
        <a:lstStyle/>
        <a:p>
          <a:endParaRPr lang="en-US"/>
        </a:p>
      </dgm:t>
    </dgm:pt>
    <dgm:pt modelId="{E5882369-1740-42DB-AAF2-F2209037D6DD}" type="sibTrans" cxnId="{D2584831-A465-4DED-BFB2-E1C7C680B264}">
      <dgm:prSet/>
      <dgm:spPr/>
      <dgm:t>
        <a:bodyPr/>
        <a:lstStyle/>
        <a:p>
          <a:endParaRPr lang="en-US"/>
        </a:p>
      </dgm:t>
    </dgm:pt>
    <dgm:pt modelId="{5E1F539C-B25C-4E14-9B6D-5547643694BA}" type="pres">
      <dgm:prSet presAssocID="{986EA4D0-1784-4F97-9E74-7B6CB30D3F7C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427468F2-5674-4AB5-ACAF-41D3EF3D7C51}" type="pres">
      <dgm:prSet presAssocID="{57411560-495B-4CF1-BD9B-EBDBAFCA4E6B}" presName="firs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1834A59-0E95-4D87-9568-5EECC9539865}" type="pres">
      <dgm:prSet presAssocID="{6512F620-8A53-43B9-8916-627C0577B014}" presName="sibTrans" presStyleLbl="sibTrans2D1" presStyleIdx="0" presStyleCnt="1"/>
      <dgm:spPr/>
      <dgm:t>
        <a:bodyPr/>
        <a:lstStyle/>
        <a:p>
          <a:endParaRPr lang="zh-CN" altLang="en-US"/>
        </a:p>
      </dgm:t>
    </dgm:pt>
    <dgm:pt modelId="{EE42F4B5-A3BD-4E73-A0EE-0B6FF700D4ED}" type="pres">
      <dgm:prSet presAssocID="{E4B8D191-93AC-4ED2-B900-9EFE9C4FEA01}" presName="las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E750899-BB35-4CFC-A449-2FA3D304F1F5}" type="presOf" srcId="{986EA4D0-1784-4F97-9E74-7B6CB30D3F7C}" destId="{5E1F539C-B25C-4E14-9B6D-5547643694BA}" srcOrd="0" destOrd="0" presId="urn:microsoft.com/office/officeart/2005/8/layout/bProcess2"/>
    <dgm:cxn modelId="{92D0DDD5-45B8-4590-91E4-90952A08EC64}" srcId="{986EA4D0-1784-4F97-9E74-7B6CB30D3F7C}" destId="{57411560-495B-4CF1-BD9B-EBDBAFCA4E6B}" srcOrd="0" destOrd="0" parTransId="{1D782FC5-308E-4492-BA9F-8BA70B4A93D2}" sibTransId="{6512F620-8A53-43B9-8916-627C0577B014}"/>
    <dgm:cxn modelId="{0DE233EB-7648-4388-9D29-885528734DAE}" type="presOf" srcId="{E4B8D191-93AC-4ED2-B900-9EFE9C4FEA01}" destId="{EE42F4B5-A3BD-4E73-A0EE-0B6FF700D4ED}" srcOrd="0" destOrd="0" presId="urn:microsoft.com/office/officeart/2005/8/layout/bProcess2"/>
    <dgm:cxn modelId="{D2584831-A465-4DED-BFB2-E1C7C680B264}" srcId="{986EA4D0-1784-4F97-9E74-7B6CB30D3F7C}" destId="{E4B8D191-93AC-4ED2-B900-9EFE9C4FEA01}" srcOrd="1" destOrd="0" parTransId="{5B7CDA05-FB3E-41ED-801E-00C8D55910A0}" sibTransId="{E5882369-1740-42DB-AAF2-F2209037D6DD}"/>
    <dgm:cxn modelId="{CE0E6285-1B3B-4D34-BBF5-6CCA335195F4}" type="presOf" srcId="{57411560-495B-4CF1-BD9B-EBDBAFCA4E6B}" destId="{427468F2-5674-4AB5-ACAF-41D3EF3D7C51}" srcOrd="0" destOrd="0" presId="urn:microsoft.com/office/officeart/2005/8/layout/bProcess2"/>
    <dgm:cxn modelId="{C98D98A5-3AF0-438F-9348-CA0EE80DCFFE}" type="presOf" srcId="{6512F620-8A53-43B9-8916-627C0577B014}" destId="{31834A59-0E95-4D87-9568-5EECC9539865}" srcOrd="0" destOrd="0" presId="urn:microsoft.com/office/officeart/2005/8/layout/bProcess2"/>
    <dgm:cxn modelId="{2C89B175-BC3F-42EF-9F4E-6EFC94D8681E}" type="presParOf" srcId="{5E1F539C-B25C-4E14-9B6D-5547643694BA}" destId="{427468F2-5674-4AB5-ACAF-41D3EF3D7C51}" srcOrd="0" destOrd="0" presId="urn:microsoft.com/office/officeart/2005/8/layout/bProcess2"/>
    <dgm:cxn modelId="{E02E6A04-B75D-43D4-9CFB-76BD6B4C596A}" type="presParOf" srcId="{5E1F539C-B25C-4E14-9B6D-5547643694BA}" destId="{31834A59-0E95-4D87-9568-5EECC9539865}" srcOrd="1" destOrd="0" presId="urn:microsoft.com/office/officeart/2005/8/layout/bProcess2"/>
    <dgm:cxn modelId="{8FAEEB78-7C72-4D0B-B310-EEE9DFC85A42}" type="presParOf" srcId="{5E1F539C-B25C-4E14-9B6D-5547643694BA}" destId="{EE42F4B5-A3BD-4E73-A0EE-0B6FF700D4ED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F6DA58-AABB-4AB8-B7A3-32B97EA78F9A}">
      <dsp:nvSpPr>
        <dsp:cNvPr id="0" name=""/>
        <dsp:cNvSpPr/>
      </dsp:nvSpPr>
      <dsp:spPr>
        <a:xfrm>
          <a:off x="1242" y="182126"/>
          <a:ext cx="4361384" cy="27694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AD48BE-4950-4AF9-BF22-CFB5F07F9370}">
      <dsp:nvSpPr>
        <dsp:cNvPr id="0" name=""/>
        <dsp:cNvSpPr/>
      </dsp:nvSpPr>
      <dsp:spPr>
        <a:xfrm>
          <a:off x="485840" y="642494"/>
          <a:ext cx="4361384" cy="2769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is the existence of a mineral that has the appearance of another mineral. Pseudomorph means false form.</a:t>
          </a:r>
        </a:p>
      </dsp:txBody>
      <dsp:txXfrm>
        <a:off x="566955" y="723609"/>
        <a:ext cx="4199154" cy="2607249"/>
      </dsp:txXfrm>
    </dsp:sp>
    <dsp:sp modelId="{786E3667-4D89-4F7B-851F-B15336FA73FB}">
      <dsp:nvSpPr>
        <dsp:cNvPr id="0" name=""/>
        <dsp:cNvSpPr/>
      </dsp:nvSpPr>
      <dsp:spPr>
        <a:xfrm>
          <a:off x="5331824" y="182126"/>
          <a:ext cx="4361384" cy="27694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3D79E5-07F0-4DFE-A010-68EEC28289A6}">
      <dsp:nvSpPr>
        <dsp:cNvPr id="0" name=""/>
        <dsp:cNvSpPr/>
      </dsp:nvSpPr>
      <dsp:spPr>
        <a:xfrm>
          <a:off x="5816422" y="642494"/>
          <a:ext cx="4361384" cy="2769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Pseudomorphism occurs when a mineral is altered in such a way that its internal structure and chemical composition is changed but its external form is preserved. </a:t>
          </a:r>
        </a:p>
      </dsp:txBody>
      <dsp:txXfrm>
        <a:off x="5897537" y="723609"/>
        <a:ext cx="4199154" cy="26072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679650-AE20-4707-91EA-EA376CB6FD0E}">
      <dsp:nvSpPr>
        <dsp:cNvPr id="0" name=""/>
        <dsp:cNvSpPr/>
      </dsp:nvSpPr>
      <dsp:spPr>
        <a:xfrm>
          <a:off x="0" y="736997"/>
          <a:ext cx="2862857" cy="1817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F76D48-9997-47B9-B14E-FF24CD5F5E8E}">
      <dsp:nvSpPr>
        <dsp:cNvPr id="0" name=""/>
        <dsp:cNvSpPr/>
      </dsp:nvSpPr>
      <dsp:spPr>
        <a:xfrm>
          <a:off x="318095" y="1039187"/>
          <a:ext cx="2862857" cy="1817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/>
            <a:t>1. Substitution. </a:t>
          </a:r>
        </a:p>
      </dsp:txBody>
      <dsp:txXfrm>
        <a:off x="371340" y="1092432"/>
        <a:ext cx="2756367" cy="1711424"/>
      </dsp:txXfrm>
    </dsp:sp>
    <dsp:sp modelId="{C680A641-02F3-4805-828C-CBE4C20E47D0}">
      <dsp:nvSpPr>
        <dsp:cNvPr id="0" name=""/>
        <dsp:cNvSpPr/>
      </dsp:nvSpPr>
      <dsp:spPr>
        <a:xfrm>
          <a:off x="3499048" y="736997"/>
          <a:ext cx="2862857" cy="1817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C1AF77-FB4A-4797-8797-AB32013743CC}">
      <dsp:nvSpPr>
        <dsp:cNvPr id="0" name=""/>
        <dsp:cNvSpPr/>
      </dsp:nvSpPr>
      <dsp:spPr>
        <a:xfrm>
          <a:off x="3817143" y="1039187"/>
          <a:ext cx="2862857" cy="1817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/>
            <a:t>2. Encrustation. </a:t>
          </a:r>
        </a:p>
      </dsp:txBody>
      <dsp:txXfrm>
        <a:off x="3870388" y="1092432"/>
        <a:ext cx="2756367" cy="1711424"/>
      </dsp:txXfrm>
    </dsp:sp>
    <dsp:sp modelId="{700D9A61-BF2B-460C-B3F2-26CE01093921}">
      <dsp:nvSpPr>
        <dsp:cNvPr id="0" name=""/>
        <dsp:cNvSpPr/>
      </dsp:nvSpPr>
      <dsp:spPr>
        <a:xfrm>
          <a:off x="6998096" y="736997"/>
          <a:ext cx="2862857" cy="1817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A8F2F3-00F4-499F-8467-268D6F242024}">
      <dsp:nvSpPr>
        <dsp:cNvPr id="0" name=""/>
        <dsp:cNvSpPr/>
      </dsp:nvSpPr>
      <dsp:spPr>
        <a:xfrm>
          <a:off x="7316192" y="1039187"/>
          <a:ext cx="2862857" cy="1817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/>
            <a:t>3. Alteration</a:t>
          </a:r>
        </a:p>
      </dsp:txBody>
      <dsp:txXfrm>
        <a:off x="7369437" y="1092432"/>
        <a:ext cx="2756367" cy="17114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1BD8F2-B8D4-46D8-A252-AFE205833352}">
      <dsp:nvSpPr>
        <dsp:cNvPr id="0" name=""/>
        <dsp:cNvSpPr/>
      </dsp:nvSpPr>
      <dsp:spPr>
        <a:xfrm>
          <a:off x="0" y="0"/>
          <a:ext cx="8143240" cy="7907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In this mechanism chemical constituents are simultaneously removed and replaced by other chemical constituents during alteration. </a:t>
          </a:r>
        </a:p>
      </dsp:txBody>
      <dsp:txXfrm>
        <a:off x="23159" y="23159"/>
        <a:ext cx="7223196" cy="744384"/>
      </dsp:txXfrm>
    </dsp:sp>
    <dsp:sp modelId="{141A4409-2A5B-45A7-8480-FE5119CB4000}">
      <dsp:nvSpPr>
        <dsp:cNvPr id="0" name=""/>
        <dsp:cNvSpPr/>
      </dsp:nvSpPr>
      <dsp:spPr>
        <a:xfrm>
          <a:off x="681996" y="934466"/>
          <a:ext cx="8143240" cy="79070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An example is the replacement of wood fibers by quartz to form petrified wood that has the outward appearance of the original wood, but is composed of quartz. </a:t>
          </a:r>
        </a:p>
      </dsp:txBody>
      <dsp:txXfrm>
        <a:off x="705155" y="957625"/>
        <a:ext cx="6900969" cy="744384"/>
      </dsp:txXfrm>
    </dsp:sp>
    <dsp:sp modelId="{4E0CF067-B641-4D81-9B43-02E91CCC0AF7}">
      <dsp:nvSpPr>
        <dsp:cNvPr id="0" name=""/>
        <dsp:cNvSpPr/>
      </dsp:nvSpPr>
      <dsp:spPr>
        <a:xfrm>
          <a:off x="1353813" y="1868932"/>
          <a:ext cx="8143240" cy="79070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Another example is the alteration of fluorite which forms isometric crystals and is sometimes replaced by quartz during alteration. </a:t>
          </a:r>
        </a:p>
      </dsp:txBody>
      <dsp:txXfrm>
        <a:off x="1376972" y="1892091"/>
        <a:ext cx="6911148" cy="744384"/>
      </dsp:txXfrm>
    </dsp:sp>
    <dsp:sp modelId="{640AC90D-AC19-4C5E-B88C-CEC06679ECF0}">
      <dsp:nvSpPr>
        <dsp:cNvPr id="0" name=""/>
        <dsp:cNvSpPr/>
      </dsp:nvSpPr>
      <dsp:spPr>
        <a:xfrm>
          <a:off x="2035809" y="2803397"/>
          <a:ext cx="8143240" cy="79070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The resulting quartz crystals look isometric, and are said to be pseudomorphed after fluorite.</a:t>
          </a:r>
        </a:p>
      </dsp:txBody>
      <dsp:txXfrm>
        <a:off x="2058968" y="2826556"/>
        <a:ext cx="6900969" cy="744384"/>
      </dsp:txXfrm>
    </dsp:sp>
    <dsp:sp modelId="{14E60F86-EE83-4979-9067-5518405B6D79}">
      <dsp:nvSpPr>
        <dsp:cNvPr id="0" name=""/>
        <dsp:cNvSpPr/>
      </dsp:nvSpPr>
      <dsp:spPr>
        <a:xfrm>
          <a:off x="7629283" y="605605"/>
          <a:ext cx="513956" cy="51395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7744923" y="605605"/>
        <a:ext cx="282676" cy="386752"/>
      </dsp:txXfrm>
    </dsp:sp>
    <dsp:sp modelId="{4CA344E9-E17A-48E0-9597-4D89716EB357}">
      <dsp:nvSpPr>
        <dsp:cNvPr id="0" name=""/>
        <dsp:cNvSpPr/>
      </dsp:nvSpPr>
      <dsp:spPr>
        <a:xfrm>
          <a:off x="8311280" y="1540071"/>
          <a:ext cx="513956" cy="51395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8426920" y="1540071"/>
        <a:ext cx="282676" cy="386752"/>
      </dsp:txXfrm>
    </dsp:sp>
    <dsp:sp modelId="{F476C707-B14C-45DE-8A2E-4D884D5C878E}">
      <dsp:nvSpPr>
        <dsp:cNvPr id="0" name=""/>
        <dsp:cNvSpPr/>
      </dsp:nvSpPr>
      <dsp:spPr>
        <a:xfrm>
          <a:off x="8983097" y="2474537"/>
          <a:ext cx="513956" cy="513956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9098737" y="2474537"/>
        <a:ext cx="282676" cy="3867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E719FB-D0E7-4DA5-A748-BC1ECC81AA20}">
      <dsp:nvSpPr>
        <dsp:cNvPr id="0" name=""/>
        <dsp:cNvSpPr/>
      </dsp:nvSpPr>
      <dsp:spPr>
        <a:xfrm>
          <a:off x="0" y="0"/>
          <a:ext cx="8652192" cy="107823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If during the alteration process a thin crust of a new mineral forms on the surface of a preexisting mineral, </a:t>
          </a:r>
        </a:p>
      </dsp:txBody>
      <dsp:txXfrm>
        <a:off x="31580" y="31580"/>
        <a:ext cx="7488698" cy="1015070"/>
      </dsp:txXfrm>
    </dsp:sp>
    <dsp:sp modelId="{8A721111-97B4-421C-ABFE-753025BA0B59}">
      <dsp:nvSpPr>
        <dsp:cNvPr id="0" name=""/>
        <dsp:cNvSpPr/>
      </dsp:nvSpPr>
      <dsp:spPr>
        <a:xfrm>
          <a:off x="763428" y="1257935"/>
          <a:ext cx="8652192" cy="1078230"/>
        </a:xfrm>
        <a:prstGeom prst="roundRect">
          <a:avLst>
            <a:gd name="adj" fmla="val 10000"/>
          </a:avLst>
        </a:prstGeom>
        <a:solidFill>
          <a:schemeClr val="accent5">
            <a:hueOff val="9557340"/>
            <a:satOff val="-20419"/>
            <a:lumOff val="-852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then the preexisting mineral is removed, leaving the crust behind, we say that pseudomorphism has resulted from encrustation.</a:t>
          </a:r>
        </a:p>
      </dsp:txBody>
      <dsp:txXfrm>
        <a:off x="795008" y="1289515"/>
        <a:ext cx="7124754" cy="1015069"/>
      </dsp:txXfrm>
    </dsp:sp>
    <dsp:sp modelId="{ACE0888E-4C11-46C4-BCDA-554EDCFCF3F1}">
      <dsp:nvSpPr>
        <dsp:cNvPr id="0" name=""/>
        <dsp:cNvSpPr/>
      </dsp:nvSpPr>
      <dsp:spPr>
        <a:xfrm>
          <a:off x="1526857" y="2515870"/>
          <a:ext cx="8652192" cy="1078230"/>
        </a:xfrm>
        <a:prstGeom prst="roundRect">
          <a:avLst>
            <a:gd name="adj" fmla="val 10000"/>
          </a:avLst>
        </a:prstGeom>
        <a:solidFill>
          <a:schemeClr val="accent5">
            <a:hueOff val="19114680"/>
            <a:satOff val="-40837"/>
            <a:lumOff val="-1705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In this case the thin crust of the new mineral will have casts of the form of the original mineral.</a:t>
          </a:r>
        </a:p>
      </dsp:txBody>
      <dsp:txXfrm>
        <a:off x="1558437" y="2547450"/>
        <a:ext cx="7124754" cy="1015070"/>
      </dsp:txXfrm>
    </dsp:sp>
    <dsp:sp modelId="{2658DF66-1A66-4E07-A418-F9BF83A0C1D0}">
      <dsp:nvSpPr>
        <dsp:cNvPr id="0" name=""/>
        <dsp:cNvSpPr/>
      </dsp:nvSpPr>
      <dsp:spPr>
        <a:xfrm>
          <a:off x="7951343" y="817657"/>
          <a:ext cx="700849" cy="700849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8109034" y="817657"/>
        <a:ext cx="385467" cy="527389"/>
      </dsp:txXfrm>
    </dsp:sp>
    <dsp:sp modelId="{278DB48D-F8F6-45D6-9C42-6F31BB739530}">
      <dsp:nvSpPr>
        <dsp:cNvPr id="0" name=""/>
        <dsp:cNvSpPr/>
      </dsp:nvSpPr>
      <dsp:spPr>
        <a:xfrm>
          <a:off x="8714771" y="2068404"/>
          <a:ext cx="700849" cy="700849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19327418"/>
            <a:satOff val="-38476"/>
            <a:lumOff val="-4560"/>
            <a:alphaOff val="0"/>
          </a:schemeClr>
        </a:solidFill>
        <a:ln w="12700" cap="flat" cmpd="sng" algn="in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8872462" y="2068404"/>
        <a:ext cx="385467" cy="5273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5FE855-A147-4ACD-A05B-A18F3A219210}">
      <dsp:nvSpPr>
        <dsp:cNvPr id="0" name=""/>
        <dsp:cNvSpPr/>
      </dsp:nvSpPr>
      <dsp:spPr>
        <a:xfrm>
          <a:off x="795" y="0"/>
          <a:ext cx="3220715" cy="3594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35" tIns="0" rIns="318135" bIns="33020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requires relatively minor changes in the crystal lattice (e.g., modification of </a:t>
          </a:r>
          <a:r>
            <a:rPr lang="el-GR" sz="1900" kern="1200"/>
            <a:t>α, β </a:t>
          </a:r>
          <a:r>
            <a:rPr lang="en-US" sz="1900" kern="1200"/>
            <a:t>or </a:t>
          </a:r>
          <a:r>
            <a:rPr lang="el-GR" sz="1900" kern="1200"/>
            <a:t>γ </a:t>
          </a:r>
          <a:r>
            <a:rPr lang="en-US" sz="1900" kern="1200"/>
            <a:t>angles). </a:t>
          </a:r>
        </a:p>
      </dsp:txBody>
      <dsp:txXfrm>
        <a:off x="795" y="1437640"/>
        <a:ext cx="3220715" cy="2156460"/>
      </dsp:txXfrm>
    </dsp:sp>
    <dsp:sp modelId="{D3DA8D75-0564-49DA-B8CC-7C6C080C4853}">
      <dsp:nvSpPr>
        <dsp:cNvPr id="0" name=""/>
        <dsp:cNvSpPr/>
      </dsp:nvSpPr>
      <dsp:spPr>
        <a:xfrm>
          <a:off x="795" y="0"/>
          <a:ext cx="3220715" cy="1437640"/>
        </a:xfrm>
        <a:prstGeom prst="rect">
          <a:avLst/>
        </a:prstGeom>
        <a:noFill/>
        <a:ln w="12700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35" tIns="165100" rIns="318135" bIns="165100" numCol="1" spcCol="1270" anchor="ctr" anchorCtr="0">
          <a:noAutofit/>
        </a:bodyPr>
        <a:lstStyle/>
        <a:p>
          <a:pPr lvl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kern="1200"/>
            <a:t>01</a:t>
          </a:r>
        </a:p>
      </dsp:txBody>
      <dsp:txXfrm>
        <a:off x="795" y="0"/>
        <a:ext cx="3220715" cy="1437640"/>
      </dsp:txXfrm>
    </dsp:sp>
    <dsp:sp modelId="{B692E2D4-B849-4ED5-A995-F7D899E95C19}">
      <dsp:nvSpPr>
        <dsp:cNvPr id="0" name=""/>
        <dsp:cNvSpPr/>
      </dsp:nvSpPr>
      <dsp:spPr>
        <a:xfrm>
          <a:off x="3479167" y="0"/>
          <a:ext cx="3220715" cy="3594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35" tIns="0" rIns="318135" bIns="33020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There is generally no change in energy at the transformation threshold so polymorphic transformations are instantaneous and reversible.</a:t>
          </a:r>
        </a:p>
      </dsp:txBody>
      <dsp:txXfrm>
        <a:off x="3479167" y="1437640"/>
        <a:ext cx="3220715" cy="2156460"/>
      </dsp:txXfrm>
    </dsp:sp>
    <dsp:sp modelId="{D726FF5C-4957-4657-9613-51B757829A97}">
      <dsp:nvSpPr>
        <dsp:cNvPr id="0" name=""/>
        <dsp:cNvSpPr/>
      </dsp:nvSpPr>
      <dsp:spPr>
        <a:xfrm>
          <a:off x="3479167" y="0"/>
          <a:ext cx="3220715" cy="1437640"/>
        </a:xfrm>
        <a:prstGeom prst="rect">
          <a:avLst/>
        </a:prstGeom>
        <a:noFill/>
        <a:ln w="12700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35" tIns="165100" rIns="318135" bIns="165100" numCol="1" spcCol="1270" anchor="ctr" anchorCtr="0">
          <a:noAutofit/>
        </a:bodyPr>
        <a:lstStyle/>
        <a:p>
          <a:pPr lvl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kern="1200"/>
            <a:t>02</a:t>
          </a:r>
        </a:p>
      </dsp:txBody>
      <dsp:txXfrm>
        <a:off x="3479167" y="0"/>
        <a:ext cx="3220715" cy="1437640"/>
      </dsp:txXfrm>
    </dsp:sp>
    <dsp:sp modelId="{C7B08115-1F23-4E3A-8612-5B163212FB64}">
      <dsp:nvSpPr>
        <dsp:cNvPr id="0" name=""/>
        <dsp:cNvSpPr/>
      </dsp:nvSpPr>
      <dsp:spPr>
        <a:xfrm>
          <a:off x="6957539" y="0"/>
          <a:ext cx="3220715" cy="3594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35" tIns="0" rIns="318135" bIns="33020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No metastable polymorphics exist (e.g., </a:t>
          </a:r>
          <a:r>
            <a:rPr lang="el-GR" sz="1900" kern="1200"/>
            <a:t>α-</a:t>
          </a:r>
          <a:r>
            <a:rPr lang="en-US" sz="1900" kern="1200"/>
            <a:t>quartz and </a:t>
          </a:r>
          <a:r>
            <a:rPr lang="el-GR" sz="1900" kern="1200"/>
            <a:t>β-</a:t>
          </a:r>
          <a:r>
            <a:rPr lang="en-US" sz="1900" kern="1200"/>
            <a:t>quartz)</a:t>
          </a:r>
        </a:p>
      </dsp:txBody>
      <dsp:txXfrm>
        <a:off x="6957539" y="1437640"/>
        <a:ext cx="3220715" cy="2156460"/>
      </dsp:txXfrm>
    </dsp:sp>
    <dsp:sp modelId="{9A6276DE-5DFC-40F2-B1B0-4C8DDBE27FC3}">
      <dsp:nvSpPr>
        <dsp:cNvPr id="0" name=""/>
        <dsp:cNvSpPr/>
      </dsp:nvSpPr>
      <dsp:spPr>
        <a:xfrm>
          <a:off x="6957539" y="0"/>
          <a:ext cx="3220715" cy="1437640"/>
        </a:xfrm>
        <a:prstGeom prst="rect">
          <a:avLst/>
        </a:prstGeom>
        <a:noFill/>
        <a:ln w="12700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35" tIns="165100" rIns="318135" bIns="165100" numCol="1" spcCol="1270" anchor="ctr" anchorCtr="0">
          <a:noAutofit/>
        </a:bodyPr>
        <a:lstStyle/>
        <a:p>
          <a:pPr lvl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kern="1200"/>
            <a:t>03</a:t>
          </a:r>
        </a:p>
      </dsp:txBody>
      <dsp:txXfrm>
        <a:off x="6957539" y="0"/>
        <a:ext cx="3220715" cy="14376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7468F2-5674-4AB5-ACAF-41D3EF3D7C51}">
      <dsp:nvSpPr>
        <dsp:cNvPr id="0" name=""/>
        <dsp:cNvSpPr/>
      </dsp:nvSpPr>
      <dsp:spPr>
        <a:xfrm>
          <a:off x="597671" y="308"/>
          <a:ext cx="3593482" cy="359348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all crystals have a certain amount of disorder to them (e.g., “saddle” dolomite) and in some cases,</a:t>
          </a:r>
        </a:p>
      </dsp:txBody>
      <dsp:txXfrm>
        <a:off x="1123924" y="526561"/>
        <a:ext cx="2540976" cy="2540976"/>
      </dsp:txXfrm>
    </dsp:sp>
    <dsp:sp modelId="{31834A59-0E95-4D87-9568-5EECC9539865}">
      <dsp:nvSpPr>
        <dsp:cNvPr id="0" name=""/>
        <dsp:cNvSpPr/>
      </dsp:nvSpPr>
      <dsp:spPr>
        <a:xfrm rot="5400000">
          <a:off x="4487616" y="1320913"/>
          <a:ext cx="1257719" cy="952272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42F4B5-A3BD-4E73-A0EE-0B6FF700D4ED}">
      <dsp:nvSpPr>
        <dsp:cNvPr id="0" name=""/>
        <dsp:cNvSpPr/>
      </dsp:nvSpPr>
      <dsp:spPr>
        <a:xfrm>
          <a:off x="5987895" y="308"/>
          <a:ext cx="3593482" cy="359348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polymorphic transitions can occur once an appropriate level of order-disorder is attained.</a:t>
          </a:r>
        </a:p>
      </dsp:txBody>
      <dsp:txXfrm>
        <a:off x="6514148" y="526561"/>
        <a:ext cx="2540976" cy="25409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=""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362691B-902E-4087-A981-2F6BD2E34E6B}" type="datetimeFigureOut">
              <a:rPr lang="x-none" smtClean="0"/>
              <a:t>2020/4/17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907769D-1B5C-48B7-AC9B-1C0F58D6BDC8}" type="slidenum">
              <a:rPr lang="x-none" smtClean="0"/>
              <a:t>‹#›</a:t>
            </a:fld>
            <a:endParaRPr lang="x-none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00480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2691B-902E-4087-A981-2F6BD2E34E6B}" type="datetimeFigureOut">
              <a:rPr lang="x-none" smtClean="0"/>
              <a:t>2020/4/17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769D-1B5C-48B7-AC9B-1C0F58D6BDC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7372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2691B-902E-4087-A981-2F6BD2E34E6B}" type="datetimeFigureOut">
              <a:rPr lang="x-none" smtClean="0"/>
              <a:t>2020/4/17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769D-1B5C-48B7-AC9B-1C0F58D6BDC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7561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2691B-902E-4087-A981-2F6BD2E34E6B}" type="datetimeFigureOut">
              <a:rPr lang="x-none" smtClean="0"/>
              <a:t>2020/4/17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769D-1B5C-48B7-AC9B-1C0F58D6BDC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97546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362691B-902E-4087-A981-2F6BD2E34E6B}" type="datetimeFigureOut">
              <a:rPr lang="x-none" smtClean="0"/>
              <a:t>2020/4/17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907769D-1B5C-48B7-AC9B-1C0F58D6BDC8}" type="slidenum">
              <a:rPr lang="x-none" smtClean="0"/>
              <a:t>‹#›</a:t>
            </a:fld>
            <a:endParaRPr lang="x-none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030064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2691B-902E-4087-A981-2F6BD2E34E6B}" type="datetimeFigureOut">
              <a:rPr lang="x-none" smtClean="0"/>
              <a:t>2020/4/17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769D-1B5C-48B7-AC9B-1C0F58D6BDC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2899606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2691B-902E-4087-A981-2F6BD2E34E6B}" type="datetimeFigureOut">
              <a:rPr lang="x-none" smtClean="0"/>
              <a:t>2020/4/17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769D-1B5C-48B7-AC9B-1C0F58D6BDC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3151394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2691B-902E-4087-A981-2F6BD2E34E6B}" type="datetimeFigureOut">
              <a:rPr lang="x-none" smtClean="0"/>
              <a:t>2020/4/17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769D-1B5C-48B7-AC9B-1C0F58D6BDC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77519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2691B-902E-4087-A981-2F6BD2E34E6B}" type="datetimeFigureOut">
              <a:rPr lang="x-none" smtClean="0"/>
              <a:t>2020/4/17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769D-1B5C-48B7-AC9B-1C0F58D6BDC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4628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A362691B-902E-4087-A981-2F6BD2E34E6B}" type="datetimeFigureOut">
              <a:rPr lang="x-none" smtClean="0"/>
              <a:t>2020/4/17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C907769D-1B5C-48B7-AC9B-1C0F58D6BDC8}" type="slidenum">
              <a:rPr lang="x-none" smtClean="0"/>
              <a:t>‹#›</a:t>
            </a:fld>
            <a:endParaRPr lang="x-none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703876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A362691B-902E-4087-A981-2F6BD2E34E6B}" type="datetimeFigureOut">
              <a:rPr lang="x-none" smtClean="0"/>
              <a:t>2020/4/17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C907769D-1B5C-48B7-AC9B-1C0F58D6BDC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3992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362691B-902E-4087-A981-2F6BD2E34E6B}" type="datetimeFigureOut">
              <a:rPr lang="x-none" smtClean="0"/>
              <a:t>2020/4/17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907769D-1B5C-48B7-AC9B-1C0F58D6BDC8}" type="slidenum">
              <a:rPr lang="x-none" smtClean="0"/>
              <a:t>‹#›</a:t>
            </a:fld>
            <a:endParaRPr lang="x-none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3511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="" xmlns:a16="http://schemas.microsoft.com/office/drawing/2014/main" id="{2D6CE9D5-28BB-4329-B5E2-B06131F27F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D9F7D40-5D59-4F59-A331-D8F7710AC9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Freeform 11">
            <a:extLst>
              <a:ext uri="{FF2B5EF4-FFF2-40B4-BE49-F238E27FC236}">
                <a16:creationId xmlns="" xmlns:a16="http://schemas.microsoft.com/office/drawing/2014/main" id="{E2B1BC2F-AEBF-4990-A7F9-197AAF28BC7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7548664" y="0"/>
            <a:ext cx="4643336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7" name="Content Placeholder 3">
            <a:extLst>
              <a:ext uri="{FF2B5EF4-FFF2-40B4-BE49-F238E27FC236}">
                <a16:creationId xmlns="" xmlns:a16="http://schemas.microsoft.com/office/drawing/2014/main" id="{78436304-60F1-42B5-A479-F181CE24A1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927" y="1592270"/>
            <a:ext cx="6445938" cy="461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41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6538EB-BFB4-4FFC-8AE3-93712E73C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en-US" dirty="0"/>
              <a:t>2) Displacive: </a:t>
            </a:r>
            <a:endParaRPr lang="x-none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="" xmlns:a16="http://schemas.microsoft.com/office/drawing/2014/main" id="{311E7AEF-C691-49BD-BA0E-11AD10898E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8469654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272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1B0A7D14-7B67-4022-A8BE-1CCD4A0F1B0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F6810AAA-D03D-44F4-A595-68CF277E2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en-US" dirty="0"/>
              <a:t>3) Order-Disorder transformations: </a:t>
            </a:r>
            <a:endParaRPr lang="x-none" dirty="0"/>
          </a:p>
        </p:txBody>
      </p:sp>
      <p:sp>
        <p:nvSpPr>
          <p:cNvPr id="12" name="Freeform 6">
            <a:extLst>
              <a:ext uri="{FF2B5EF4-FFF2-40B4-BE49-F238E27FC236}">
                <a16:creationId xmlns="" xmlns:a16="http://schemas.microsoft.com/office/drawing/2014/main" id="{AB09A9E8-BF27-4613-A775-071F082083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C3AFE299-6F79-44AF-9A77-2DC2DC1F846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="" xmlns:a16="http://schemas.microsoft.com/office/drawing/2014/main" id="{13528CCC-C386-4457-AC3A-98C163B5F5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0382183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452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AB4FFECA-0832-4FE3-B587-054A0F2D805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DD0328-BBCC-470C-BEA9-9F95BA27EF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0257" y="864911"/>
            <a:ext cx="9031484" cy="3467282"/>
          </a:xfrm>
        </p:spPr>
        <p:txBody>
          <a:bodyPr anchor="b">
            <a:normAutofit/>
          </a:bodyPr>
          <a:lstStyle/>
          <a:p>
            <a:r>
              <a:rPr lang="en-US" sz="7400"/>
              <a:t>Polymorphism and pseudomorphism</a:t>
            </a:r>
            <a:endParaRPr lang="x-none" sz="7400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C65858E6-5C0F-4AAE-A1AC-29BA07FFEE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5070707"/>
            <a:ext cx="12192000" cy="1787292"/>
          </a:xfrm>
          <a:custGeom>
            <a:avLst/>
            <a:gdLst>
              <a:gd name="connsiteX0" fmla="*/ 619389 w 12192000"/>
              <a:gd name="connsiteY0" fmla="*/ 0 h 1787292"/>
              <a:gd name="connsiteX1" fmla="*/ 687652 w 12192000"/>
              <a:gd name="connsiteY1" fmla="*/ 3175 h 1787292"/>
              <a:gd name="connsiteX2" fmla="*/ 747977 w 12192000"/>
              <a:gd name="connsiteY2" fmla="*/ 9525 h 1787292"/>
              <a:gd name="connsiteX3" fmla="*/ 800364 w 12192000"/>
              <a:gd name="connsiteY3" fmla="*/ 20637 h 1787292"/>
              <a:gd name="connsiteX4" fmla="*/ 846402 w 12192000"/>
              <a:gd name="connsiteY4" fmla="*/ 36512 h 1787292"/>
              <a:gd name="connsiteX5" fmla="*/ 887677 w 12192000"/>
              <a:gd name="connsiteY5" fmla="*/ 52387 h 1787292"/>
              <a:gd name="connsiteX6" fmla="*/ 924189 w 12192000"/>
              <a:gd name="connsiteY6" fmla="*/ 68262 h 1787292"/>
              <a:gd name="connsiteX7" fmla="*/ 962289 w 12192000"/>
              <a:gd name="connsiteY7" fmla="*/ 87312 h 1787292"/>
              <a:gd name="connsiteX8" fmla="*/ 1000389 w 12192000"/>
              <a:gd name="connsiteY8" fmla="*/ 106362 h 1787292"/>
              <a:gd name="connsiteX9" fmla="*/ 1036902 w 12192000"/>
              <a:gd name="connsiteY9" fmla="*/ 125412 h 1787292"/>
              <a:gd name="connsiteX10" fmla="*/ 1078177 w 12192000"/>
              <a:gd name="connsiteY10" fmla="*/ 141287 h 1787292"/>
              <a:gd name="connsiteX11" fmla="*/ 1124214 w 12192000"/>
              <a:gd name="connsiteY11" fmla="*/ 155575 h 1787292"/>
              <a:gd name="connsiteX12" fmla="*/ 1176602 w 12192000"/>
              <a:gd name="connsiteY12" fmla="*/ 166687 h 1787292"/>
              <a:gd name="connsiteX13" fmla="*/ 1236927 w 12192000"/>
              <a:gd name="connsiteY13" fmla="*/ 174625 h 1787292"/>
              <a:gd name="connsiteX14" fmla="*/ 1305189 w 12192000"/>
              <a:gd name="connsiteY14" fmla="*/ 176212 h 1787292"/>
              <a:gd name="connsiteX15" fmla="*/ 1373452 w 12192000"/>
              <a:gd name="connsiteY15" fmla="*/ 174625 h 1787292"/>
              <a:gd name="connsiteX16" fmla="*/ 1433777 w 12192000"/>
              <a:gd name="connsiteY16" fmla="*/ 166687 h 1787292"/>
              <a:gd name="connsiteX17" fmla="*/ 1486164 w 12192000"/>
              <a:gd name="connsiteY17" fmla="*/ 155575 h 1787292"/>
              <a:gd name="connsiteX18" fmla="*/ 1532202 w 12192000"/>
              <a:gd name="connsiteY18" fmla="*/ 141287 h 1787292"/>
              <a:gd name="connsiteX19" fmla="*/ 1573477 w 12192000"/>
              <a:gd name="connsiteY19" fmla="*/ 125412 h 1787292"/>
              <a:gd name="connsiteX20" fmla="*/ 1609989 w 12192000"/>
              <a:gd name="connsiteY20" fmla="*/ 106362 h 1787292"/>
              <a:gd name="connsiteX21" fmla="*/ 1648089 w 12192000"/>
              <a:gd name="connsiteY21" fmla="*/ 87312 h 1787292"/>
              <a:gd name="connsiteX22" fmla="*/ 1686189 w 12192000"/>
              <a:gd name="connsiteY22" fmla="*/ 68262 h 1787292"/>
              <a:gd name="connsiteX23" fmla="*/ 1722702 w 12192000"/>
              <a:gd name="connsiteY23" fmla="*/ 52387 h 1787292"/>
              <a:gd name="connsiteX24" fmla="*/ 1763977 w 12192000"/>
              <a:gd name="connsiteY24" fmla="*/ 36512 h 1787292"/>
              <a:gd name="connsiteX25" fmla="*/ 1810014 w 12192000"/>
              <a:gd name="connsiteY25" fmla="*/ 20637 h 1787292"/>
              <a:gd name="connsiteX26" fmla="*/ 1862402 w 12192000"/>
              <a:gd name="connsiteY26" fmla="*/ 9525 h 1787292"/>
              <a:gd name="connsiteX27" fmla="*/ 1922727 w 12192000"/>
              <a:gd name="connsiteY27" fmla="*/ 3175 h 1787292"/>
              <a:gd name="connsiteX28" fmla="*/ 1990989 w 12192000"/>
              <a:gd name="connsiteY28" fmla="*/ 0 h 1787292"/>
              <a:gd name="connsiteX29" fmla="*/ 2059252 w 12192000"/>
              <a:gd name="connsiteY29" fmla="*/ 3175 h 1787292"/>
              <a:gd name="connsiteX30" fmla="*/ 2119577 w 12192000"/>
              <a:gd name="connsiteY30" fmla="*/ 9525 h 1787292"/>
              <a:gd name="connsiteX31" fmla="*/ 2171964 w 12192000"/>
              <a:gd name="connsiteY31" fmla="*/ 20637 h 1787292"/>
              <a:gd name="connsiteX32" fmla="*/ 2218002 w 12192000"/>
              <a:gd name="connsiteY32" fmla="*/ 36512 h 1787292"/>
              <a:gd name="connsiteX33" fmla="*/ 2259277 w 12192000"/>
              <a:gd name="connsiteY33" fmla="*/ 52387 h 1787292"/>
              <a:gd name="connsiteX34" fmla="*/ 2295789 w 12192000"/>
              <a:gd name="connsiteY34" fmla="*/ 68262 h 1787292"/>
              <a:gd name="connsiteX35" fmla="*/ 2333889 w 12192000"/>
              <a:gd name="connsiteY35" fmla="*/ 87312 h 1787292"/>
              <a:gd name="connsiteX36" fmla="*/ 2371989 w 12192000"/>
              <a:gd name="connsiteY36" fmla="*/ 106362 h 1787292"/>
              <a:gd name="connsiteX37" fmla="*/ 2408502 w 12192000"/>
              <a:gd name="connsiteY37" fmla="*/ 125412 h 1787292"/>
              <a:gd name="connsiteX38" fmla="*/ 2449777 w 12192000"/>
              <a:gd name="connsiteY38" fmla="*/ 141287 h 1787292"/>
              <a:gd name="connsiteX39" fmla="*/ 2495814 w 12192000"/>
              <a:gd name="connsiteY39" fmla="*/ 155575 h 1787292"/>
              <a:gd name="connsiteX40" fmla="*/ 2548202 w 12192000"/>
              <a:gd name="connsiteY40" fmla="*/ 166687 h 1787292"/>
              <a:gd name="connsiteX41" fmla="*/ 2608527 w 12192000"/>
              <a:gd name="connsiteY41" fmla="*/ 174625 h 1787292"/>
              <a:gd name="connsiteX42" fmla="*/ 2676789 w 12192000"/>
              <a:gd name="connsiteY42" fmla="*/ 176212 h 1787292"/>
              <a:gd name="connsiteX43" fmla="*/ 2745052 w 12192000"/>
              <a:gd name="connsiteY43" fmla="*/ 174625 h 1787292"/>
              <a:gd name="connsiteX44" fmla="*/ 2805377 w 12192000"/>
              <a:gd name="connsiteY44" fmla="*/ 166687 h 1787292"/>
              <a:gd name="connsiteX45" fmla="*/ 2857764 w 12192000"/>
              <a:gd name="connsiteY45" fmla="*/ 155575 h 1787292"/>
              <a:gd name="connsiteX46" fmla="*/ 2903802 w 12192000"/>
              <a:gd name="connsiteY46" fmla="*/ 141287 h 1787292"/>
              <a:gd name="connsiteX47" fmla="*/ 2945077 w 12192000"/>
              <a:gd name="connsiteY47" fmla="*/ 125412 h 1787292"/>
              <a:gd name="connsiteX48" fmla="*/ 2981589 w 12192000"/>
              <a:gd name="connsiteY48" fmla="*/ 106362 h 1787292"/>
              <a:gd name="connsiteX49" fmla="*/ 3019689 w 12192000"/>
              <a:gd name="connsiteY49" fmla="*/ 87312 h 1787292"/>
              <a:gd name="connsiteX50" fmla="*/ 3057789 w 12192000"/>
              <a:gd name="connsiteY50" fmla="*/ 68262 h 1787292"/>
              <a:gd name="connsiteX51" fmla="*/ 3094302 w 12192000"/>
              <a:gd name="connsiteY51" fmla="*/ 52387 h 1787292"/>
              <a:gd name="connsiteX52" fmla="*/ 3135577 w 12192000"/>
              <a:gd name="connsiteY52" fmla="*/ 36512 h 1787292"/>
              <a:gd name="connsiteX53" fmla="*/ 3181614 w 12192000"/>
              <a:gd name="connsiteY53" fmla="*/ 20637 h 1787292"/>
              <a:gd name="connsiteX54" fmla="*/ 3234002 w 12192000"/>
              <a:gd name="connsiteY54" fmla="*/ 9525 h 1787292"/>
              <a:gd name="connsiteX55" fmla="*/ 3294327 w 12192000"/>
              <a:gd name="connsiteY55" fmla="*/ 3175 h 1787292"/>
              <a:gd name="connsiteX56" fmla="*/ 3361002 w 12192000"/>
              <a:gd name="connsiteY56" fmla="*/ 0 h 1787292"/>
              <a:gd name="connsiteX57" fmla="*/ 3430852 w 12192000"/>
              <a:gd name="connsiteY57" fmla="*/ 3175 h 1787292"/>
              <a:gd name="connsiteX58" fmla="*/ 3491177 w 12192000"/>
              <a:gd name="connsiteY58" fmla="*/ 9525 h 1787292"/>
              <a:gd name="connsiteX59" fmla="*/ 3543564 w 12192000"/>
              <a:gd name="connsiteY59" fmla="*/ 20637 h 1787292"/>
              <a:gd name="connsiteX60" fmla="*/ 3589602 w 12192000"/>
              <a:gd name="connsiteY60" fmla="*/ 36512 h 1787292"/>
              <a:gd name="connsiteX61" fmla="*/ 3630877 w 12192000"/>
              <a:gd name="connsiteY61" fmla="*/ 52387 h 1787292"/>
              <a:gd name="connsiteX62" fmla="*/ 3667389 w 12192000"/>
              <a:gd name="connsiteY62" fmla="*/ 68262 h 1787292"/>
              <a:gd name="connsiteX63" fmla="*/ 3705489 w 12192000"/>
              <a:gd name="connsiteY63" fmla="*/ 87312 h 1787292"/>
              <a:gd name="connsiteX64" fmla="*/ 3743589 w 12192000"/>
              <a:gd name="connsiteY64" fmla="*/ 106362 h 1787292"/>
              <a:gd name="connsiteX65" fmla="*/ 3780102 w 12192000"/>
              <a:gd name="connsiteY65" fmla="*/ 125412 h 1787292"/>
              <a:gd name="connsiteX66" fmla="*/ 3821377 w 12192000"/>
              <a:gd name="connsiteY66" fmla="*/ 141287 h 1787292"/>
              <a:gd name="connsiteX67" fmla="*/ 3867414 w 12192000"/>
              <a:gd name="connsiteY67" fmla="*/ 155575 h 1787292"/>
              <a:gd name="connsiteX68" fmla="*/ 3919802 w 12192000"/>
              <a:gd name="connsiteY68" fmla="*/ 166687 h 1787292"/>
              <a:gd name="connsiteX69" fmla="*/ 3980127 w 12192000"/>
              <a:gd name="connsiteY69" fmla="*/ 174625 h 1787292"/>
              <a:gd name="connsiteX70" fmla="*/ 4048389 w 12192000"/>
              <a:gd name="connsiteY70" fmla="*/ 176212 h 1787292"/>
              <a:gd name="connsiteX71" fmla="*/ 4116652 w 12192000"/>
              <a:gd name="connsiteY71" fmla="*/ 174625 h 1787292"/>
              <a:gd name="connsiteX72" fmla="*/ 4176977 w 12192000"/>
              <a:gd name="connsiteY72" fmla="*/ 166687 h 1787292"/>
              <a:gd name="connsiteX73" fmla="*/ 4229364 w 12192000"/>
              <a:gd name="connsiteY73" fmla="*/ 155575 h 1787292"/>
              <a:gd name="connsiteX74" fmla="*/ 4275402 w 12192000"/>
              <a:gd name="connsiteY74" fmla="*/ 141287 h 1787292"/>
              <a:gd name="connsiteX75" fmla="*/ 4316677 w 12192000"/>
              <a:gd name="connsiteY75" fmla="*/ 125412 h 1787292"/>
              <a:gd name="connsiteX76" fmla="*/ 4353189 w 12192000"/>
              <a:gd name="connsiteY76" fmla="*/ 106362 h 1787292"/>
              <a:gd name="connsiteX77" fmla="*/ 4429389 w 12192000"/>
              <a:gd name="connsiteY77" fmla="*/ 68262 h 1787292"/>
              <a:gd name="connsiteX78" fmla="*/ 4465902 w 12192000"/>
              <a:gd name="connsiteY78" fmla="*/ 52387 h 1787292"/>
              <a:gd name="connsiteX79" fmla="*/ 4507177 w 12192000"/>
              <a:gd name="connsiteY79" fmla="*/ 36512 h 1787292"/>
              <a:gd name="connsiteX80" fmla="*/ 4553214 w 12192000"/>
              <a:gd name="connsiteY80" fmla="*/ 20637 h 1787292"/>
              <a:gd name="connsiteX81" fmla="*/ 4605602 w 12192000"/>
              <a:gd name="connsiteY81" fmla="*/ 9525 h 1787292"/>
              <a:gd name="connsiteX82" fmla="*/ 4665928 w 12192000"/>
              <a:gd name="connsiteY82" fmla="*/ 3175 h 1787292"/>
              <a:gd name="connsiteX83" fmla="*/ 4734189 w 12192000"/>
              <a:gd name="connsiteY83" fmla="*/ 0 h 1787292"/>
              <a:gd name="connsiteX84" fmla="*/ 4802453 w 12192000"/>
              <a:gd name="connsiteY84" fmla="*/ 3175 h 1787292"/>
              <a:gd name="connsiteX85" fmla="*/ 4862777 w 12192000"/>
              <a:gd name="connsiteY85" fmla="*/ 9525 h 1787292"/>
              <a:gd name="connsiteX86" fmla="*/ 4915165 w 12192000"/>
              <a:gd name="connsiteY86" fmla="*/ 20637 h 1787292"/>
              <a:gd name="connsiteX87" fmla="*/ 4961201 w 12192000"/>
              <a:gd name="connsiteY87" fmla="*/ 36512 h 1787292"/>
              <a:gd name="connsiteX88" fmla="*/ 5002476 w 12192000"/>
              <a:gd name="connsiteY88" fmla="*/ 52387 h 1787292"/>
              <a:gd name="connsiteX89" fmla="*/ 5038989 w 12192000"/>
              <a:gd name="connsiteY89" fmla="*/ 68262 h 1787292"/>
              <a:gd name="connsiteX90" fmla="*/ 5077089 w 12192000"/>
              <a:gd name="connsiteY90" fmla="*/ 87312 h 1787292"/>
              <a:gd name="connsiteX91" fmla="*/ 5115189 w 12192000"/>
              <a:gd name="connsiteY91" fmla="*/ 106362 h 1787292"/>
              <a:gd name="connsiteX92" fmla="*/ 5151701 w 12192000"/>
              <a:gd name="connsiteY92" fmla="*/ 125412 h 1787292"/>
              <a:gd name="connsiteX93" fmla="*/ 5192976 w 12192000"/>
              <a:gd name="connsiteY93" fmla="*/ 141287 h 1787292"/>
              <a:gd name="connsiteX94" fmla="*/ 5239014 w 12192000"/>
              <a:gd name="connsiteY94" fmla="*/ 155575 h 1787292"/>
              <a:gd name="connsiteX95" fmla="*/ 5291401 w 12192000"/>
              <a:gd name="connsiteY95" fmla="*/ 166687 h 1787292"/>
              <a:gd name="connsiteX96" fmla="*/ 5351727 w 12192000"/>
              <a:gd name="connsiteY96" fmla="*/ 174625 h 1787292"/>
              <a:gd name="connsiteX97" fmla="*/ 5410199 w 12192000"/>
              <a:gd name="connsiteY97" fmla="*/ 175985 h 1787292"/>
              <a:gd name="connsiteX98" fmla="*/ 5468671 w 12192000"/>
              <a:gd name="connsiteY98" fmla="*/ 174625 h 1787292"/>
              <a:gd name="connsiteX99" fmla="*/ 5528996 w 12192000"/>
              <a:gd name="connsiteY99" fmla="*/ 166687 h 1787292"/>
              <a:gd name="connsiteX100" fmla="*/ 5581383 w 12192000"/>
              <a:gd name="connsiteY100" fmla="*/ 155575 h 1787292"/>
              <a:gd name="connsiteX101" fmla="*/ 5627421 w 12192000"/>
              <a:gd name="connsiteY101" fmla="*/ 141287 h 1787292"/>
              <a:gd name="connsiteX102" fmla="*/ 5668696 w 12192000"/>
              <a:gd name="connsiteY102" fmla="*/ 125412 h 1787292"/>
              <a:gd name="connsiteX103" fmla="*/ 5705209 w 12192000"/>
              <a:gd name="connsiteY103" fmla="*/ 106362 h 1787292"/>
              <a:gd name="connsiteX104" fmla="*/ 5743308 w 12192000"/>
              <a:gd name="connsiteY104" fmla="*/ 87312 h 1787292"/>
              <a:gd name="connsiteX105" fmla="*/ 5781408 w 12192000"/>
              <a:gd name="connsiteY105" fmla="*/ 68262 h 1787292"/>
              <a:gd name="connsiteX106" fmla="*/ 5817921 w 12192000"/>
              <a:gd name="connsiteY106" fmla="*/ 52387 h 1787292"/>
              <a:gd name="connsiteX107" fmla="*/ 5859196 w 12192000"/>
              <a:gd name="connsiteY107" fmla="*/ 36512 h 1787292"/>
              <a:gd name="connsiteX108" fmla="*/ 5905234 w 12192000"/>
              <a:gd name="connsiteY108" fmla="*/ 20637 h 1787292"/>
              <a:gd name="connsiteX109" fmla="*/ 5957621 w 12192000"/>
              <a:gd name="connsiteY109" fmla="*/ 9525 h 1787292"/>
              <a:gd name="connsiteX110" fmla="*/ 6017947 w 12192000"/>
              <a:gd name="connsiteY110" fmla="*/ 3175 h 1787292"/>
              <a:gd name="connsiteX111" fmla="*/ 6086208 w 12192000"/>
              <a:gd name="connsiteY111" fmla="*/ 0 h 1787292"/>
              <a:gd name="connsiteX112" fmla="*/ 6095999 w 12192000"/>
              <a:gd name="connsiteY112" fmla="*/ 455 h 1787292"/>
              <a:gd name="connsiteX113" fmla="*/ 6105789 w 12192000"/>
              <a:gd name="connsiteY113" fmla="*/ 0 h 1787292"/>
              <a:gd name="connsiteX114" fmla="*/ 6174052 w 12192000"/>
              <a:gd name="connsiteY114" fmla="*/ 3175 h 1787292"/>
              <a:gd name="connsiteX115" fmla="*/ 6234377 w 12192000"/>
              <a:gd name="connsiteY115" fmla="*/ 9525 h 1787292"/>
              <a:gd name="connsiteX116" fmla="*/ 6286764 w 12192000"/>
              <a:gd name="connsiteY116" fmla="*/ 20637 h 1787292"/>
              <a:gd name="connsiteX117" fmla="*/ 6332802 w 12192000"/>
              <a:gd name="connsiteY117" fmla="*/ 36512 h 1787292"/>
              <a:gd name="connsiteX118" fmla="*/ 6374077 w 12192000"/>
              <a:gd name="connsiteY118" fmla="*/ 52387 h 1787292"/>
              <a:gd name="connsiteX119" fmla="*/ 6410589 w 12192000"/>
              <a:gd name="connsiteY119" fmla="*/ 68262 h 1787292"/>
              <a:gd name="connsiteX120" fmla="*/ 6448689 w 12192000"/>
              <a:gd name="connsiteY120" fmla="*/ 87312 h 1787292"/>
              <a:gd name="connsiteX121" fmla="*/ 6486789 w 12192000"/>
              <a:gd name="connsiteY121" fmla="*/ 106362 h 1787292"/>
              <a:gd name="connsiteX122" fmla="*/ 6523302 w 12192000"/>
              <a:gd name="connsiteY122" fmla="*/ 125412 h 1787292"/>
              <a:gd name="connsiteX123" fmla="*/ 6564577 w 12192000"/>
              <a:gd name="connsiteY123" fmla="*/ 141287 h 1787292"/>
              <a:gd name="connsiteX124" fmla="*/ 6610614 w 12192000"/>
              <a:gd name="connsiteY124" fmla="*/ 155575 h 1787292"/>
              <a:gd name="connsiteX125" fmla="*/ 6663002 w 12192000"/>
              <a:gd name="connsiteY125" fmla="*/ 166687 h 1787292"/>
              <a:gd name="connsiteX126" fmla="*/ 6723327 w 12192000"/>
              <a:gd name="connsiteY126" fmla="*/ 174625 h 1787292"/>
              <a:gd name="connsiteX127" fmla="*/ 6781799 w 12192000"/>
              <a:gd name="connsiteY127" fmla="*/ 175985 h 1787292"/>
              <a:gd name="connsiteX128" fmla="*/ 6840271 w 12192000"/>
              <a:gd name="connsiteY128" fmla="*/ 174625 h 1787292"/>
              <a:gd name="connsiteX129" fmla="*/ 6900596 w 12192000"/>
              <a:gd name="connsiteY129" fmla="*/ 166687 h 1787292"/>
              <a:gd name="connsiteX130" fmla="*/ 6952983 w 12192000"/>
              <a:gd name="connsiteY130" fmla="*/ 155575 h 1787292"/>
              <a:gd name="connsiteX131" fmla="*/ 6999021 w 12192000"/>
              <a:gd name="connsiteY131" fmla="*/ 141287 h 1787292"/>
              <a:gd name="connsiteX132" fmla="*/ 7040296 w 12192000"/>
              <a:gd name="connsiteY132" fmla="*/ 125412 h 1787292"/>
              <a:gd name="connsiteX133" fmla="*/ 7076808 w 12192000"/>
              <a:gd name="connsiteY133" fmla="*/ 106362 h 1787292"/>
              <a:gd name="connsiteX134" fmla="*/ 7114908 w 12192000"/>
              <a:gd name="connsiteY134" fmla="*/ 87312 h 1787292"/>
              <a:gd name="connsiteX135" fmla="*/ 7153008 w 12192000"/>
              <a:gd name="connsiteY135" fmla="*/ 68262 h 1787292"/>
              <a:gd name="connsiteX136" fmla="*/ 7189521 w 12192000"/>
              <a:gd name="connsiteY136" fmla="*/ 52387 h 1787292"/>
              <a:gd name="connsiteX137" fmla="*/ 7230796 w 12192000"/>
              <a:gd name="connsiteY137" fmla="*/ 36512 h 1787292"/>
              <a:gd name="connsiteX138" fmla="*/ 7276833 w 12192000"/>
              <a:gd name="connsiteY138" fmla="*/ 20637 h 1787292"/>
              <a:gd name="connsiteX139" fmla="*/ 7329221 w 12192000"/>
              <a:gd name="connsiteY139" fmla="*/ 9525 h 1787292"/>
              <a:gd name="connsiteX140" fmla="*/ 7389546 w 12192000"/>
              <a:gd name="connsiteY140" fmla="*/ 3175 h 1787292"/>
              <a:gd name="connsiteX141" fmla="*/ 7457808 w 12192000"/>
              <a:gd name="connsiteY141" fmla="*/ 0 h 1787292"/>
              <a:gd name="connsiteX142" fmla="*/ 7526071 w 12192000"/>
              <a:gd name="connsiteY142" fmla="*/ 3175 h 1787292"/>
              <a:gd name="connsiteX143" fmla="*/ 7586396 w 12192000"/>
              <a:gd name="connsiteY143" fmla="*/ 9525 h 1787292"/>
              <a:gd name="connsiteX144" fmla="*/ 7638783 w 12192000"/>
              <a:gd name="connsiteY144" fmla="*/ 20637 h 1787292"/>
              <a:gd name="connsiteX145" fmla="*/ 7684821 w 12192000"/>
              <a:gd name="connsiteY145" fmla="*/ 36512 h 1787292"/>
              <a:gd name="connsiteX146" fmla="*/ 7726096 w 12192000"/>
              <a:gd name="connsiteY146" fmla="*/ 52387 h 1787292"/>
              <a:gd name="connsiteX147" fmla="*/ 7762608 w 12192000"/>
              <a:gd name="connsiteY147" fmla="*/ 68262 h 1787292"/>
              <a:gd name="connsiteX148" fmla="*/ 7800708 w 12192000"/>
              <a:gd name="connsiteY148" fmla="*/ 87312 h 1787292"/>
              <a:gd name="connsiteX149" fmla="*/ 7838808 w 12192000"/>
              <a:gd name="connsiteY149" fmla="*/ 106362 h 1787292"/>
              <a:gd name="connsiteX150" fmla="*/ 7875321 w 12192000"/>
              <a:gd name="connsiteY150" fmla="*/ 125412 h 1787292"/>
              <a:gd name="connsiteX151" fmla="*/ 7916596 w 12192000"/>
              <a:gd name="connsiteY151" fmla="*/ 141287 h 1787292"/>
              <a:gd name="connsiteX152" fmla="*/ 7962633 w 12192000"/>
              <a:gd name="connsiteY152" fmla="*/ 155575 h 1787292"/>
              <a:gd name="connsiteX153" fmla="*/ 8015021 w 12192000"/>
              <a:gd name="connsiteY153" fmla="*/ 166687 h 1787292"/>
              <a:gd name="connsiteX154" fmla="*/ 8075346 w 12192000"/>
              <a:gd name="connsiteY154" fmla="*/ 174625 h 1787292"/>
              <a:gd name="connsiteX155" fmla="*/ 8143608 w 12192000"/>
              <a:gd name="connsiteY155" fmla="*/ 176212 h 1787292"/>
              <a:gd name="connsiteX156" fmla="*/ 8211871 w 12192000"/>
              <a:gd name="connsiteY156" fmla="*/ 174625 h 1787292"/>
              <a:gd name="connsiteX157" fmla="*/ 8272196 w 12192000"/>
              <a:gd name="connsiteY157" fmla="*/ 166687 h 1787292"/>
              <a:gd name="connsiteX158" fmla="*/ 8324583 w 12192000"/>
              <a:gd name="connsiteY158" fmla="*/ 155575 h 1787292"/>
              <a:gd name="connsiteX159" fmla="*/ 8370621 w 12192000"/>
              <a:gd name="connsiteY159" fmla="*/ 141287 h 1787292"/>
              <a:gd name="connsiteX160" fmla="*/ 8411896 w 12192000"/>
              <a:gd name="connsiteY160" fmla="*/ 125412 h 1787292"/>
              <a:gd name="connsiteX161" fmla="*/ 8448408 w 12192000"/>
              <a:gd name="connsiteY161" fmla="*/ 106362 h 1787292"/>
              <a:gd name="connsiteX162" fmla="*/ 8486508 w 12192000"/>
              <a:gd name="connsiteY162" fmla="*/ 87312 h 1787292"/>
              <a:gd name="connsiteX163" fmla="*/ 8524608 w 12192000"/>
              <a:gd name="connsiteY163" fmla="*/ 68262 h 1787292"/>
              <a:gd name="connsiteX164" fmla="*/ 8561120 w 12192000"/>
              <a:gd name="connsiteY164" fmla="*/ 52387 h 1787292"/>
              <a:gd name="connsiteX165" fmla="*/ 8602396 w 12192000"/>
              <a:gd name="connsiteY165" fmla="*/ 36512 h 1787292"/>
              <a:gd name="connsiteX166" fmla="*/ 8648432 w 12192000"/>
              <a:gd name="connsiteY166" fmla="*/ 20637 h 1787292"/>
              <a:gd name="connsiteX167" fmla="*/ 8700820 w 12192000"/>
              <a:gd name="connsiteY167" fmla="*/ 9525 h 1787292"/>
              <a:gd name="connsiteX168" fmla="*/ 8761146 w 12192000"/>
              <a:gd name="connsiteY168" fmla="*/ 3175 h 1787292"/>
              <a:gd name="connsiteX169" fmla="*/ 8827820 w 12192000"/>
              <a:gd name="connsiteY169" fmla="*/ 0 h 1787292"/>
              <a:gd name="connsiteX170" fmla="*/ 8897670 w 12192000"/>
              <a:gd name="connsiteY170" fmla="*/ 3175 h 1787292"/>
              <a:gd name="connsiteX171" fmla="*/ 8957996 w 12192000"/>
              <a:gd name="connsiteY171" fmla="*/ 9525 h 1787292"/>
              <a:gd name="connsiteX172" fmla="*/ 9010382 w 12192000"/>
              <a:gd name="connsiteY172" fmla="*/ 20637 h 1787292"/>
              <a:gd name="connsiteX173" fmla="*/ 9056420 w 12192000"/>
              <a:gd name="connsiteY173" fmla="*/ 36512 h 1787292"/>
              <a:gd name="connsiteX174" fmla="*/ 9097696 w 12192000"/>
              <a:gd name="connsiteY174" fmla="*/ 52387 h 1787292"/>
              <a:gd name="connsiteX175" fmla="*/ 9134208 w 12192000"/>
              <a:gd name="connsiteY175" fmla="*/ 68262 h 1787292"/>
              <a:gd name="connsiteX176" fmla="*/ 9172308 w 12192000"/>
              <a:gd name="connsiteY176" fmla="*/ 87312 h 1787292"/>
              <a:gd name="connsiteX177" fmla="*/ 9210408 w 12192000"/>
              <a:gd name="connsiteY177" fmla="*/ 106362 h 1787292"/>
              <a:gd name="connsiteX178" fmla="*/ 9246920 w 12192000"/>
              <a:gd name="connsiteY178" fmla="*/ 125412 h 1787292"/>
              <a:gd name="connsiteX179" fmla="*/ 9288196 w 12192000"/>
              <a:gd name="connsiteY179" fmla="*/ 141287 h 1787292"/>
              <a:gd name="connsiteX180" fmla="*/ 9334232 w 12192000"/>
              <a:gd name="connsiteY180" fmla="*/ 155575 h 1787292"/>
              <a:gd name="connsiteX181" fmla="*/ 9386620 w 12192000"/>
              <a:gd name="connsiteY181" fmla="*/ 166687 h 1787292"/>
              <a:gd name="connsiteX182" fmla="*/ 9446946 w 12192000"/>
              <a:gd name="connsiteY182" fmla="*/ 174625 h 1787292"/>
              <a:gd name="connsiteX183" fmla="*/ 9515208 w 12192000"/>
              <a:gd name="connsiteY183" fmla="*/ 176212 h 1787292"/>
              <a:gd name="connsiteX184" fmla="*/ 9583470 w 12192000"/>
              <a:gd name="connsiteY184" fmla="*/ 174625 h 1787292"/>
              <a:gd name="connsiteX185" fmla="*/ 9643796 w 12192000"/>
              <a:gd name="connsiteY185" fmla="*/ 166687 h 1787292"/>
              <a:gd name="connsiteX186" fmla="*/ 9696182 w 12192000"/>
              <a:gd name="connsiteY186" fmla="*/ 155575 h 1787292"/>
              <a:gd name="connsiteX187" fmla="*/ 9742220 w 12192000"/>
              <a:gd name="connsiteY187" fmla="*/ 141287 h 1787292"/>
              <a:gd name="connsiteX188" fmla="*/ 9783496 w 12192000"/>
              <a:gd name="connsiteY188" fmla="*/ 125412 h 1787292"/>
              <a:gd name="connsiteX189" fmla="*/ 9820008 w 12192000"/>
              <a:gd name="connsiteY189" fmla="*/ 106362 h 1787292"/>
              <a:gd name="connsiteX190" fmla="*/ 9896208 w 12192000"/>
              <a:gd name="connsiteY190" fmla="*/ 68262 h 1787292"/>
              <a:gd name="connsiteX191" fmla="*/ 9932720 w 12192000"/>
              <a:gd name="connsiteY191" fmla="*/ 52387 h 1787292"/>
              <a:gd name="connsiteX192" fmla="*/ 9973996 w 12192000"/>
              <a:gd name="connsiteY192" fmla="*/ 36512 h 1787292"/>
              <a:gd name="connsiteX193" fmla="*/ 10020032 w 12192000"/>
              <a:gd name="connsiteY193" fmla="*/ 20637 h 1787292"/>
              <a:gd name="connsiteX194" fmla="*/ 10072420 w 12192000"/>
              <a:gd name="connsiteY194" fmla="*/ 9525 h 1787292"/>
              <a:gd name="connsiteX195" fmla="*/ 10132746 w 12192000"/>
              <a:gd name="connsiteY195" fmla="*/ 3175 h 1787292"/>
              <a:gd name="connsiteX196" fmla="*/ 10201008 w 12192000"/>
              <a:gd name="connsiteY196" fmla="*/ 0 h 1787292"/>
              <a:gd name="connsiteX197" fmla="*/ 10269270 w 12192000"/>
              <a:gd name="connsiteY197" fmla="*/ 3175 h 1787292"/>
              <a:gd name="connsiteX198" fmla="*/ 10329596 w 12192000"/>
              <a:gd name="connsiteY198" fmla="*/ 9525 h 1787292"/>
              <a:gd name="connsiteX199" fmla="*/ 10381982 w 12192000"/>
              <a:gd name="connsiteY199" fmla="*/ 20637 h 1787292"/>
              <a:gd name="connsiteX200" fmla="*/ 10428020 w 12192000"/>
              <a:gd name="connsiteY200" fmla="*/ 36512 h 1787292"/>
              <a:gd name="connsiteX201" fmla="*/ 10469296 w 12192000"/>
              <a:gd name="connsiteY201" fmla="*/ 52387 h 1787292"/>
              <a:gd name="connsiteX202" fmla="*/ 10505808 w 12192000"/>
              <a:gd name="connsiteY202" fmla="*/ 68262 h 1787292"/>
              <a:gd name="connsiteX203" fmla="*/ 10543908 w 12192000"/>
              <a:gd name="connsiteY203" fmla="*/ 87312 h 1787292"/>
              <a:gd name="connsiteX204" fmla="*/ 10582008 w 12192000"/>
              <a:gd name="connsiteY204" fmla="*/ 106362 h 1787292"/>
              <a:gd name="connsiteX205" fmla="*/ 10618520 w 12192000"/>
              <a:gd name="connsiteY205" fmla="*/ 125412 h 1787292"/>
              <a:gd name="connsiteX206" fmla="*/ 10659796 w 12192000"/>
              <a:gd name="connsiteY206" fmla="*/ 141287 h 1787292"/>
              <a:gd name="connsiteX207" fmla="*/ 10705832 w 12192000"/>
              <a:gd name="connsiteY207" fmla="*/ 155575 h 1787292"/>
              <a:gd name="connsiteX208" fmla="*/ 10758220 w 12192000"/>
              <a:gd name="connsiteY208" fmla="*/ 166687 h 1787292"/>
              <a:gd name="connsiteX209" fmla="*/ 10818546 w 12192000"/>
              <a:gd name="connsiteY209" fmla="*/ 174625 h 1787292"/>
              <a:gd name="connsiteX210" fmla="*/ 10886808 w 12192000"/>
              <a:gd name="connsiteY210" fmla="*/ 176212 h 1787292"/>
              <a:gd name="connsiteX211" fmla="*/ 10955070 w 12192000"/>
              <a:gd name="connsiteY211" fmla="*/ 174625 h 1787292"/>
              <a:gd name="connsiteX212" fmla="*/ 11015396 w 12192000"/>
              <a:gd name="connsiteY212" fmla="*/ 166687 h 1787292"/>
              <a:gd name="connsiteX213" fmla="*/ 11067782 w 12192000"/>
              <a:gd name="connsiteY213" fmla="*/ 155575 h 1787292"/>
              <a:gd name="connsiteX214" fmla="*/ 11113820 w 12192000"/>
              <a:gd name="connsiteY214" fmla="*/ 141287 h 1787292"/>
              <a:gd name="connsiteX215" fmla="*/ 11155096 w 12192000"/>
              <a:gd name="connsiteY215" fmla="*/ 125412 h 1787292"/>
              <a:gd name="connsiteX216" fmla="*/ 11191608 w 12192000"/>
              <a:gd name="connsiteY216" fmla="*/ 106362 h 1787292"/>
              <a:gd name="connsiteX217" fmla="*/ 11229708 w 12192000"/>
              <a:gd name="connsiteY217" fmla="*/ 87312 h 1787292"/>
              <a:gd name="connsiteX218" fmla="*/ 11267808 w 12192000"/>
              <a:gd name="connsiteY218" fmla="*/ 68262 h 1787292"/>
              <a:gd name="connsiteX219" fmla="*/ 11304320 w 12192000"/>
              <a:gd name="connsiteY219" fmla="*/ 52387 h 1787292"/>
              <a:gd name="connsiteX220" fmla="*/ 11345596 w 12192000"/>
              <a:gd name="connsiteY220" fmla="*/ 36512 h 1787292"/>
              <a:gd name="connsiteX221" fmla="*/ 11391632 w 12192000"/>
              <a:gd name="connsiteY221" fmla="*/ 20637 h 1787292"/>
              <a:gd name="connsiteX222" fmla="*/ 11444020 w 12192000"/>
              <a:gd name="connsiteY222" fmla="*/ 9525 h 1787292"/>
              <a:gd name="connsiteX223" fmla="*/ 11504346 w 12192000"/>
              <a:gd name="connsiteY223" fmla="*/ 3175 h 1787292"/>
              <a:gd name="connsiteX224" fmla="*/ 11572608 w 12192000"/>
              <a:gd name="connsiteY224" fmla="*/ 0 h 1787292"/>
              <a:gd name="connsiteX225" fmla="*/ 11640870 w 12192000"/>
              <a:gd name="connsiteY225" fmla="*/ 3175 h 1787292"/>
              <a:gd name="connsiteX226" fmla="*/ 11701196 w 12192000"/>
              <a:gd name="connsiteY226" fmla="*/ 9525 h 1787292"/>
              <a:gd name="connsiteX227" fmla="*/ 11753582 w 12192000"/>
              <a:gd name="connsiteY227" fmla="*/ 20637 h 1787292"/>
              <a:gd name="connsiteX228" fmla="*/ 11799620 w 12192000"/>
              <a:gd name="connsiteY228" fmla="*/ 36512 h 1787292"/>
              <a:gd name="connsiteX229" fmla="*/ 11840896 w 12192000"/>
              <a:gd name="connsiteY229" fmla="*/ 52387 h 1787292"/>
              <a:gd name="connsiteX230" fmla="*/ 11877408 w 12192000"/>
              <a:gd name="connsiteY230" fmla="*/ 68262 h 1787292"/>
              <a:gd name="connsiteX231" fmla="*/ 11915508 w 12192000"/>
              <a:gd name="connsiteY231" fmla="*/ 87312 h 1787292"/>
              <a:gd name="connsiteX232" fmla="*/ 11953608 w 12192000"/>
              <a:gd name="connsiteY232" fmla="*/ 106362 h 1787292"/>
              <a:gd name="connsiteX233" fmla="*/ 11990120 w 12192000"/>
              <a:gd name="connsiteY233" fmla="*/ 125412 h 1787292"/>
              <a:gd name="connsiteX234" fmla="*/ 12031396 w 12192000"/>
              <a:gd name="connsiteY234" fmla="*/ 141287 h 1787292"/>
              <a:gd name="connsiteX235" fmla="*/ 12077432 w 12192000"/>
              <a:gd name="connsiteY235" fmla="*/ 155575 h 1787292"/>
              <a:gd name="connsiteX236" fmla="*/ 12129820 w 12192000"/>
              <a:gd name="connsiteY236" fmla="*/ 166688 h 1787292"/>
              <a:gd name="connsiteX237" fmla="*/ 12190146 w 12192000"/>
              <a:gd name="connsiteY237" fmla="*/ 174625 h 1787292"/>
              <a:gd name="connsiteX238" fmla="*/ 12192000 w 12192000"/>
              <a:gd name="connsiteY238" fmla="*/ 174668 h 1787292"/>
              <a:gd name="connsiteX239" fmla="*/ 12192000 w 12192000"/>
              <a:gd name="connsiteY239" fmla="*/ 885826 h 1787292"/>
              <a:gd name="connsiteX240" fmla="*/ 12192000 w 12192000"/>
              <a:gd name="connsiteY240" fmla="*/ 1787292 h 1787292"/>
              <a:gd name="connsiteX241" fmla="*/ 0 w 12192000"/>
              <a:gd name="connsiteY241" fmla="*/ 1787292 h 1787292"/>
              <a:gd name="connsiteX242" fmla="*/ 0 w 12192000"/>
              <a:gd name="connsiteY242" fmla="*/ 885826 h 1787292"/>
              <a:gd name="connsiteX243" fmla="*/ 0 w 12192000"/>
              <a:gd name="connsiteY243" fmla="*/ 174668 h 1787292"/>
              <a:gd name="connsiteX244" fmla="*/ 1852 w 12192000"/>
              <a:gd name="connsiteY244" fmla="*/ 174625 h 1787292"/>
              <a:gd name="connsiteX245" fmla="*/ 62177 w 12192000"/>
              <a:gd name="connsiteY245" fmla="*/ 166687 h 1787292"/>
              <a:gd name="connsiteX246" fmla="*/ 114564 w 12192000"/>
              <a:gd name="connsiteY246" fmla="*/ 155575 h 1787292"/>
              <a:gd name="connsiteX247" fmla="*/ 160602 w 12192000"/>
              <a:gd name="connsiteY247" fmla="*/ 141287 h 1787292"/>
              <a:gd name="connsiteX248" fmla="*/ 201877 w 12192000"/>
              <a:gd name="connsiteY248" fmla="*/ 125412 h 1787292"/>
              <a:gd name="connsiteX249" fmla="*/ 238389 w 12192000"/>
              <a:gd name="connsiteY249" fmla="*/ 106362 h 1787292"/>
              <a:gd name="connsiteX250" fmla="*/ 276489 w 12192000"/>
              <a:gd name="connsiteY250" fmla="*/ 87312 h 1787292"/>
              <a:gd name="connsiteX251" fmla="*/ 314589 w 12192000"/>
              <a:gd name="connsiteY251" fmla="*/ 68262 h 1787292"/>
              <a:gd name="connsiteX252" fmla="*/ 351102 w 12192000"/>
              <a:gd name="connsiteY252" fmla="*/ 52387 h 1787292"/>
              <a:gd name="connsiteX253" fmla="*/ 392377 w 12192000"/>
              <a:gd name="connsiteY253" fmla="*/ 36512 h 1787292"/>
              <a:gd name="connsiteX254" fmla="*/ 438414 w 12192000"/>
              <a:gd name="connsiteY254" fmla="*/ 20637 h 1787292"/>
              <a:gd name="connsiteX255" fmla="*/ 490802 w 12192000"/>
              <a:gd name="connsiteY255" fmla="*/ 9525 h 1787292"/>
              <a:gd name="connsiteX256" fmla="*/ 551127 w 12192000"/>
              <a:gd name="connsiteY256" fmla="*/ 3175 h 1787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</a:cxnLst>
            <a:rect l="l" t="t" r="r" b="b"/>
            <a:pathLst>
              <a:path w="12192000" h="1787292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4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1" y="36512"/>
                </a:lnTo>
                <a:lnTo>
                  <a:pt x="5002476" y="52387"/>
                </a:lnTo>
                <a:lnTo>
                  <a:pt x="5038989" y="68262"/>
                </a:lnTo>
                <a:lnTo>
                  <a:pt x="5077089" y="87312"/>
                </a:lnTo>
                <a:lnTo>
                  <a:pt x="5115189" y="106362"/>
                </a:lnTo>
                <a:lnTo>
                  <a:pt x="5151701" y="125412"/>
                </a:lnTo>
                <a:lnTo>
                  <a:pt x="5192976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09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7" y="3175"/>
                </a:lnTo>
                <a:lnTo>
                  <a:pt x="6086208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2000" y="174668"/>
                </a:lnTo>
                <a:lnTo>
                  <a:pt x="12192000" y="885826"/>
                </a:lnTo>
                <a:lnTo>
                  <a:pt x="12192000" y="1787292"/>
                </a:lnTo>
                <a:lnTo>
                  <a:pt x="0" y="1787292"/>
                </a:lnTo>
                <a:lnTo>
                  <a:pt x="0" y="885826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1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1B0A7D14-7B67-4022-A8BE-1CCD4A0F1B0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FDC86B-FD4E-4127-BD31-2C10BCA1A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en-US" dirty="0" err="1"/>
              <a:t>Pseudomorphism</a:t>
            </a:r>
            <a:r>
              <a:rPr lang="en-US" dirty="0"/>
              <a:t> </a:t>
            </a:r>
            <a:endParaRPr lang="x-none" dirty="0"/>
          </a:p>
        </p:txBody>
      </p:sp>
      <p:sp>
        <p:nvSpPr>
          <p:cNvPr id="12" name="Freeform 6">
            <a:extLst>
              <a:ext uri="{FF2B5EF4-FFF2-40B4-BE49-F238E27FC236}">
                <a16:creationId xmlns="" xmlns:a16="http://schemas.microsoft.com/office/drawing/2014/main" id="{AB09A9E8-BF27-4613-A775-071F082083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C3AFE299-6F79-44AF-9A77-2DC2DC1F846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="" xmlns:a16="http://schemas.microsoft.com/office/drawing/2014/main" id="{3F35082F-4A64-4FC3-98F9-FF75E6A965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4415978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230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1B0A7D14-7B67-4022-A8BE-1CCD4A0F1B0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1EF9FC-3CA7-4C96-820E-07B4A82FE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en-US" dirty="0"/>
              <a:t>Three mechanisms of </a:t>
            </a:r>
            <a:r>
              <a:rPr lang="en-US" dirty="0" err="1"/>
              <a:t>pseudomorphism</a:t>
            </a:r>
            <a:r>
              <a:rPr lang="en-US" dirty="0"/>
              <a:t> can be defined: </a:t>
            </a:r>
            <a:endParaRPr lang="x-none" dirty="0"/>
          </a:p>
        </p:txBody>
      </p:sp>
      <p:sp>
        <p:nvSpPr>
          <p:cNvPr id="12" name="Freeform 6">
            <a:extLst>
              <a:ext uri="{FF2B5EF4-FFF2-40B4-BE49-F238E27FC236}">
                <a16:creationId xmlns="" xmlns:a16="http://schemas.microsoft.com/office/drawing/2014/main" id="{AB09A9E8-BF27-4613-A775-071F082083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C3AFE299-6F79-44AF-9A77-2DC2DC1F846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="" xmlns:a16="http://schemas.microsoft.com/office/drawing/2014/main" id="{EFDF0A4E-F1CE-4081-AD09-26446FDF37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238415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482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1B0A7D14-7B67-4022-A8BE-1CCD4A0F1B0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A1A095-B80A-4DD1-8BF2-27EA1654E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x-none" dirty="0"/>
              <a:t>1. Substitution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="" xmlns:a16="http://schemas.microsoft.com/office/drawing/2014/main" id="{AB09A9E8-BF27-4613-A775-071F082083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C3AFE299-6F79-44AF-9A77-2DC2DC1F846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="" xmlns:a16="http://schemas.microsoft.com/office/drawing/2014/main" id="{33D32A31-4111-4CEF-9EC8-C5ED4297CD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8328414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196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1B0A7D14-7B67-4022-A8BE-1CCD4A0F1B0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6746A9-F5A2-40D8-BF90-B28CAA469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x-none" dirty="0"/>
              <a:t>2 Encrustation 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="" xmlns:a16="http://schemas.microsoft.com/office/drawing/2014/main" id="{AB09A9E8-BF27-4613-A775-071F082083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C3AFE299-6F79-44AF-9A77-2DC2DC1F846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="" xmlns:a16="http://schemas.microsoft.com/office/drawing/2014/main" id="{8CC10F60-FC6F-4392-987E-26DA66462F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0480967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845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AB7D8A-C48F-4E1A-B394-FA91A4838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x-none" dirty="0"/>
              <a:t>3 Alteration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="" xmlns:a16="http://schemas.microsoft.com/office/drawing/2014/main" id="{A9DAD51A-C373-4DD7-9718-65EDC1F9F4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4954750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7874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40851669-7281-49C2-8BF0-67BA70EC1A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1C8C47-C3F0-4AF3-AB75-68E9E4147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82385"/>
            <a:ext cx="8534399" cy="1413758"/>
          </a:xfrm>
        </p:spPr>
        <p:txBody>
          <a:bodyPr anchor="b">
            <a:normAutofit/>
          </a:bodyPr>
          <a:lstStyle/>
          <a:p>
            <a:pPr algn="ctr"/>
            <a:r>
              <a:rPr lang="en-US" sz="4400"/>
              <a:t>Polymorphism</a:t>
            </a:r>
            <a:endParaRPr lang="x-none" sz="4400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16992B13-74C4-4370-93C5-F5403D944D8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1" y="0"/>
            <a:ext cx="2275119" cy="6858000"/>
          </a:xfrm>
          <a:custGeom>
            <a:avLst/>
            <a:gdLst>
              <a:gd name="connsiteX0" fmla="*/ 0 w 2275119"/>
              <a:gd name="connsiteY0" fmla="*/ 0 h 6858000"/>
              <a:gd name="connsiteX1" fmla="*/ 1389294 w 2275119"/>
              <a:gd name="connsiteY1" fmla="*/ 0 h 6858000"/>
              <a:gd name="connsiteX2" fmla="*/ 1556068 w 2275119"/>
              <a:gd name="connsiteY2" fmla="*/ 0 h 6858000"/>
              <a:gd name="connsiteX3" fmla="*/ 2098907 w 2275119"/>
              <a:gd name="connsiteY3" fmla="*/ 0 h 6858000"/>
              <a:gd name="connsiteX4" fmla="*/ 2100494 w 2275119"/>
              <a:gd name="connsiteY4" fmla="*/ 68263 h 6858000"/>
              <a:gd name="connsiteX5" fmla="*/ 2108432 w 2275119"/>
              <a:gd name="connsiteY5" fmla="*/ 128588 h 6858000"/>
              <a:gd name="connsiteX6" fmla="*/ 2119544 w 2275119"/>
              <a:gd name="connsiteY6" fmla="*/ 180975 h 6858000"/>
              <a:gd name="connsiteX7" fmla="*/ 2133832 w 2275119"/>
              <a:gd name="connsiteY7" fmla="*/ 227013 h 6858000"/>
              <a:gd name="connsiteX8" fmla="*/ 2149707 w 2275119"/>
              <a:gd name="connsiteY8" fmla="*/ 268288 h 6858000"/>
              <a:gd name="connsiteX9" fmla="*/ 2168757 w 2275119"/>
              <a:gd name="connsiteY9" fmla="*/ 304800 h 6858000"/>
              <a:gd name="connsiteX10" fmla="*/ 2187807 w 2275119"/>
              <a:gd name="connsiteY10" fmla="*/ 342900 h 6858000"/>
              <a:gd name="connsiteX11" fmla="*/ 2206857 w 2275119"/>
              <a:gd name="connsiteY11" fmla="*/ 381000 h 6858000"/>
              <a:gd name="connsiteX12" fmla="*/ 2222732 w 2275119"/>
              <a:gd name="connsiteY12" fmla="*/ 417513 h 6858000"/>
              <a:gd name="connsiteX13" fmla="*/ 2238607 w 2275119"/>
              <a:gd name="connsiteY13" fmla="*/ 458788 h 6858000"/>
              <a:gd name="connsiteX14" fmla="*/ 2254482 w 2275119"/>
              <a:gd name="connsiteY14" fmla="*/ 504825 h 6858000"/>
              <a:gd name="connsiteX15" fmla="*/ 2265594 w 2275119"/>
              <a:gd name="connsiteY15" fmla="*/ 557213 h 6858000"/>
              <a:gd name="connsiteX16" fmla="*/ 2271944 w 2275119"/>
              <a:gd name="connsiteY16" fmla="*/ 617538 h 6858000"/>
              <a:gd name="connsiteX17" fmla="*/ 2275119 w 2275119"/>
              <a:gd name="connsiteY17" fmla="*/ 685800 h 6858000"/>
              <a:gd name="connsiteX18" fmla="*/ 2271944 w 2275119"/>
              <a:gd name="connsiteY18" fmla="*/ 754063 h 6858000"/>
              <a:gd name="connsiteX19" fmla="*/ 2265594 w 2275119"/>
              <a:gd name="connsiteY19" fmla="*/ 814388 h 6858000"/>
              <a:gd name="connsiteX20" fmla="*/ 2254482 w 2275119"/>
              <a:gd name="connsiteY20" fmla="*/ 866775 h 6858000"/>
              <a:gd name="connsiteX21" fmla="*/ 2238607 w 2275119"/>
              <a:gd name="connsiteY21" fmla="*/ 912813 h 6858000"/>
              <a:gd name="connsiteX22" fmla="*/ 2222732 w 2275119"/>
              <a:gd name="connsiteY22" fmla="*/ 954088 h 6858000"/>
              <a:gd name="connsiteX23" fmla="*/ 2206857 w 2275119"/>
              <a:gd name="connsiteY23" fmla="*/ 990600 h 6858000"/>
              <a:gd name="connsiteX24" fmla="*/ 2187807 w 2275119"/>
              <a:gd name="connsiteY24" fmla="*/ 1028700 h 6858000"/>
              <a:gd name="connsiteX25" fmla="*/ 2168757 w 2275119"/>
              <a:gd name="connsiteY25" fmla="*/ 1066800 h 6858000"/>
              <a:gd name="connsiteX26" fmla="*/ 2149707 w 2275119"/>
              <a:gd name="connsiteY26" fmla="*/ 1103313 h 6858000"/>
              <a:gd name="connsiteX27" fmla="*/ 2133832 w 2275119"/>
              <a:gd name="connsiteY27" fmla="*/ 1144588 h 6858000"/>
              <a:gd name="connsiteX28" fmla="*/ 2119544 w 2275119"/>
              <a:gd name="connsiteY28" fmla="*/ 1190625 h 6858000"/>
              <a:gd name="connsiteX29" fmla="*/ 2108432 w 2275119"/>
              <a:gd name="connsiteY29" fmla="*/ 1243013 h 6858000"/>
              <a:gd name="connsiteX30" fmla="*/ 2100494 w 2275119"/>
              <a:gd name="connsiteY30" fmla="*/ 1303338 h 6858000"/>
              <a:gd name="connsiteX31" fmla="*/ 2098907 w 2275119"/>
              <a:gd name="connsiteY31" fmla="*/ 1371600 h 6858000"/>
              <a:gd name="connsiteX32" fmla="*/ 2100494 w 2275119"/>
              <a:gd name="connsiteY32" fmla="*/ 1439863 h 6858000"/>
              <a:gd name="connsiteX33" fmla="*/ 2108432 w 2275119"/>
              <a:gd name="connsiteY33" fmla="*/ 1500188 h 6858000"/>
              <a:gd name="connsiteX34" fmla="*/ 2119544 w 2275119"/>
              <a:gd name="connsiteY34" fmla="*/ 1552575 h 6858000"/>
              <a:gd name="connsiteX35" fmla="*/ 2133832 w 2275119"/>
              <a:gd name="connsiteY35" fmla="*/ 1598613 h 6858000"/>
              <a:gd name="connsiteX36" fmla="*/ 2149707 w 2275119"/>
              <a:gd name="connsiteY36" fmla="*/ 1639888 h 6858000"/>
              <a:gd name="connsiteX37" fmla="*/ 2168757 w 2275119"/>
              <a:gd name="connsiteY37" fmla="*/ 1676400 h 6858000"/>
              <a:gd name="connsiteX38" fmla="*/ 2187807 w 2275119"/>
              <a:gd name="connsiteY38" fmla="*/ 1714500 h 6858000"/>
              <a:gd name="connsiteX39" fmla="*/ 2206857 w 2275119"/>
              <a:gd name="connsiteY39" fmla="*/ 1752600 h 6858000"/>
              <a:gd name="connsiteX40" fmla="*/ 2222732 w 2275119"/>
              <a:gd name="connsiteY40" fmla="*/ 1789113 h 6858000"/>
              <a:gd name="connsiteX41" fmla="*/ 2238607 w 2275119"/>
              <a:gd name="connsiteY41" fmla="*/ 1830388 h 6858000"/>
              <a:gd name="connsiteX42" fmla="*/ 2254482 w 2275119"/>
              <a:gd name="connsiteY42" fmla="*/ 1876425 h 6858000"/>
              <a:gd name="connsiteX43" fmla="*/ 2265594 w 2275119"/>
              <a:gd name="connsiteY43" fmla="*/ 1928813 h 6858000"/>
              <a:gd name="connsiteX44" fmla="*/ 2271944 w 2275119"/>
              <a:gd name="connsiteY44" fmla="*/ 1989138 h 6858000"/>
              <a:gd name="connsiteX45" fmla="*/ 2275119 w 2275119"/>
              <a:gd name="connsiteY45" fmla="*/ 2057400 h 6858000"/>
              <a:gd name="connsiteX46" fmla="*/ 2271944 w 2275119"/>
              <a:gd name="connsiteY46" fmla="*/ 2125663 h 6858000"/>
              <a:gd name="connsiteX47" fmla="*/ 2265594 w 2275119"/>
              <a:gd name="connsiteY47" fmla="*/ 2185988 h 6858000"/>
              <a:gd name="connsiteX48" fmla="*/ 2254482 w 2275119"/>
              <a:gd name="connsiteY48" fmla="*/ 2238375 h 6858000"/>
              <a:gd name="connsiteX49" fmla="*/ 2238607 w 2275119"/>
              <a:gd name="connsiteY49" fmla="*/ 2284413 h 6858000"/>
              <a:gd name="connsiteX50" fmla="*/ 2222732 w 2275119"/>
              <a:gd name="connsiteY50" fmla="*/ 2325688 h 6858000"/>
              <a:gd name="connsiteX51" fmla="*/ 2206857 w 2275119"/>
              <a:gd name="connsiteY51" fmla="*/ 2362200 h 6858000"/>
              <a:gd name="connsiteX52" fmla="*/ 2187807 w 2275119"/>
              <a:gd name="connsiteY52" fmla="*/ 2400300 h 6858000"/>
              <a:gd name="connsiteX53" fmla="*/ 2168757 w 2275119"/>
              <a:gd name="connsiteY53" fmla="*/ 2438400 h 6858000"/>
              <a:gd name="connsiteX54" fmla="*/ 2149707 w 2275119"/>
              <a:gd name="connsiteY54" fmla="*/ 2474913 h 6858000"/>
              <a:gd name="connsiteX55" fmla="*/ 2133832 w 2275119"/>
              <a:gd name="connsiteY55" fmla="*/ 2516188 h 6858000"/>
              <a:gd name="connsiteX56" fmla="*/ 2119544 w 2275119"/>
              <a:gd name="connsiteY56" fmla="*/ 2562225 h 6858000"/>
              <a:gd name="connsiteX57" fmla="*/ 2108432 w 2275119"/>
              <a:gd name="connsiteY57" fmla="*/ 2614613 h 6858000"/>
              <a:gd name="connsiteX58" fmla="*/ 2100494 w 2275119"/>
              <a:gd name="connsiteY58" fmla="*/ 2674938 h 6858000"/>
              <a:gd name="connsiteX59" fmla="*/ 2098907 w 2275119"/>
              <a:gd name="connsiteY59" fmla="*/ 2743200 h 6858000"/>
              <a:gd name="connsiteX60" fmla="*/ 2100494 w 2275119"/>
              <a:gd name="connsiteY60" fmla="*/ 2811463 h 6858000"/>
              <a:gd name="connsiteX61" fmla="*/ 2108432 w 2275119"/>
              <a:gd name="connsiteY61" fmla="*/ 2871788 h 6858000"/>
              <a:gd name="connsiteX62" fmla="*/ 2119544 w 2275119"/>
              <a:gd name="connsiteY62" fmla="*/ 2924175 h 6858000"/>
              <a:gd name="connsiteX63" fmla="*/ 2133832 w 2275119"/>
              <a:gd name="connsiteY63" fmla="*/ 2970213 h 6858000"/>
              <a:gd name="connsiteX64" fmla="*/ 2149707 w 2275119"/>
              <a:gd name="connsiteY64" fmla="*/ 3011488 h 6858000"/>
              <a:gd name="connsiteX65" fmla="*/ 2168757 w 2275119"/>
              <a:gd name="connsiteY65" fmla="*/ 3048000 h 6858000"/>
              <a:gd name="connsiteX66" fmla="*/ 2187807 w 2275119"/>
              <a:gd name="connsiteY66" fmla="*/ 3086100 h 6858000"/>
              <a:gd name="connsiteX67" fmla="*/ 2206857 w 2275119"/>
              <a:gd name="connsiteY67" fmla="*/ 3124200 h 6858000"/>
              <a:gd name="connsiteX68" fmla="*/ 2222732 w 2275119"/>
              <a:gd name="connsiteY68" fmla="*/ 3160713 h 6858000"/>
              <a:gd name="connsiteX69" fmla="*/ 2238607 w 2275119"/>
              <a:gd name="connsiteY69" fmla="*/ 3201988 h 6858000"/>
              <a:gd name="connsiteX70" fmla="*/ 2254482 w 2275119"/>
              <a:gd name="connsiteY70" fmla="*/ 3248025 h 6858000"/>
              <a:gd name="connsiteX71" fmla="*/ 2265594 w 2275119"/>
              <a:gd name="connsiteY71" fmla="*/ 3300413 h 6858000"/>
              <a:gd name="connsiteX72" fmla="*/ 2271944 w 2275119"/>
              <a:gd name="connsiteY72" fmla="*/ 3360738 h 6858000"/>
              <a:gd name="connsiteX73" fmla="*/ 2275119 w 2275119"/>
              <a:gd name="connsiteY73" fmla="*/ 3427413 h 6858000"/>
              <a:gd name="connsiteX74" fmla="*/ 2271944 w 2275119"/>
              <a:gd name="connsiteY74" fmla="*/ 3497263 h 6858000"/>
              <a:gd name="connsiteX75" fmla="*/ 2265594 w 2275119"/>
              <a:gd name="connsiteY75" fmla="*/ 3557588 h 6858000"/>
              <a:gd name="connsiteX76" fmla="*/ 2254482 w 2275119"/>
              <a:gd name="connsiteY76" fmla="*/ 3609975 h 6858000"/>
              <a:gd name="connsiteX77" fmla="*/ 2238607 w 2275119"/>
              <a:gd name="connsiteY77" fmla="*/ 3656013 h 6858000"/>
              <a:gd name="connsiteX78" fmla="*/ 2222732 w 2275119"/>
              <a:gd name="connsiteY78" fmla="*/ 3697288 h 6858000"/>
              <a:gd name="connsiteX79" fmla="*/ 2206857 w 2275119"/>
              <a:gd name="connsiteY79" fmla="*/ 3733800 h 6858000"/>
              <a:gd name="connsiteX80" fmla="*/ 2187807 w 2275119"/>
              <a:gd name="connsiteY80" fmla="*/ 3771900 h 6858000"/>
              <a:gd name="connsiteX81" fmla="*/ 2168757 w 2275119"/>
              <a:gd name="connsiteY81" fmla="*/ 3810000 h 6858000"/>
              <a:gd name="connsiteX82" fmla="*/ 2149707 w 2275119"/>
              <a:gd name="connsiteY82" fmla="*/ 3846513 h 6858000"/>
              <a:gd name="connsiteX83" fmla="*/ 2133832 w 2275119"/>
              <a:gd name="connsiteY83" fmla="*/ 3887788 h 6858000"/>
              <a:gd name="connsiteX84" fmla="*/ 2119544 w 2275119"/>
              <a:gd name="connsiteY84" fmla="*/ 3933825 h 6858000"/>
              <a:gd name="connsiteX85" fmla="*/ 2108432 w 2275119"/>
              <a:gd name="connsiteY85" fmla="*/ 3986213 h 6858000"/>
              <a:gd name="connsiteX86" fmla="*/ 2100494 w 2275119"/>
              <a:gd name="connsiteY86" fmla="*/ 4046538 h 6858000"/>
              <a:gd name="connsiteX87" fmla="*/ 2098907 w 2275119"/>
              <a:gd name="connsiteY87" fmla="*/ 4114800 h 6858000"/>
              <a:gd name="connsiteX88" fmla="*/ 2100494 w 2275119"/>
              <a:gd name="connsiteY88" fmla="*/ 4183063 h 6858000"/>
              <a:gd name="connsiteX89" fmla="*/ 2108432 w 2275119"/>
              <a:gd name="connsiteY89" fmla="*/ 4243388 h 6858000"/>
              <a:gd name="connsiteX90" fmla="*/ 2119544 w 2275119"/>
              <a:gd name="connsiteY90" fmla="*/ 4295775 h 6858000"/>
              <a:gd name="connsiteX91" fmla="*/ 2133832 w 2275119"/>
              <a:gd name="connsiteY91" fmla="*/ 4341813 h 6858000"/>
              <a:gd name="connsiteX92" fmla="*/ 2149707 w 2275119"/>
              <a:gd name="connsiteY92" fmla="*/ 4383088 h 6858000"/>
              <a:gd name="connsiteX93" fmla="*/ 2168757 w 2275119"/>
              <a:gd name="connsiteY93" fmla="*/ 4419600 h 6858000"/>
              <a:gd name="connsiteX94" fmla="*/ 2206857 w 2275119"/>
              <a:gd name="connsiteY94" fmla="*/ 4495800 h 6858000"/>
              <a:gd name="connsiteX95" fmla="*/ 2222732 w 2275119"/>
              <a:gd name="connsiteY95" fmla="*/ 4532313 h 6858000"/>
              <a:gd name="connsiteX96" fmla="*/ 2238607 w 2275119"/>
              <a:gd name="connsiteY96" fmla="*/ 4573588 h 6858000"/>
              <a:gd name="connsiteX97" fmla="*/ 2254482 w 2275119"/>
              <a:gd name="connsiteY97" fmla="*/ 4619625 h 6858000"/>
              <a:gd name="connsiteX98" fmla="*/ 2265594 w 2275119"/>
              <a:gd name="connsiteY98" fmla="*/ 4672013 h 6858000"/>
              <a:gd name="connsiteX99" fmla="*/ 2271944 w 2275119"/>
              <a:gd name="connsiteY99" fmla="*/ 4732338 h 6858000"/>
              <a:gd name="connsiteX100" fmla="*/ 2275119 w 2275119"/>
              <a:gd name="connsiteY100" fmla="*/ 4800600 h 6858000"/>
              <a:gd name="connsiteX101" fmla="*/ 2271944 w 2275119"/>
              <a:gd name="connsiteY101" fmla="*/ 4868863 h 6858000"/>
              <a:gd name="connsiteX102" fmla="*/ 2265594 w 2275119"/>
              <a:gd name="connsiteY102" fmla="*/ 4929188 h 6858000"/>
              <a:gd name="connsiteX103" fmla="*/ 2254482 w 2275119"/>
              <a:gd name="connsiteY103" fmla="*/ 4981575 h 6858000"/>
              <a:gd name="connsiteX104" fmla="*/ 2238607 w 2275119"/>
              <a:gd name="connsiteY104" fmla="*/ 5027613 h 6858000"/>
              <a:gd name="connsiteX105" fmla="*/ 2222732 w 2275119"/>
              <a:gd name="connsiteY105" fmla="*/ 5068888 h 6858000"/>
              <a:gd name="connsiteX106" fmla="*/ 2206857 w 2275119"/>
              <a:gd name="connsiteY106" fmla="*/ 5105400 h 6858000"/>
              <a:gd name="connsiteX107" fmla="*/ 2187807 w 2275119"/>
              <a:gd name="connsiteY107" fmla="*/ 5143500 h 6858000"/>
              <a:gd name="connsiteX108" fmla="*/ 2168757 w 2275119"/>
              <a:gd name="connsiteY108" fmla="*/ 5181600 h 6858000"/>
              <a:gd name="connsiteX109" fmla="*/ 2149707 w 2275119"/>
              <a:gd name="connsiteY109" fmla="*/ 5218113 h 6858000"/>
              <a:gd name="connsiteX110" fmla="*/ 2133832 w 2275119"/>
              <a:gd name="connsiteY110" fmla="*/ 5259388 h 6858000"/>
              <a:gd name="connsiteX111" fmla="*/ 2119544 w 2275119"/>
              <a:gd name="connsiteY111" fmla="*/ 5305425 h 6858000"/>
              <a:gd name="connsiteX112" fmla="*/ 2108432 w 2275119"/>
              <a:gd name="connsiteY112" fmla="*/ 5357813 h 6858000"/>
              <a:gd name="connsiteX113" fmla="*/ 2100494 w 2275119"/>
              <a:gd name="connsiteY113" fmla="*/ 5418138 h 6858000"/>
              <a:gd name="connsiteX114" fmla="*/ 2098907 w 2275119"/>
              <a:gd name="connsiteY114" fmla="*/ 5486400 h 6858000"/>
              <a:gd name="connsiteX115" fmla="*/ 2100494 w 2275119"/>
              <a:gd name="connsiteY115" fmla="*/ 5554663 h 6858000"/>
              <a:gd name="connsiteX116" fmla="*/ 2108432 w 2275119"/>
              <a:gd name="connsiteY116" fmla="*/ 5614988 h 6858000"/>
              <a:gd name="connsiteX117" fmla="*/ 2119544 w 2275119"/>
              <a:gd name="connsiteY117" fmla="*/ 5667375 h 6858000"/>
              <a:gd name="connsiteX118" fmla="*/ 2133832 w 2275119"/>
              <a:gd name="connsiteY118" fmla="*/ 5713413 h 6858000"/>
              <a:gd name="connsiteX119" fmla="*/ 2149707 w 2275119"/>
              <a:gd name="connsiteY119" fmla="*/ 5754688 h 6858000"/>
              <a:gd name="connsiteX120" fmla="*/ 2168757 w 2275119"/>
              <a:gd name="connsiteY120" fmla="*/ 5791200 h 6858000"/>
              <a:gd name="connsiteX121" fmla="*/ 2187807 w 2275119"/>
              <a:gd name="connsiteY121" fmla="*/ 5829300 h 6858000"/>
              <a:gd name="connsiteX122" fmla="*/ 2206857 w 2275119"/>
              <a:gd name="connsiteY122" fmla="*/ 5867400 h 6858000"/>
              <a:gd name="connsiteX123" fmla="*/ 2222732 w 2275119"/>
              <a:gd name="connsiteY123" fmla="*/ 5903913 h 6858000"/>
              <a:gd name="connsiteX124" fmla="*/ 2238607 w 2275119"/>
              <a:gd name="connsiteY124" fmla="*/ 5945188 h 6858000"/>
              <a:gd name="connsiteX125" fmla="*/ 2254482 w 2275119"/>
              <a:gd name="connsiteY125" fmla="*/ 5991225 h 6858000"/>
              <a:gd name="connsiteX126" fmla="*/ 2265594 w 2275119"/>
              <a:gd name="connsiteY126" fmla="*/ 6043613 h 6858000"/>
              <a:gd name="connsiteX127" fmla="*/ 2271944 w 2275119"/>
              <a:gd name="connsiteY127" fmla="*/ 6103938 h 6858000"/>
              <a:gd name="connsiteX128" fmla="*/ 2275119 w 2275119"/>
              <a:gd name="connsiteY128" fmla="*/ 6172200 h 6858000"/>
              <a:gd name="connsiteX129" fmla="*/ 2271944 w 2275119"/>
              <a:gd name="connsiteY129" fmla="*/ 6240463 h 6858000"/>
              <a:gd name="connsiteX130" fmla="*/ 2265594 w 2275119"/>
              <a:gd name="connsiteY130" fmla="*/ 6300788 h 6858000"/>
              <a:gd name="connsiteX131" fmla="*/ 2254482 w 2275119"/>
              <a:gd name="connsiteY131" fmla="*/ 6353175 h 6858000"/>
              <a:gd name="connsiteX132" fmla="*/ 2238607 w 2275119"/>
              <a:gd name="connsiteY132" fmla="*/ 6399213 h 6858000"/>
              <a:gd name="connsiteX133" fmla="*/ 2222732 w 2275119"/>
              <a:gd name="connsiteY133" fmla="*/ 6440488 h 6858000"/>
              <a:gd name="connsiteX134" fmla="*/ 2206857 w 2275119"/>
              <a:gd name="connsiteY134" fmla="*/ 6477000 h 6858000"/>
              <a:gd name="connsiteX135" fmla="*/ 2187807 w 2275119"/>
              <a:gd name="connsiteY135" fmla="*/ 6515100 h 6858000"/>
              <a:gd name="connsiteX136" fmla="*/ 2168757 w 2275119"/>
              <a:gd name="connsiteY136" fmla="*/ 6553200 h 6858000"/>
              <a:gd name="connsiteX137" fmla="*/ 2149707 w 2275119"/>
              <a:gd name="connsiteY137" fmla="*/ 6589713 h 6858000"/>
              <a:gd name="connsiteX138" fmla="*/ 2133832 w 2275119"/>
              <a:gd name="connsiteY138" fmla="*/ 6630988 h 6858000"/>
              <a:gd name="connsiteX139" fmla="*/ 2119544 w 2275119"/>
              <a:gd name="connsiteY139" fmla="*/ 6677025 h 6858000"/>
              <a:gd name="connsiteX140" fmla="*/ 2108432 w 2275119"/>
              <a:gd name="connsiteY140" fmla="*/ 6729413 h 6858000"/>
              <a:gd name="connsiteX141" fmla="*/ 2100494 w 2275119"/>
              <a:gd name="connsiteY141" fmla="*/ 6789738 h 6858000"/>
              <a:gd name="connsiteX142" fmla="*/ 2098907 w 2275119"/>
              <a:gd name="connsiteY142" fmla="*/ 6858000 h 6858000"/>
              <a:gd name="connsiteX143" fmla="*/ 1556068 w 2275119"/>
              <a:gd name="connsiteY143" fmla="*/ 6858000 h 6858000"/>
              <a:gd name="connsiteX144" fmla="*/ 1389294 w 2275119"/>
              <a:gd name="connsiteY144" fmla="*/ 6858000 h 6858000"/>
              <a:gd name="connsiteX145" fmla="*/ 0 w 2275119"/>
              <a:gd name="connsiteY14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2275119" h="6858000">
                <a:moveTo>
                  <a:pt x="0" y="0"/>
                </a:moveTo>
                <a:lnTo>
                  <a:pt x="1389294" y="0"/>
                </a:lnTo>
                <a:lnTo>
                  <a:pt x="1556068" y="0"/>
                </a:lnTo>
                <a:lnTo>
                  <a:pt x="2098907" y="0"/>
                </a:lnTo>
                <a:lnTo>
                  <a:pt x="2100494" y="68263"/>
                </a:lnTo>
                <a:lnTo>
                  <a:pt x="2108432" y="128588"/>
                </a:lnTo>
                <a:lnTo>
                  <a:pt x="2119544" y="180975"/>
                </a:lnTo>
                <a:lnTo>
                  <a:pt x="2133832" y="227013"/>
                </a:lnTo>
                <a:lnTo>
                  <a:pt x="2149707" y="268288"/>
                </a:lnTo>
                <a:lnTo>
                  <a:pt x="2168757" y="304800"/>
                </a:lnTo>
                <a:lnTo>
                  <a:pt x="2187807" y="342900"/>
                </a:lnTo>
                <a:lnTo>
                  <a:pt x="2206857" y="381000"/>
                </a:lnTo>
                <a:lnTo>
                  <a:pt x="2222732" y="417513"/>
                </a:lnTo>
                <a:lnTo>
                  <a:pt x="2238607" y="458788"/>
                </a:lnTo>
                <a:lnTo>
                  <a:pt x="2254482" y="504825"/>
                </a:lnTo>
                <a:lnTo>
                  <a:pt x="2265594" y="557213"/>
                </a:lnTo>
                <a:lnTo>
                  <a:pt x="2271944" y="617538"/>
                </a:lnTo>
                <a:lnTo>
                  <a:pt x="2275119" y="685800"/>
                </a:lnTo>
                <a:lnTo>
                  <a:pt x="2271944" y="754063"/>
                </a:lnTo>
                <a:lnTo>
                  <a:pt x="2265594" y="814388"/>
                </a:lnTo>
                <a:lnTo>
                  <a:pt x="2254482" y="866775"/>
                </a:lnTo>
                <a:lnTo>
                  <a:pt x="2238607" y="912813"/>
                </a:lnTo>
                <a:lnTo>
                  <a:pt x="2222732" y="954088"/>
                </a:lnTo>
                <a:lnTo>
                  <a:pt x="2206857" y="990600"/>
                </a:lnTo>
                <a:lnTo>
                  <a:pt x="2187807" y="1028700"/>
                </a:lnTo>
                <a:lnTo>
                  <a:pt x="2168757" y="1066800"/>
                </a:lnTo>
                <a:lnTo>
                  <a:pt x="2149707" y="1103313"/>
                </a:lnTo>
                <a:lnTo>
                  <a:pt x="2133832" y="1144588"/>
                </a:lnTo>
                <a:lnTo>
                  <a:pt x="2119544" y="1190625"/>
                </a:lnTo>
                <a:lnTo>
                  <a:pt x="2108432" y="1243013"/>
                </a:lnTo>
                <a:lnTo>
                  <a:pt x="2100494" y="1303338"/>
                </a:lnTo>
                <a:lnTo>
                  <a:pt x="2098907" y="1371600"/>
                </a:lnTo>
                <a:lnTo>
                  <a:pt x="2100494" y="1439863"/>
                </a:lnTo>
                <a:lnTo>
                  <a:pt x="2108432" y="1500188"/>
                </a:lnTo>
                <a:lnTo>
                  <a:pt x="2119544" y="1552575"/>
                </a:lnTo>
                <a:lnTo>
                  <a:pt x="2133832" y="1598613"/>
                </a:lnTo>
                <a:lnTo>
                  <a:pt x="2149707" y="1639888"/>
                </a:lnTo>
                <a:lnTo>
                  <a:pt x="2168757" y="1676400"/>
                </a:lnTo>
                <a:lnTo>
                  <a:pt x="2187807" y="1714500"/>
                </a:lnTo>
                <a:lnTo>
                  <a:pt x="2206857" y="1752600"/>
                </a:lnTo>
                <a:lnTo>
                  <a:pt x="2222732" y="1789113"/>
                </a:lnTo>
                <a:lnTo>
                  <a:pt x="2238607" y="1830388"/>
                </a:lnTo>
                <a:lnTo>
                  <a:pt x="2254482" y="1876425"/>
                </a:lnTo>
                <a:lnTo>
                  <a:pt x="2265594" y="1928813"/>
                </a:lnTo>
                <a:lnTo>
                  <a:pt x="2271944" y="1989138"/>
                </a:lnTo>
                <a:lnTo>
                  <a:pt x="2275119" y="2057400"/>
                </a:lnTo>
                <a:lnTo>
                  <a:pt x="2271944" y="2125663"/>
                </a:lnTo>
                <a:lnTo>
                  <a:pt x="2265594" y="2185988"/>
                </a:lnTo>
                <a:lnTo>
                  <a:pt x="2254482" y="2238375"/>
                </a:lnTo>
                <a:lnTo>
                  <a:pt x="2238607" y="2284413"/>
                </a:lnTo>
                <a:lnTo>
                  <a:pt x="2222732" y="2325688"/>
                </a:lnTo>
                <a:lnTo>
                  <a:pt x="2206857" y="2362200"/>
                </a:lnTo>
                <a:lnTo>
                  <a:pt x="2187807" y="2400300"/>
                </a:lnTo>
                <a:lnTo>
                  <a:pt x="2168757" y="2438400"/>
                </a:lnTo>
                <a:lnTo>
                  <a:pt x="2149707" y="2474913"/>
                </a:lnTo>
                <a:lnTo>
                  <a:pt x="2133832" y="2516188"/>
                </a:lnTo>
                <a:lnTo>
                  <a:pt x="2119544" y="2562225"/>
                </a:lnTo>
                <a:lnTo>
                  <a:pt x="2108432" y="2614613"/>
                </a:lnTo>
                <a:lnTo>
                  <a:pt x="2100494" y="2674938"/>
                </a:lnTo>
                <a:lnTo>
                  <a:pt x="2098907" y="2743200"/>
                </a:lnTo>
                <a:lnTo>
                  <a:pt x="2100494" y="2811463"/>
                </a:lnTo>
                <a:lnTo>
                  <a:pt x="2108432" y="2871788"/>
                </a:lnTo>
                <a:lnTo>
                  <a:pt x="2119544" y="2924175"/>
                </a:lnTo>
                <a:lnTo>
                  <a:pt x="2133832" y="2970213"/>
                </a:lnTo>
                <a:lnTo>
                  <a:pt x="2149707" y="3011488"/>
                </a:lnTo>
                <a:lnTo>
                  <a:pt x="2168757" y="3048000"/>
                </a:lnTo>
                <a:lnTo>
                  <a:pt x="2187807" y="3086100"/>
                </a:lnTo>
                <a:lnTo>
                  <a:pt x="2206857" y="3124200"/>
                </a:lnTo>
                <a:lnTo>
                  <a:pt x="2222732" y="3160713"/>
                </a:lnTo>
                <a:lnTo>
                  <a:pt x="2238607" y="3201988"/>
                </a:lnTo>
                <a:lnTo>
                  <a:pt x="2254482" y="3248025"/>
                </a:lnTo>
                <a:lnTo>
                  <a:pt x="2265594" y="3300413"/>
                </a:lnTo>
                <a:lnTo>
                  <a:pt x="2271944" y="3360738"/>
                </a:lnTo>
                <a:lnTo>
                  <a:pt x="2275119" y="3427413"/>
                </a:lnTo>
                <a:lnTo>
                  <a:pt x="2271944" y="3497263"/>
                </a:lnTo>
                <a:lnTo>
                  <a:pt x="2265594" y="3557588"/>
                </a:lnTo>
                <a:lnTo>
                  <a:pt x="2254482" y="3609975"/>
                </a:lnTo>
                <a:lnTo>
                  <a:pt x="2238607" y="3656013"/>
                </a:lnTo>
                <a:lnTo>
                  <a:pt x="2222732" y="3697288"/>
                </a:lnTo>
                <a:lnTo>
                  <a:pt x="2206857" y="3733800"/>
                </a:lnTo>
                <a:lnTo>
                  <a:pt x="2187807" y="3771900"/>
                </a:lnTo>
                <a:lnTo>
                  <a:pt x="2168757" y="3810000"/>
                </a:lnTo>
                <a:lnTo>
                  <a:pt x="2149707" y="3846513"/>
                </a:lnTo>
                <a:lnTo>
                  <a:pt x="2133832" y="3887788"/>
                </a:lnTo>
                <a:lnTo>
                  <a:pt x="2119544" y="3933825"/>
                </a:lnTo>
                <a:lnTo>
                  <a:pt x="2108432" y="3986213"/>
                </a:lnTo>
                <a:lnTo>
                  <a:pt x="2100494" y="4046538"/>
                </a:lnTo>
                <a:lnTo>
                  <a:pt x="2098907" y="4114800"/>
                </a:lnTo>
                <a:lnTo>
                  <a:pt x="2100494" y="4183063"/>
                </a:lnTo>
                <a:lnTo>
                  <a:pt x="2108432" y="4243388"/>
                </a:lnTo>
                <a:lnTo>
                  <a:pt x="2119544" y="4295775"/>
                </a:lnTo>
                <a:lnTo>
                  <a:pt x="2133832" y="4341813"/>
                </a:lnTo>
                <a:lnTo>
                  <a:pt x="2149707" y="4383088"/>
                </a:lnTo>
                <a:lnTo>
                  <a:pt x="2168757" y="4419600"/>
                </a:lnTo>
                <a:lnTo>
                  <a:pt x="2206857" y="4495800"/>
                </a:lnTo>
                <a:lnTo>
                  <a:pt x="2222732" y="4532313"/>
                </a:lnTo>
                <a:lnTo>
                  <a:pt x="2238607" y="4573588"/>
                </a:lnTo>
                <a:lnTo>
                  <a:pt x="2254482" y="4619625"/>
                </a:lnTo>
                <a:lnTo>
                  <a:pt x="2265594" y="4672013"/>
                </a:lnTo>
                <a:lnTo>
                  <a:pt x="2271944" y="4732338"/>
                </a:lnTo>
                <a:lnTo>
                  <a:pt x="2275119" y="4800600"/>
                </a:lnTo>
                <a:lnTo>
                  <a:pt x="2271944" y="4868863"/>
                </a:lnTo>
                <a:lnTo>
                  <a:pt x="2265594" y="4929188"/>
                </a:lnTo>
                <a:lnTo>
                  <a:pt x="2254482" y="4981575"/>
                </a:lnTo>
                <a:lnTo>
                  <a:pt x="2238607" y="5027613"/>
                </a:lnTo>
                <a:lnTo>
                  <a:pt x="2222732" y="5068888"/>
                </a:lnTo>
                <a:lnTo>
                  <a:pt x="2206857" y="5105400"/>
                </a:lnTo>
                <a:lnTo>
                  <a:pt x="2187807" y="5143500"/>
                </a:lnTo>
                <a:lnTo>
                  <a:pt x="2168757" y="5181600"/>
                </a:lnTo>
                <a:lnTo>
                  <a:pt x="2149707" y="5218113"/>
                </a:lnTo>
                <a:lnTo>
                  <a:pt x="2133832" y="5259388"/>
                </a:lnTo>
                <a:lnTo>
                  <a:pt x="2119544" y="5305425"/>
                </a:lnTo>
                <a:lnTo>
                  <a:pt x="2108432" y="5357813"/>
                </a:lnTo>
                <a:lnTo>
                  <a:pt x="2100494" y="5418138"/>
                </a:lnTo>
                <a:lnTo>
                  <a:pt x="2098907" y="5486400"/>
                </a:lnTo>
                <a:lnTo>
                  <a:pt x="2100494" y="5554663"/>
                </a:lnTo>
                <a:lnTo>
                  <a:pt x="2108432" y="5614988"/>
                </a:lnTo>
                <a:lnTo>
                  <a:pt x="2119544" y="5667375"/>
                </a:lnTo>
                <a:lnTo>
                  <a:pt x="2133832" y="5713413"/>
                </a:lnTo>
                <a:lnTo>
                  <a:pt x="2149707" y="5754688"/>
                </a:lnTo>
                <a:lnTo>
                  <a:pt x="2168757" y="5791200"/>
                </a:lnTo>
                <a:lnTo>
                  <a:pt x="2187807" y="5829300"/>
                </a:lnTo>
                <a:lnTo>
                  <a:pt x="2206857" y="5867400"/>
                </a:lnTo>
                <a:lnTo>
                  <a:pt x="2222732" y="5903913"/>
                </a:lnTo>
                <a:lnTo>
                  <a:pt x="2238607" y="5945188"/>
                </a:lnTo>
                <a:lnTo>
                  <a:pt x="2254482" y="5991225"/>
                </a:lnTo>
                <a:lnTo>
                  <a:pt x="2265594" y="6043613"/>
                </a:lnTo>
                <a:lnTo>
                  <a:pt x="2271944" y="6103938"/>
                </a:lnTo>
                <a:lnTo>
                  <a:pt x="2275119" y="6172200"/>
                </a:lnTo>
                <a:lnTo>
                  <a:pt x="2271944" y="6240463"/>
                </a:lnTo>
                <a:lnTo>
                  <a:pt x="2265594" y="6300788"/>
                </a:lnTo>
                <a:lnTo>
                  <a:pt x="2254482" y="6353175"/>
                </a:lnTo>
                <a:lnTo>
                  <a:pt x="2238607" y="6399213"/>
                </a:lnTo>
                <a:lnTo>
                  <a:pt x="2222732" y="6440488"/>
                </a:lnTo>
                <a:lnTo>
                  <a:pt x="2206857" y="6477000"/>
                </a:lnTo>
                <a:lnTo>
                  <a:pt x="2187807" y="6515100"/>
                </a:lnTo>
                <a:lnTo>
                  <a:pt x="2168757" y="6553200"/>
                </a:lnTo>
                <a:lnTo>
                  <a:pt x="2149707" y="6589713"/>
                </a:lnTo>
                <a:lnTo>
                  <a:pt x="2133832" y="6630988"/>
                </a:lnTo>
                <a:lnTo>
                  <a:pt x="2119544" y="6677025"/>
                </a:lnTo>
                <a:lnTo>
                  <a:pt x="2108432" y="6729413"/>
                </a:lnTo>
                <a:lnTo>
                  <a:pt x="2100494" y="6789738"/>
                </a:lnTo>
                <a:lnTo>
                  <a:pt x="2098907" y="6858000"/>
                </a:lnTo>
                <a:lnTo>
                  <a:pt x="1556068" y="6858000"/>
                </a:lnTo>
                <a:lnTo>
                  <a:pt x="138929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A3AE1F77-1EC8-47BA-A381-B6618A2FCD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14DE13D-8077-4059-B524-AD2243B30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0" y="2178528"/>
            <a:ext cx="8534400" cy="370106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Polymorphism </a:t>
            </a:r>
            <a:r>
              <a:rPr lang="en-US" dirty="0" err="1">
                <a:solidFill>
                  <a:schemeClr val="tx1"/>
                </a:solidFill>
              </a:rPr>
              <a:t>Polymorphism</a:t>
            </a:r>
            <a:r>
              <a:rPr lang="en-US" dirty="0">
                <a:solidFill>
                  <a:schemeClr val="tx1"/>
                </a:solidFill>
              </a:rPr>
              <a:t>: literally translates as “many forms” In crystallography/mineralogy, </a:t>
            </a:r>
          </a:p>
          <a:p>
            <a:r>
              <a:rPr lang="en-US" dirty="0">
                <a:solidFill>
                  <a:schemeClr val="tx1"/>
                </a:solidFill>
              </a:rPr>
              <a:t>it generally means that one mineral can exist in more than one crystal form under certain conditions (normally pressure/temperature).</a:t>
            </a:r>
          </a:p>
          <a:p>
            <a:r>
              <a:rPr lang="en-US" dirty="0">
                <a:solidFill>
                  <a:schemeClr val="tx1"/>
                </a:solidFill>
              </a:rPr>
              <a:t>Crystal forms of fluorite versus temperature (this is not polymorphism. It is only a change of Crystal Habit) </a:t>
            </a:r>
            <a:endParaRPr lang="x-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52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40851669-7281-49C2-8BF0-67BA70EC1A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F0918885-3B09-483C-A5CF-23022164F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82385"/>
            <a:ext cx="8534399" cy="1413758"/>
          </a:xfrm>
        </p:spPr>
        <p:txBody>
          <a:bodyPr anchor="b">
            <a:normAutofit/>
          </a:bodyPr>
          <a:lstStyle/>
          <a:p>
            <a:pPr algn="ctr"/>
            <a:r>
              <a:rPr lang="en-US" sz="3100"/>
              <a:t>Polymorphs &amp; Polymorphism Polymorphic transformations can occur in one of 3 ways</a:t>
            </a:r>
            <a:endParaRPr lang="x-none" sz="3100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16992B13-74C4-4370-93C5-F5403D944D8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1" y="0"/>
            <a:ext cx="2275119" cy="6858000"/>
          </a:xfrm>
          <a:custGeom>
            <a:avLst/>
            <a:gdLst>
              <a:gd name="connsiteX0" fmla="*/ 0 w 2275119"/>
              <a:gd name="connsiteY0" fmla="*/ 0 h 6858000"/>
              <a:gd name="connsiteX1" fmla="*/ 1389294 w 2275119"/>
              <a:gd name="connsiteY1" fmla="*/ 0 h 6858000"/>
              <a:gd name="connsiteX2" fmla="*/ 1556068 w 2275119"/>
              <a:gd name="connsiteY2" fmla="*/ 0 h 6858000"/>
              <a:gd name="connsiteX3" fmla="*/ 2098907 w 2275119"/>
              <a:gd name="connsiteY3" fmla="*/ 0 h 6858000"/>
              <a:gd name="connsiteX4" fmla="*/ 2100494 w 2275119"/>
              <a:gd name="connsiteY4" fmla="*/ 68263 h 6858000"/>
              <a:gd name="connsiteX5" fmla="*/ 2108432 w 2275119"/>
              <a:gd name="connsiteY5" fmla="*/ 128588 h 6858000"/>
              <a:gd name="connsiteX6" fmla="*/ 2119544 w 2275119"/>
              <a:gd name="connsiteY6" fmla="*/ 180975 h 6858000"/>
              <a:gd name="connsiteX7" fmla="*/ 2133832 w 2275119"/>
              <a:gd name="connsiteY7" fmla="*/ 227013 h 6858000"/>
              <a:gd name="connsiteX8" fmla="*/ 2149707 w 2275119"/>
              <a:gd name="connsiteY8" fmla="*/ 268288 h 6858000"/>
              <a:gd name="connsiteX9" fmla="*/ 2168757 w 2275119"/>
              <a:gd name="connsiteY9" fmla="*/ 304800 h 6858000"/>
              <a:gd name="connsiteX10" fmla="*/ 2187807 w 2275119"/>
              <a:gd name="connsiteY10" fmla="*/ 342900 h 6858000"/>
              <a:gd name="connsiteX11" fmla="*/ 2206857 w 2275119"/>
              <a:gd name="connsiteY11" fmla="*/ 381000 h 6858000"/>
              <a:gd name="connsiteX12" fmla="*/ 2222732 w 2275119"/>
              <a:gd name="connsiteY12" fmla="*/ 417513 h 6858000"/>
              <a:gd name="connsiteX13" fmla="*/ 2238607 w 2275119"/>
              <a:gd name="connsiteY13" fmla="*/ 458788 h 6858000"/>
              <a:gd name="connsiteX14" fmla="*/ 2254482 w 2275119"/>
              <a:gd name="connsiteY14" fmla="*/ 504825 h 6858000"/>
              <a:gd name="connsiteX15" fmla="*/ 2265594 w 2275119"/>
              <a:gd name="connsiteY15" fmla="*/ 557213 h 6858000"/>
              <a:gd name="connsiteX16" fmla="*/ 2271944 w 2275119"/>
              <a:gd name="connsiteY16" fmla="*/ 617538 h 6858000"/>
              <a:gd name="connsiteX17" fmla="*/ 2275119 w 2275119"/>
              <a:gd name="connsiteY17" fmla="*/ 685800 h 6858000"/>
              <a:gd name="connsiteX18" fmla="*/ 2271944 w 2275119"/>
              <a:gd name="connsiteY18" fmla="*/ 754063 h 6858000"/>
              <a:gd name="connsiteX19" fmla="*/ 2265594 w 2275119"/>
              <a:gd name="connsiteY19" fmla="*/ 814388 h 6858000"/>
              <a:gd name="connsiteX20" fmla="*/ 2254482 w 2275119"/>
              <a:gd name="connsiteY20" fmla="*/ 866775 h 6858000"/>
              <a:gd name="connsiteX21" fmla="*/ 2238607 w 2275119"/>
              <a:gd name="connsiteY21" fmla="*/ 912813 h 6858000"/>
              <a:gd name="connsiteX22" fmla="*/ 2222732 w 2275119"/>
              <a:gd name="connsiteY22" fmla="*/ 954088 h 6858000"/>
              <a:gd name="connsiteX23" fmla="*/ 2206857 w 2275119"/>
              <a:gd name="connsiteY23" fmla="*/ 990600 h 6858000"/>
              <a:gd name="connsiteX24" fmla="*/ 2187807 w 2275119"/>
              <a:gd name="connsiteY24" fmla="*/ 1028700 h 6858000"/>
              <a:gd name="connsiteX25" fmla="*/ 2168757 w 2275119"/>
              <a:gd name="connsiteY25" fmla="*/ 1066800 h 6858000"/>
              <a:gd name="connsiteX26" fmla="*/ 2149707 w 2275119"/>
              <a:gd name="connsiteY26" fmla="*/ 1103313 h 6858000"/>
              <a:gd name="connsiteX27" fmla="*/ 2133832 w 2275119"/>
              <a:gd name="connsiteY27" fmla="*/ 1144588 h 6858000"/>
              <a:gd name="connsiteX28" fmla="*/ 2119544 w 2275119"/>
              <a:gd name="connsiteY28" fmla="*/ 1190625 h 6858000"/>
              <a:gd name="connsiteX29" fmla="*/ 2108432 w 2275119"/>
              <a:gd name="connsiteY29" fmla="*/ 1243013 h 6858000"/>
              <a:gd name="connsiteX30" fmla="*/ 2100494 w 2275119"/>
              <a:gd name="connsiteY30" fmla="*/ 1303338 h 6858000"/>
              <a:gd name="connsiteX31" fmla="*/ 2098907 w 2275119"/>
              <a:gd name="connsiteY31" fmla="*/ 1371600 h 6858000"/>
              <a:gd name="connsiteX32" fmla="*/ 2100494 w 2275119"/>
              <a:gd name="connsiteY32" fmla="*/ 1439863 h 6858000"/>
              <a:gd name="connsiteX33" fmla="*/ 2108432 w 2275119"/>
              <a:gd name="connsiteY33" fmla="*/ 1500188 h 6858000"/>
              <a:gd name="connsiteX34" fmla="*/ 2119544 w 2275119"/>
              <a:gd name="connsiteY34" fmla="*/ 1552575 h 6858000"/>
              <a:gd name="connsiteX35" fmla="*/ 2133832 w 2275119"/>
              <a:gd name="connsiteY35" fmla="*/ 1598613 h 6858000"/>
              <a:gd name="connsiteX36" fmla="*/ 2149707 w 2275119"/>
              <a:gd name="connsiteY36" fmla="*/ 1639888 h 6858000"/>
              <a:gd name="connsiteX37" fmla="*/ 2168757 w 2275119"/>
              <a:gd name="connsiteY37" fmla="*/ 1676400 h 6858000"/>
              <a:gd name="connsiteX38" fmla="*/ 2187807 w 2275119"/>
              <a:gd name="connsiteY38" fmla="*/ 1714500 h 6858000"/>
              <a:gd name="connsiteX39" fmla="*/ 2206857 w 2275119"/>
              <a:gd name="connsiteY39" fmla="*/ 1752600 h 6858000"/>
              <a:gd name="connsiteX40" fmla="*/ 2222732 w 2275119"/>
              <a:gd name="connsiteY40" fmla="*/ 1789113 h 6858000"/>
              <a:gd name="connsiteX41" fmla="*/ 2238607 w 2275119"/>
              <a:gd name="connsiteY41" fmla="*/ 1830388 h 6858000"/>
              <a:gd name="connsiteX42" fmla="*/ 2254482 w 2275119"/>
              <a:gd name="connsiteY42" fmla="*/ 1876425 h 6858000"/>
              <a:gd name="connsiteX43" fmla="*/ 2265594 w 2275119"/>
              <a:gd name="connsiteY43" fmla="*/ 1928813 h 6858000"/>
              <a:gd name="connsiteX44" fmla="*/ 2271944 w 2275119"/>
              <a:gd name="connsiteY44" fmla="*/ 1989138 h 6858000"/>
              <a:gd name="connsiteX45" fmla="*/ 2275119 w 2275119"/>
              <a:gd name="connsiteY45" fmla="*/ 2057400 h 6858000"/>
              <a:gd name="connsiteX46" fmla="*/ 2271944 w 2275119"/>
              <a:gd name="connsiteY46" fmla="*/ 2125663 h 6858000"/>
              <a:gd name="connsiteX47" fmla="*/ 2265594 w 2275119"/>
              <a:gd name="connsiteY47" fmla="*/ 2185988 h 6858000"/>
              <a:gd name="connsiteX48" fmla="*/ 2254482 w 2275119"/>
              <a:gd name="connsiteY48" fmla="*/ 2238375 h 6858000"/>
              <a:gd name="connsiteX49" fmla="*/ 2238607 w 2275119"/>
              <a:gd name="connsiteY49" fmla="*/ 2284413 h 6858000"/>
              <a:gd name="connsiteX50" fmla="*/ 2222732 w 2275119"/>
              <a:gd name="connsiteY50" fmla="*/ 2325688 h 6858000"/>
              <a:gd name="connsiteX51" fmla="*/ 2206857 w 2275119"/>
              <a:gd name="connsiteY51" fmla="*/ 2362200 h 6858000"/>
              <a:gd name="connsiteX52" fmla="*/ 2187807 w 2275119"/>
              <a:gd name="connsiteY52" fmla="*/ 2400300 h 6858000"/>
              <a:gd name="connsiteX53" fmla="*/ 2168757 w 2275119"/>
              <a:gd name="connsiteY53" fmla="*/ 2438400 h 6858000"/>
              <a:gd name="connsiteX54" fmla="*/ 2149707 w 2275119"/>
              <a:gd name="connsiteY54" fmla="*/ 2474913 h 6858000"/>
              <a:gd name="connsiteX55" fmla="*/ 2133832 w 2275119"/>
              <a:gd name="connsiteY55" fmla="*/ 2516188 h 6858000"/>
              <a:gd name="connsiteX56" fmla="*/ 2119544 w 2275119"/>
              <a:gd name="connsiteY56" fmla="*/ 2562225 h 6858000"/>
              <a:gd name="connsiteX57" fmla="*/ 2108432 w 2275119"/>
              <a:gd name="connsiteY57" fmla="*/ 2614613 h 6858000"/>
              <a:gd name="connsiteX58" fmla="*/ 2100494 w 2275119"/>
              <a:gd name="connsiteY58" fmla="*/ 2674938 h 6858000"/>
              <a:gd name="connsiteX59" fmla="*/ 2098907 w 2275119"/>
              <a:gd name="connsiteY59" fmla="*/ 2743200 h 6858000"/>
              <a:gd name="connsiteX60" fmla="*/ 2100494 w 2275119"/>
              <a:gd name="connsiteY60" fmla="*/ 2811463 h 6858000"/>
              <a:gd name="connsiteX61" fmla="*/ 2108432 w 2275119"/>
              <a:gd name="connsiteY61" fmla="*/ 2871788 h 6858000"/>
              <a:gd name="connsiteX62" fmla="*/ 2119544 w 2275119"/>
              <a:gd name="connsiteY62" fmla="*/ 2924175 h 6858000"/>
              <a:gd name="connsiteX63" fmla="*/ 2133832 w 2275119"/>
              <a:gd name="connsiteY63" fmla="*/ 2970213 h 6858000"/>
              <a:gd name="connsiteX64" fmla="*/ 2149707 w 2275119"/>
              <a:gd name="connsiteY64" fmla="*/ 3011488 h 6858000"/>
              <a:gd name="connsiteX65" fmla="*/ 2168757 w 2275119"/>
              <a:gd name="connsiteY65" fmla="*/ 3048000 h 6858000"/>
              <a:gd name="connsiteX66" fmla="*/ 2187807 w 2275119"/>
              <a:gd name="connsiteY66" fmla="*/ 3086100 h 6858000"/>
              <a:gd name="connsiteX67" fmla="*/ 2206857 w 2275119"/>
              <a:gd name="connsiteY67" fmla="*/ 3124200 h 6858000"/>
              <a:gd name="connsiteX68" fmla="*/ 2222732 w 2275119"/>
              <a:gd name="connsiteY68" fmla="*/ 3160713 h 6858000"/>
              <a:gd name="connsiteX69" fmla="*/ 2238607 w 2275119"/>
              <a:gd name="connsiteY69" fmla="*/ 3201988 h 6858000"/>
              <a:gd name="connsiteX70" fmla="*/ 2254482 w 2275119"/>
              <a:gd name="connsiteY70" fmla="*/ 3248025 h 6858000"/>
              <a:gd name="connsiteX71" fmla="*/ 2265594 w 2275119"/>
              <a:gd name="connsiteY71" fmla="*/ 3300413 h 6858000"/>
              <a:gd name="connsiteX72" fmla="*/ 2271944 w 2275119"/>
              <a:gd name="connsiteY72" fmla="*/ 3360738 h 6858000"/>
              <a:gd name="connsiteX73" fmla="*/ 2275119 w 2275119"/>
              <a:gd name="connsiteY73" fmla="*/ 3427413 h 6858000"/>
              <a:gd name="connsiteX74" fmla="*/ 2271944 w 2275119"/>
              <a:gd name="connsiteY74" fmla="*/ 3497263 h 6858000"/>
              <a:gd name="connsiteX75" fmla="*/ 2265594 w 2275119"/>
              <a:gd name="connsiteY75" fmla="*/ 3557588 h 6858000"/>
              <a:gd name="connsiteX76" fmla="*/ 2254482 w 2275119"/>
              <a:gd name="connsiteY76" fmla="*/ 3609975 h 6858000"/>
              <a:gd name="connsiteX77" fmla="*/ 2238607 w 2275119"/>
              <a:gd name="connsiteY77" fmla="*/ 3656013 h 6858000"/>
              <a:gd name="connsiteX78" fmla="*/ 2222732 w 2275119"/>
              <a:gd name="connsiteY78" fmla="*/ 3697288 h 6858000"/>
              <a:gd name="connsiteX79" fmla="*/ 2206857 w 2275119"/>
              <a:gd name="connsiteY79" fmla="*/ 3733800 h 6858000"/>
              <a:gd name="connsiteX80" fmla="*/ 2187807 w 2275119"/>
              <a:gd name="connsiteY80" fmla="*/ 3771900 h 6858000"/>
              <a:gd name="connsiteX81" fmla="*/ 2168757 w 2275119"/>
              <a:gd name="connsiteY81" fmla="*/ 3810000 h 6858000"/>
              <a:gd name="connsiteX82" fmla="*/ 2149707 w 2275119"/>
              <a:gd name="connsiteY82" fmla="*/ 3846513 h 6858000"/>
              <a:gd name="connsiteX83" fmla="*/ 2133832 w 2275119"/>
              <a:gd name="connsiteY83" fmla="*/ 3887788 h 6858000"/>
              <a:gd name="connsiteX84" fmla="*/ 2119544 w 2275119"/>
              <a:gd name="connsiteY84" fmla="*/ 3933825 h 6858000"/>
              <a:gd name="connsiteX85" fmla="*/ 2108432 w 2275119"/>
              <a:gd name="connsiteY85" fmla="*/ 3986213 h 6858000"/>
              <a:gd name="connsiteX86" fmla="*/ 2100494 w 2275119"/>
              <a:gd name="connsiteY86" fmla="*/ 4046538 h 6858000"/>
              <a:gd name="connsiteX87" fmla="*/ 2098907 w 2275119"/>
              <a:gd name="connsiteY87" fmla="*/ 4114800 h 6858000"/>
              <a:gd name="connsiteX88" fmla="*/ 2100494 w 2275119"/>
              <a:gd name="connsiteY88" fmla="*/ 4183063 h 6858000"/>
              <a:gd name="connsiteX89" fmla="*/ 2108432 w 2275119"/>
              <a:gd name="connsiteY89" fmla="*/ 4243388 h 6858000"/>
              <a:gd name="connsiteX90" fmla="*/ 2119544 w 2275119"/>
              <a:gd name="connsiteY90" fmla="*/ 4295775 h 6858000"/>
              <a:gd name="connsiteX91" fmla="*/ 2133832 w 2275119"/>
              <a:gd name="connsiteY91" fmla="*/ 4341813 h 6858000"/>
              <a:gd name="connsiteX92" fmla="*/ 2149707 w 2275119"/>
              <a:gd name="connsiteY92" fmla="*/ 4383088 h 6858000"/>
              <a:gd name="connsiteX93" fmla="*/ 2168757 w 2275119"/>
              <a:gd name="connsiteY93" fmla="*/ 4419600 h 6858000"/>
              <a:gd name="connsiteX94" fmla="*/ 2206857 w 2275119"/>
              <a:gd name="connsiteY94" fmla="*/ 4495800 h 6858000"/>
              <a:gd name="connsiteX95" fmla="*/ 2222732 w 2275119"/>
              <a:gd name="connsiteY95" fmla="*/ 4532313 h 6858000"/>
              <a:gd name="connsiteX96" fmla="*/ 2238607 w 2275119"/>
              <a:gd name="connsiteY96" fmla="*/ 4573588 h 6858000"/>
              <a:gd name="connsiteX97" fmla="*/ 2254482 w 2275119"/>
              <a:gd name="connsiteY97" fmla="*/ 4619625 h 6858000"/>
              <a:gd name="connsiteX98" fmla="*/ 2265594 w 2275119"/>
              <a:gd name="connsiteY98" fmla="*/ 4672013 h 6858000"/>
              <a:gd name="connsiteX99" fmla="*/ 2271944 w 2275119"/>
              <a:gd name="connsiteY99" fmla="*/ 4732338 h 6858000"/>
              <a:gd name="connsiteX100" fmla="*/ 2275119 w 2275119"/>
              <a:gd name="connsiteY100" fmla="*/ 4800600 h 6858000"/>
              <a:gd name="connsiteX101" fmla="*/ 2271944 w 2275119"/>
              <a:gd name="connsiteY101" fmla="*/ 4868863 h 6858000"/>
              <a:gd name="connsiteX102" fmla="*/ 2265594 w 2275119"/>
              <a:gd name="connsiteY102" fmla="*/ 4929188 h 6858000"/>
              <a:gd name="connsiteX103" fmla="*/ 2254482 w 2275119"/>
              <a:gd name="connsiteY103" fmla="*/ 4981575 h 6858000"/>
              <a:gd name="connsiteX104" fmla="*/ 2238607 w 2275119"/>
              <a:gd name="connsiteY104" fmla="*/ 5027613 h 6858000"/>
              <a:gd name="connsiteX105" fmla="*/ 2222732 w 2275119"/>
              <a:gd name="connsiteY105" fmla="*/ 5068888 h 6858000"/>
              <a:gd name="connsiteX106" fmla="*/ 2206857 w 2275119"/>
              <a:gd name="connsiteY106" fmla="*/ 5105400 h 6858000"/>
              <a:gd name="connsiteX107" fmla="*/ 2187807 w 2275119"/>
              <a:gd name="connsiteY107" fmla="*/ 5143500 h 6858000"/>
              <a:gd name="connsiteX108" fmla="*/ 2168757 w 2275119"/>
              <a:gd name="connsiteY108" fmla="*/ 5181600 h 6858000"/>
              <a:gd name="connsiteX109" fmla="*/ 2149707 w 2275119"/>
              <a:gd name="connsiteY109" fmla="*/ 5218113 h 6858000"/>
              <a:gd name="connsiteX110" fmla="*/ 2133832 w 2275119"/>
              <a:gd name="connsiteY110" fmla="*/ 5259388 h 6858000"/>
              <a:gd name="connsiteX111" fmla="*/ 2119544 w 2275119"/>
              <a:gd name="connsiteY111" fmla="*/ 5305425 h 6858000"/>
              <a:gd name="connsiteX112" fmla="*/ 2108432 w 2275119"/>
              <a:gd name="connsiteY112" fmla="*/ 5357813 h 6858000"/>
              <a:gd name="connsiteX113" fmla="*/ 2100494 w 2275119"/>
              <a:gd name="connsiteY113" fmla="*/ 5418138 h 6858000"/>
              <a:gd name="connsiteX114" fmla="*/ 2098907 w 2275119"/>
              <a:gd name="connsiteY114" fmla="*/ 5486400 h 6858000"/>
              <a:gd name="connsiteX115" fmla="*/ 2100494 w 2275119"/>
              <a:gd name="connsiteY115" fmla="*/ 5554663 h 6858000"/>
              <a:gd name="connsiteX116" fmla="*/ 2108432 w 2275119"/>
              <a:gd name="connsiteY116" fmla="*/ 5614988 h 6858000"/>
              <a:gd name="connsiteX117" fmla="*/ 2119544 w 2275119"/>
              <a:gd name="connsiteY117" fmla="*/ 5667375 h 6858000"/>
              <a:gd name="connsiteX118" fmla="*/ 2133832 w 2275119"/>
              <a:gd name="connsiteY118" fmla="*/ 5713413 h 6858000"/>
              <a:gd name="connsiteX119" fmla="*/ 2149707 w 2275119"/>
              <a:gd name="connsiteY119" fmla="*/ 5754688 h 6858000"/>
              <a:gd name="connsiteX120" fmla="*/ 2168757 w 2275119"/>
              <a:gd name="connsiteY120" fmla="*/ 5791200 h 6858000"/>
              <a:gd name="connsiteX121" fmla="*/ 2187807 w 2275119"/>
              <a:gd name="connsiteY121" fmla="*/ 5829300 h 6858000"/>
              <a:gd name="connsiteX122" fmla="*/ 2206857 w 2275119"/>
              <a:gd name="connsiteY122" fmla="*/ 5867400 h 6858000"/>
              <a:gd name="connsiteX123" fmla="*/ 2222732 w 2275119"/>
              <a:gd name="connsiteY123" fmla="*/ 5903913 h 6858000"/>
              <a:gd name="connsiteX124" fmla="*/ 2238607 w 2275119"/>
              <a:gd name="connsiteY124" fmla="*/ 5945188 h 6858000"/>
              <a:gd name="connsiteX125" fmla="*/ 2254482 w 2275119"/>
              <a:gd name="connsiteY125" fmla="*/ 5991225 h 6858000"/>
              <a:gd name="connsiteX126" fmla="*/ 2265594 w 2275119"/>
              <a:gd name="connsiteY126" fmla="*/ 6043613 h 6858000"/>
              <a:gd name="connsiteX127" fmla="*/ 2271944 w 2275119"/>
              <a:gd name="connsiteY127" fmla="*/ 6103938 h 6858000"/>
              <a:gd name="connsiteX128" fmla="*/ 2275119 w 2275119"/>
              <a:gd name="connsiteY128" fmla="*/ 6172200 h 6858000"/>
              <a:gd name="connsiteX129" fmla="*/ 2271944 w 2275119"/>
              <a:gd name="connsiteY129" fmla="*/ 6240463 h 6858000"/>
              <a:gd name="connsiteX130" fmla="*/ 2265594 w 2275119"/>
              <a:gd name="connsiteY130" fmla="*/ 6300788 h 6858000"/>
              <a:gd name="connsiteX131" fmla="*/ 2254482 w 2275119"/>
              <a:gd name="connsiteY131" fmla="*/ 6353175 h 6858000"/>
              <a:gd name="connsiteX132" fmla="*/ 2238607 w 2275119"/>
              <a:gd name="connsiteY132" fmla="*/ 6399213 h 6858000"/>
              <a:gd name="connsiteX133" fmla="*/ 2222732 w 2275119"/>
              <a:gd name="connsiteY133" fmla="*/ 6440488 h 6858000"/>
              <a:gd name="connsiteX134" fmla="*/ 2206857 w 2275119"/>
              <a:gd name="connsiteY134" fmla="*/ 6477000 h 6858000"/>
              <a:gd name="connsiteX135" fmla="*/ 2187807 w 2275119"/>
              <a:gd name="connsiteY135" fmla="*/ 6515100 h 6858000"/>
              <a:gd name="connsiteX136" fmla="*/ 2168757 w 2275119"/>
              <a:gd name="connsiteY136" fmla="*/ 6553200 h 6858000"/>
              <a:gd name="connsiteX137" fmla="*/ 2149707 w 2275119"/>
              <a:gd name="connsiteY137" fmla="*/ 6589713 h 6858000"/>
              <a:gd name="connsiteX138" fmla="*/ 2133832 w 2275119"/>
              <a:gd name="connsiteY138" fmla="*/ 6630988 h 6858000"/>
              <a:gd name="connsiteX139" fmla="*/ 2119544 w 2275119"/>
              <a:gd name="connsiteY139" fmla="*/ 6677025 h 6858000"/>
              <a:gd name="connsiteX140" fmla="*/ 2108432 w 2275119"/>
              <a:gd name="connsiteY140" fmla="*/ 6729413 h 6858000"/>
              <a:gd name="connsiteX141" fmla="*/ 2100494 w 2275119"/>
              <a:gd name="connsiteY141" fmla="*/ 6789738 h 6858000"/>
              <a:gd name="connsiteX142" fmla="*/ 2098907 w 2275119"/>
              <a:gd name="connsiteY142" fmla="*/ 6858000 h 6858000"/>
              <a:gd name="connsiteX143" fmla="*/ 1556068 w 2275119"/>
              <a:gd name="connsiteY143" fmla="*/ 6858000 h 6858000"/>
              <a:gd name="connsiteX144" fmla="*/ 1389294 w 2275119"/>
              <a:gd name="connsiteY144" fmla="*/ 6858000 h 6858000"/>
              <a:gd name="connsiteX145" fmla="*/ 0 w 2275119"/>
              <a:gd name="connsiteY14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2275119" h="6858000">
                <a:moveTo>
                  <a:pt x="0" y="0"/>
                </a:moveTo>
                <a:lnTo>
                  <a:pt x="1389294" y="0"/>
                </a:lnTo>
                <a:lnTo>
                  <a:pt x="1556068" y="0"/>
                </a:lnTo>
                <a:lnTo>
                  <a:pt x="2098907" y="0"/>
                </a:lnTo>
                <a:lnTo>
                  <a:pt x="2100494" y="68263"/>
                </a:lnTo>
                <a:lnTo>
                  <a:pt x="2108432" y="128588"/>
                </a:lnTo>
                <a:lnTo>
                  <a:pt x="2119544" y="180975"/>
                </a:lnTo>
                <a:lnTo>
                  <a:pt x="2133832" y="227013"/>
                </a:lnTo>
                <a:lnTo>
                  <a:pt x="2149707" y="268288"/>
                </a:lnTo>
                <a:lnTo>
                  <a:pt x="2168757" y="304800"/>
                </a:lnTo>
                <a:lnTo>
                  <a:pt x="2187807" y="342900"/>
                </a:lnTo>
                <a:lnTo>
                  <a:pt x="2206857" y="381000"/>
                </a:lnTo>
                <a:lnTo>
                  <a:pt x="2222732" y="417513"/>
                </a:lnTo>
                <a:lnTo>
                  <a:pt x="2238607" y="458788"/>
                </a:lnTo>
                <a:lnTo>
                  <a:pt x="2254482" y="504825"/>
                </a:lnTo>
                <a:lnTo>
                  <a:pt x="2265594" y="557213"/>
                </a:lnTo>
                <a:lnTo>
                  <a:pt x="2271944" y="617538"/>
                </a:lnTo>
                <a:lnTo>
                  <a:pt x="2275119" y="685800"/>
                </a:lnTo>
                <a:lnTo>
                  <a:pt x="2271944" y="754063"/>
                </a:lnTo>
                <a:lnTo>
                  <a:pt x="2265594" y="814388"/>
                </a:lnTo>
                <a:lnTo>
                  <a:pt x="2254482" y="866775"/>
                </a:lnTo>
                <a:lnTo>
                  <a:pt x="2238607" y="912813"/>
                </a:lnTo>
                <a:lnTo>
                  <a:pt x="2222732" y="954088"/>
                </a:lnTo>
                <a:lnTo>
                  <a:pt x="2206857" y="990600"/>
                </a:lnTo>
                <a:lnTo>
                  <a:pt x="2187807" y="1028700"/>
                </a:lnTo>
                <a:lnTo>
                  <a:pt x="2168757" y="1066800"/>
                </a:lnTo>
                <a:lnTo>
                  <a:pt x="2149707" y="1103313"/>
                </a:lnTo>
                <a:lnTo>
                  <a:pt x="2133832" y="1144588"/>
                </a:lnTo>
                <a:lnTo>
                  <a:pt x="2119544" y="1190625"/>
                </a:lnTo>
                <a:lnTo>
                  <a:pt x="2108432" y="1243013"/>
                </a:lnTo>
                <a:lnTo>
                  <a:pt x="2100494" y="1303338"/>
                </a:lnTo>
                <a:lnTo>
                  <a:pt x="2098907" y="1371600"/>
                </a:lnTo>
                <a:lnTo>
                  <a:pt x="2100494" y="1439863"/>
                </a:lnTo>
                <a:lnTo>
                  <a:pt x="2108432" y="1500188"/>
                </a:lnTo>
                <a:lnTo>
                  <a:pt x="2119544" y="1552575"/>
                </a:lnTo>
                <a:lnTo>
                  <a:pt x="2133832" y="1598613"/>
                </a:lnTo>
                <a:lnTo>
                  <a:pt x="2149707" y="1639888"/>
                </a:lnTo>
                <a:lnTo>
                  <a:pt x="2168757" y="1676400"/>
                </a:lnTo>
                <a:lnTo>
                  <a:pt x="2187807" y="1714500"/>
                </a:lnTo>
                <a:lnTo>
                  <a:pt x="2206857" y="1752600"/>
                </a:lnTo>
                <a:lnTo>
                  <a:pt x="2222732" y="1789113"/>
                </a:lnTo>
                <a:lnTo>
                  <a:pt x="2238607" y="1830388"/>
                </a:lnTo>
                <a:lnTo>
                  <a:pt x="2254482" y="1876425"/>
                </a:lnTo>
                <a:lnTo>
                  <a:pt x="2265594" y="1928813"/>
                </a:lnTo>
                <a:lnTo>
                  <a:pt x="2271944" y="1989138"/>
                </a:lnTo>
                <a:lnTo>
                  <a:pt x="2275119" y="2057400"/>
                </a:lnTo>
                <a:lnTo>
                  <a:pt x="2271944" y="2125663"/>
                </a:lnTo>
                <a:lnTo>
                  <a:pt x="2265594" y="2185988"/>
                </a:lnTo>
                <a:lnTo>
                  <a:pt x="2254482" y="2238375"/>
                </a:lnTo>
                <a:lnTo>
                  <a:pt x="2238607" y="2284413"/>
                </a:lnTo>
                <a:lnTo>
                  <a:pt x="2222732" y="2325688"/>
                </a:lnTo>
                <a:lnTo>
                  <a:pt x="2206857" y="2362200"/>
                </a:lnTo>
                <a:lnTo>
                  <a:pt x="2187807" y="2400300"/>
                </a:lnTo>
                <a:lnTo>
                  <a:pt x="2168757" y="2438400"/>
                </a:lnTo>
                <a:lnTo>
                  <a:pt x="2149707" y="2474913"/>
                </a:lnTo>
                <a:lnTo>
                  <a:pt x="2133832" y="2516188"/>
                </a:lnTo>
                <a:lnTo>
                  <a:pt x="2119544" y="2562225"/>
                </a:lnTo>
                <a:lnTo>
                  <a:pt x="2108432" y="2614613"/>
                </a:lnTo>
                <a:lnTo>
                  <a:pt x="2100494" y="2674938"/>
                </a:lnTo>
                <a:lnTo>
                  <a:pt x="2098907" y="2743200"/>
                </a:lnTo>
                <a:lnTo>
                  <a:pt x="2100494" y="2811463"/>
                </a:lnTo>
                <a:lnTo>
                  <a:pt x="2108432" y="2871788"/>
                </a:lnTo>
                <a:lnTo>
                  <a:pt x="2119544" y="2924175"/>
                </a:lnTo>
                <a:lnTo>
                  <a:pt x="2133832" y="2970213"/>
                </a:lnTo>
                <a:lnTo>
                  <a:pt x="2149707" y="3011488"/>
                </a:lnTo>
                <a:lnTo>
                  <a:pt x="2168757" y="3048000"/>
                </a:lnTo>
                <a:lnTo>
                  <a:pt x="2187807" y="3086100"/>
                </a:lnTo>
                <a:lnTo>
                  <a:pt x="2206857" y="3124200"/>
                </a:lnTo>
                <a:lnTo>
                  <a:pt x="2222732" y="3160713"/>
                </a:lnTo>
                <a:lnTo>
                  <a:pt x="2238607" y="3201988"/>
                </a:lnTo>
                <a:lnTo>
                  <a:pt x="2254482" y="3248025"/>
                </a:lnTo>
                <a:lnTo>
                  <a:pt x="2265594" y="3300413"/>
                </a:lnTo>
                <a:lnTo>
                  <a:pt x="2271944" y="3360738"/>
                </a:lnTo>
                <a:lnTo>
                  <a:pt x="2275119" y="3427413"/>
                </a:lnTo>
                <a:lnTo>
                  <a:pt x="2271944" y="3497263"/>
                </a:lnTo>
                <a:lnTo>
                  <a:pt x="2265594" y="3557588"/>
                </a:lnTo>
                <a:lnTo>
                  <a:pt x="2254482" y="3609975"/>
                </a:lnTo>
                <a:lnTo>
                  <a:pt x="2238607" y="3656013"/>
                </a:lnTo>
                <a:lnTo>
                  <a:pt x="2222732" y="3697288"/>
                </a:lnTo>
                <a:lnTo>
                  <a:pt x="2206857" y="3733800"/>
                </a:lnTo>
                <a:lnTo>
                  <a:pt x="2187807" y="3771900"/>
                </a:lnTo>
                <a:lnTo>
                  <a:pt x="2168757" y="3810000"/>
                </a:lnTo>
                <a:lnTo>
                  <a:pt x="2149707" y="3846513"/>
                </a:lnTo>
                <a:lnTo>
                  <a:pt x="2133832" y="3887788"/>
                </a:lnTo>
                <a:lnTo>
                  <a:pt x="2119544" y="3933825"/>
                </a:lnTo>
                <a:lnTo>
                  <a:pt x="2108432" y="3986213"/>
                </a:lnTo>
                <a:lnTo>
                  <a:pt x="2100494" y="4046538"/>
                </a:lnTo>
                <a:lnTo>
                  <a:pt x="2098907" y="4114800"/>
                </a:lnTo>
                <a:lnTo>
                  <a:pt x="2100494" y="4183063"/>
                </a:lnTo>
                <a:lnTo>
                  <a:pt x="2108432" y="4243388"/>
                </a:lnTo>
                <a:lnTo>
                  <a:pt x="2119544" y="4295775"/>
                </a:lnTo>
                <a:lnTo>
                  <a:pt x="2133832" y="4341813"/>
                </a:lnTo>
                <a:lnTo>
                  <a:pt x="2149707" y="4383088"/>
                </a:lnTo>
                <a:lnTo>
                  <a:pt x="2168757" y="4419600"/>
                </a:lnTo>
                <a:lnTo>
                  <a:pt x="2206857" y="4495800"/>
                </a:lnTo>
                <a:lnTo>
                  <a:pt x="2222732" y="4532313"/>
                </a:lnTo>
                <a:lnTo>
                  <a:pt x="2238607" y="4573588"/>
                </a:lnTo>
                <a:lnTo>
                  <a:pt x="2254482" y="4619625"/>
                </a:lnTo>
                <a:lnTo>
                  <a:pt x="2265594" y="4672013"/>
                </a:lnTo>
                <a:lnTo>
                  <a:pt x="2271944" y="4732338"/>
                </a:lnTo>
                <a:lnTo>
                  <a:pt x="2275119" y="4800600"/>
                </a:lnTo>
                <a:lnTo>
                  <a:pt x="2271944" y="4868863"/>
                </a:lnTo>
                <a:lnTo>
                  <a:pt x="2265594" y="4929188"/>
                </a:lnTo>
                <a:lnTo>
                  <a:pt x="2254482" y="4981575"/>
                </a:lnTo>
                <a:lnTo>
                  <a:pt x="2238607" y="5027613"/>
                </a:lnTo>
                <a:lnTo>
                  <a:pt x="2222732" y="5068888"/>
                </a:lnTo>
                <a:lnTo>
                  <a:pt x="2206857" y="5105400"/>
                </a:lnTo>
                <a:lnTo>
                  <a:pt x="2187807" y="5143500"/>
                </a:lnTo>
                <a:lnTo>
                  <a:pt x="2168757" y="5181600"/>
                </a:lnTo>
                <a:lnTo>
                  <a:pt x="2149707" y="5218113"/>
                </a:lnTo>
                <a:lnTo>
                  <a:pt x="2133832" y="5259388"/>
                </a:lnTo>
                <a:lnTo>
                  <a:pt x="2119544" y="5305425"/>
                </a:lnTo>
                <a:lnTo>
                  <a:pt x="2108432" y="5357813"/>
                </a:lnTo>
                <a:lnTo>
                  <a:pt x="2100494" y="5418138"/>
                </a:lnTo>
                <a:lnTo>
                  <a:pt x="2098907" y="5486400"/>
                </a:lnTo>
                <a:lnTo>
                  <a:pt x="2100494" y="5554663"/>
                </a:lnTo>
                <a:lnTo>
                  <a:pt x="2108432" y="5614988"/>
                </a:lnTo>
                <a:lnTo>
                  <a:pt x="2119544" y="5667375"/>
                </a:lnTo>
                <a:lnTo>
                  <a:pt x="2133832" y="5713413"/>
                </a:lnTo>
                <a:lnTo>
                  <a:pt x="2149707" y="5754688"/>
                </a:lnTo>
                <a:lnTo>
                  <a:pt x="2168757" y="5791200"/>
                </a:lnTo>
                <a:lnTo>
                  <a:pt x="2187807" y="5829300"/>
                </a:lnTo>
                <a:lnTo>
                  <a:pt x="2206857" y="5867400"/>
                </a:lnTo>
                <a:lnTo>
                  <a:pt x="2222732" y="5903913"/>
                </a:lnTo>
                <a:lnTo>
                  <a:pt x="2238607" y="5945188"/>
                </a:lnTo>
                <a:lnTo>
                  <a:pt x="2254482" y="5991225"/>
                </a:lnTo>
                <a:lnTo>
                  <a:pt x="2265594" y="6043613"/>
                </a:lnTo>
                <a:lnTo>
                  <a:pt x="2271944" y="6103938"/>
                </a:lnTo>
                <a:lnTo>
                  <a:pt x="2275119" y="6172200"/>
                </a:lnTo>
                <a:lnTo>
                  <a:pt x="2271944" y="6240463"/>
                </a:lnTo>
                <a:lnTo>
                  <a:pt x="2265594" y="6300788"/>
                </a:lnTo>
                <a:lnTo>
                  <a:pt x="2254482" y="6353175"/>
                </a:lnTo>
                <a:lnTo>
                  <a:pt x="2238607" y="6399213"/>
                </a:lnTo>
                <a:lnTo>
                  <a:pt x="2222732" y="6440488"/>
                </a:lnTo>
                <a:lnTo>
                  <a:pt x="2206857" y="6477000"/>
                </a:lnTo>
                <a:lnTo>
                  <a:pt x="2187807" y="6515100"/>
                </a:lnTo>
                <a:lnTo>
                  <a:pt x="2168757" y="6553200"/>
                </a:lnTo>
                <a:lnTo>
                  <a:pt x="2149707" y="6589713"/>
                </a:lnTo>
                <a:lnTo>
                  <a:pt x="2133832" y="6630988"/>
                </a:lnTo>
                <a:lnTo>
                  <a:pt x="2119544" y="6677025"/>
                </a:lnTo>
                <a:lnTo>
                  <a:pt x="2108432" y="6729413"/>
                </a:lnTo>
                <a:lnTo>
                  <a:pt x="2100494" y="6789738"/>
                </a:lnTo>
                <a:lnTo>
                  <a:pt x="2098907" y="6858000"/>
                </a:lnTo>
                <a:lnTo>
                  <a:pt x="1556068" y="6858000"/>
                </a:lnTo>
                <a:lnTo>
                  <a:pt x="138929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A3AE1F77-1EC8-47BA-A381-B6618A2FCD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58DBD8B-669A-4FD5-880D-6265B32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0" y="2178528"/>
            <a:ext cx="8534400" cy="370106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Reconstructive</a:t>
            </a:r>
            <a:r>
              <a:rPr lang="en-US" dirty="0">
                <a:solidFill>
                  <a:schemeClr val="tx1"/>
                </a:solidFill>
              </a:rPr>
              <a:t>: requires extensive breaking and recombining of chemical bonds in the crystal lattice. </a:t>
            </a:r>
          </a:p>
          <a:p>
            <a:r>
              <a:rPr lang="en-US" dirty="0">
                <a:solidFill>
                  <a:schemeClr val="tx1"/>
                </a:solidFill>
              </a:rPr>
              <a:t>This transformation generally occurs only when the pressure/temperature threshold is reached and may be very slow*. * really slow transformations may produce long-lived metastable Polymorphs (e.g., diamond)</a:t>
            </a:r>
            <a:endParaRPr lang="x-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65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504</Words>
  <Application>Microsoft Office PowerPoint</Application>
  <PresentationFormat>Widescreen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Gill Sans MT</vt:lpstr>
      <vt:lpstr>Impact</vt:lpstr>
      <vt:lpstr>Badge</vt:lpstr>
      <vt:lpstr>PowerPoint Presentation</vt:lpstr>
      <vt:lpstr>Polymorphism and pseudomorphism</vt:lpstr>
      <vt:lpstr>Pseudomorphism </vt:lpstr>
      <vt:lpstr>Three mechanisms of pseudomorphism can be defined: </vt:lpstr>
      <vt:lpstr>1. Substitution</vt:lpstr>
      <vt:lpstr>2 Encrustation </vt:lpstr>
      <vt:lpstr>3 Alteration </vt:lpstr>
      <vt:lpstr>Polymorphism</vt:lpstr>
      <vt:lpstr>Polymorphs &amp; Polymorphism Polymorphic transformations can occur in one of 3 ways</vt:lpstr>
      <vt:lpstr>2) Displacive: </vt:lpstr>
      <vt:lpstr>3) Order-Disorder transformations: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farid wazir</dc:creator>
  <cp:lastModifiedBy>Shamim Akhtar Dr</cp:lastModifiedBy>
  <cp:revision>3</cp:revision>
  <dcterms:created xsi:type="dcterms:W3CDTF">2019-04-11T14:59:09Z</dcterms:created>
  <dcterms:modified xsi:type="dcterms:W3CDTF">2020-04-17T16:16:34Z</dcterms:modified>
</cp:coreProperties>
</file>