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4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4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4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1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5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7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3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6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EA9EB-18B9-437B-956A-BDFDAD4FC45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A39-42D7-4F0F-905D-9F32D14F0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8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Script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49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calculate Length of  the script?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spc="-20" dirty="0" smtClean="0"/>
              <a:t>words </a:t>
            </a:r>
            <a:r>
              <a:rPr lang="en-US" dirty="0" smtClean="0"/>
              <a:t>a </a:t>
            </a:r>
            <a:r>
              <a:rPr lang="en-US" spc="-10" dirty="0" smtClean="0"/>
              <a:t>second </a:t>
            </a:r>
            <a:endParaRPr lang="en-US" dirty="0"/>
          </a:p>
          <a:p>
            <a:r>
              <a:rPr lang="en-US" dirty="0" smtClean="0"/>
              <a:t>300 </a:t>
            </a:r>
            <a:r>
              <a:rPr lang="en-US" spc="-20" dirty="0" smtClean="0"/>
              <a:t>words </a:t>
            </a:r>
            <a:r>
              <a:rPr lang="en-US" spc="-5" dirty="0" smtClean="0"/>
              <a:t>per </a:t>
            </a:r>
            <a:r>
              <a:rPr lang="en-US" spc="-10" dirty="0" smtClean="0"/>
              <a:t>page </a:t>
            </a:r>
            <a:endParaRPr lang="en-US" spc="-20" dirty="0" smtClean="0"/>
          </a:p>
          <a:p>
            <a:r>
              <a:rPr lang="en-US" dirty="0" smtClean="0"/>
              <a:t>2 and </a:t>
            </a:r>
            <a:r>
              <a:rPr lang="en-US" spc="-5" dirty="0" smtClean="0"/>
              <a:t>half minutes per </a:t>
            </a:r>
            <a:r>
              <a:rPr lang="en-US" spc="-10" dirty="0" smtClean="0"/>
              <a:t>page </a:t>
            </a:r>
            <a:endParaRPr lang="en-US" spc="-5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8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r>
              <a:rPr lang="en-US" spc="-95" dirty="0" smtClean="0"/>
              <a:t> </a:t>
            </a:r>
            <a:r>
              <a:rPr lang="en-US" spc="-45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manipulation</a:t>
            </a:r>
          </a:p>
          <a:p>
            <a:r>
              <a:rPr lang="en-US" dirty="0"/>
              <a:t>F</a:t>
            </a:r>
            <a:r>
              <a:rPr lang="en-US" dirty="0" smtClean="0"/>
              <a:t>lashback</a:t>
            </a:r>
          </a:p>
          <a:p>
            <a:r>
              <a:rPr lang="en-US" dirty="0"/>
              <a:t>F</a:t>
            </a:r>
            <a:r>
              <a:rPr lang="en-US" dirty="0" smtClean="0"/>
              <a:t>lash forward </a:t>
            </a:r>
          </a:p>
          <a:p>
            <a:r>
              <a:rPr lang="en-US" dirty="0"/>
              <a:t>S</a:t>
            </a:r>
            <a:r>
              <a:rPr lang="en-US" dirty="0" smtClean="0"/>
              <a:t>plit screen</a:t>
            </a:r>
          </a:p>
          <a:p>
            <a:r>
              <a:rPr lang="en-US" dirty="0"/>
              <a:t>D</a:t>
            </a:r>
            <a:r>
              <a:rPr lang="en-US" dirty="0" smtClean="0"/>
              <a:t>issolve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1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Aesthetic inputs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30" dirty="0" smtClean="0"/>
              <a:t>Write </a:t>
            </a:r>
            <a:r>
              <a:rPr lang="en-US" spc="-25" dirty="0" smtClean="0"/>
              <a:t>for </a:t>
            </a:r>
            <a:r>
              <a:rPr lang="en-US" spc="-20" dirty="0" smtClean="0"/>
              <a:t>ears </a:t>
            </a:r>
            <a:r>
              <a:rPr lang="en-US" dirty="0" smtClean="0"/>
              <a:t>&amp; </a:t>
            </a:r>
            <a:r>
              <a:rPr lang="en-US" spc="-25" dirty="0" smtClean="0"/>
              <a:t>eyes </a:t>
            </a:r>
            <a:endParaRPr lang="en-US" spc="-5" dirty="0"/>
          </a:p>
          <a:p>
            <a:r>
              <a:rPr lang="en-US" spc="-5" dirty="0"/>
              <a:t>E</a:t>
            </a:r>
            <a:r>
              <a:rPr lang="en-US" spc="-5" dirty="0" smtClean="0"/>
              <a:t>ngaging  </a:t>
            </a:r>
          </a:p>
          <a:p>
            <a:r>
              <a:rPr lang="en-US" spc="-20" dirty="0"/>
              <a:t>C</a:t>
            </a:r>
            <a:r>
              <a:rPr lang="en-US" spc="-20" dirty="0" smtClean="0"/>
              <a:t>reative</a:t>
            </a:r>
            <a:r>
              <a:rPr lang="en-US" spc="-35" dirty="0" smtClean="0"/>
              <a:t> </a:t>
            </a:r>
            <a:r>
              <a:rPr lang="en-US" spc="-15" dirty="0" smtClean="0"/>
              <a:t>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96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Other</a:t>
            </a:r>
            <a:r>
              <a:rPr lang="en-US" spc="-80" dirty="0" smtClean="0"/>
              <a:t>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5" dirty="0" smtClean="0"/>
              <a:t>Do not </a:t>
            </a:r>
            <a:r>
              <a:rPr lang="en-US" spc="-10" dirty="0" smtClean="0"/>
              <a:t>write </a:t>
            </a:r>
            <a:r>
              <a:rPr lang="en-US" spc="-15" dirty="0" smtClean="0"/>
              <a:t>wall </a:t>
            </a:r>
            <a:r>
              <a:rPr lang="en-US" spc="-25" dirty="0" smtClean="0"/>
              <a:t>to </a:t>
            </a:r>
            <a:r>
              <a:rPr lang="en-US" spc="-10" dirty="0" smtClean="0"/>
              <a:t>wall </a:t>
            </a:r>
            <a:endParaRPr lang="en-US" dirty="0"/>
          </a:p>
          <a:p>
            <a:r>
              <a:rPr lang="en-US" spc="-5" dirty="0"/>
              <a:t>D</a:t>
            </a:r>
            <a:r>
              <a:rPr lang="en-US" spc="-5" dirty="0" smtClean="0"/>
              <a:t>o not  </a:t>
            </a:r>
            <a:r>
              <a:rPr lang="en-US" spc="-10" dirty="0" smtClean="0"/>
              <a:t>write </a:t>
            </a:r>
            <a:r>
              <a:rPr lang="en-US" spc="-5" dirty="0" smtClean="0"/>
              <a:t>obvious</a:t>
            </a:r>
          </a:p>
          <a:p>
            <a:r>
              <a:rPr lang="en-US" spc="-5" dirty="0" smtClean="0"/>
              <a:t>Do not </a:t>
            </a:r>
            <a:r>
              <a:rPr lang="en-US" spc="-15" dirty="0" smtClean="0"/>
              <a:t>explain  </a:t>
            </a:r>
            <a:r>
              <a:rPr lang="en-US" spc="-10" dirty="0" smtClean="0"/>
              <a:t>screen</a:t>
            </a:r>
            <a:r>
              <a:rPr lang="en-US" spc="-20" dirty="0" smtClean="0"/>
              <a:t> </a:t>
            </a:r>
            <a:r>
              <a:rPr lang="en-US" spc="-5" dirty="0" smtClean="0"/>
              <a:t>scenes</a:t>
            </a:r>
          </a:p>
          <a:p>
            <a:r>
              <a:rPr lang="en-US" spc="-5" dirty="0" smtClean="0"/>
              <a:t>Recapitulation </a:t>
            </a:r>
          </a:p>
          <a:p>
            <a:r>
              <a:rPr lang="en-US" spc="-5" dirty="0"/>
              <a:t>H</a:t>
            </a:r>
            <a:r>
              <a:rPr lang="en-US" spc="-5" dirty="0" smtClean="0"/>
              <a:t>ome work &amp; activity</a:t>
            </a:r>
          </a:p>
          <a:p>
            <a:endParaRPr lang="en-US" spc="-5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8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Script Writing Fundamentals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Generation of Idea </a:t>
            </a:r>
          </a:p>
          <a:p>
            <a:r>
              <a:rPr lang="en-US" dirty="0"/>
              <a:t>P</a:t>
            </a:r>
            <a:r>
              <a:rPr lang="en-US" dirty="0" smtClean="0"/>
              <a:t>articipatory  mode</a:t>
            </a:r>
          </a:p>
          <a:p>
            <a:r>
              <a:rPr lang="en-US" dirty="0" smtClean="0"/>
              <a:t>Brainstorming</a:t>
            </a:r>
          </a:p>
          <a:p>
            <a:r>
              <a:rPr lang="en-US"/>
              <a:t>T</a:t>
            </a:r>
            <a:r>
              <a:rPr lang="en-US" smtClean="0"/>
              <a:t>hinking in terms </a:t>
            </a:r>
            <a:r>
              <a:rPr lang="en-US" dirty="0" smtClean="0"/>
              <a:t>of visuals and dialogues</a:t>
            </a:r>
          </a:p>
          <a:p>
            <a:r>
              <a:rPr lang="en-US" dirty="0" smtClean="0"/>
              <a:t>Clear cut	guidance for director  </a:t>
            </a:r>
          </a:p>
          <a:p>
            <a:r>
              <a:rPr lang="en-US" dirty="0" smtClean="0"/>
              <a:t>Self explanatory narrative  </a:t>
            </a:r>
          </a:p>
          <a:p>
            <a:r>
              <a:rPr lang="en-US" dirty="0"/>
              <a:t>D</a:t>
            </a:r>
            <a:r>
              <a:rPr lang="en-US" dirty="0" smtClean="0"/>
              <a:t>esire to take theme forward</a:t>
            </a:r>
          </a:p>
          <a:p>
            <a:r>
              <a:rPr lang="en-US" dirty="0" smtClean="0"/>
              <a:t>Inbuilt capacity to reveal the  message progressively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9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 smtClean="0"/>
              <a:t>Skills </a:t>
            </a:r>
            <a:r>
              <a:rPr lang="en-US" spc="-55" dirty="0" smtClean="0"/>
              <a:t>for</a:t>
            </a:r>
            <a:r>
              <a:rPr lang="en-US" spc="-105" dirty="0" smtClean="0"/>
              <a:t> </a:t>
            </a:r>
            <a:r>
              <a:rPr lang="en-US" dirty="0" smtClean="0"/>
              <a:t>media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 image understanding</a:t>
            </a:r>
          </a:p>
          <a:p>
            <a:r>
              <a:rPr lang="en-US" dirty="0" smtClean="0"/>
              <a:t>Visual  thinking </a:t>
            </a:r>
          </a:p>
          <a:p>
            <a:r>
              <a:rPr lang="en-US" dirty="0" smtClean="0"/>
              <a:t>Conciseness </a:t>
            </a:r>
          </a:p>
          <a:p>
            <a:r>
              <a:rPr lang="en-US" dirty="0"/>
              <a:t>F</a:t>
            </a:r>
            <a:r>
              <a:rPr lang="en-US" dirty="0" smtClean="0"/>
              <a:t>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8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script?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document that tells what the program is about, who says what, what is supposed to happen, and how the audience should see and hear the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6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of topic</a:t>
            </a:r>
          </a:p>
          <a:p>
            <a:r>
              <a:rPr lang="en-US" dirty="0"/>
              <a:t>W</a:t>
            </a:r>
            <a:r>
              <a:rPr lang="en-US" dirty="0" smtClean="0"/>
              <a:t>riting briefs </a:t>
            </a:r>
          </a:p>
          <a:p>
            <a:r>
              <a:rPr lang="en-US" dirty="0"/>
              <a:t>D</a:t>
            </a:r>
            <a:r>
              <a:rPr lang="en-US" dirty="0" smtClean="0"/>
              <a:t>eciding a format</a:t>
            </a:r>
          </a:p>
          <a:p>
            <a:r>
              <a:rPr lang="en-US" dirty="0"/>
              <a:t>S</a:t>
            </a:r>
            <a:r>
              <a:rPr lang="en-US" dirty="0" smtClean="0"/>
              <a:t>ynopsis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4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Educational considerations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 knowledge</a:t>
            </a:r>
          </a:p>
          <a:p>
            <a:r>
              <a:rPr lang="en-US" dirty="0"/>
              <a:t>A</a:t>
            </a:r>
            <a:r>
              <a:rPr lang="en-US" dirty="0" smtClean="0"/>
              <a:t>ge group  </a:t>
            </a:r>
          </a:p>
          <a:p>
            <a:r>
              <a:rPr lang="en-US" dirty="0" smtClean="0"/>
              <a:t>Environment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Local ambience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6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formats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Knowledge about……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Drama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Documentary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Docudrama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Demonstration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Animation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Quiz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Magazine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poetry-recital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2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format of script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85" dirty="0" smtClean="0"/>
              <a:t>Sr. no</a:t>
            </a:r>
          </a:p>
          <a:p>
            <a:r>
              <a:rPr lang="en-US" spc="-10" dirty="0" smtClean="0"/>
              <a:t>Visual</a:t>
            </a:r>
          </a:p>
          <a:p>
            <a:r>
              <a:rPr lang="en-US" spc="-15" dirty="0" smtClean="0"/>
              <a:t>Audio</a:t>
            </a:r>
          </a:p>
          <a:p>
            <a:r>
              <a:rPr lang="en-US" spc="-20" dirty="0" smtClean="0"/>
              <a:t>Duration</a:t>
            </a:r>
          </a:p>
          <a:p>
            <a:r>
              <a:rPr lang="en-US" spc="-15" dirty="0"/>
              <a:t>R</a:t>
            </a:r>
            <a:r>
              <a:rPr lang="en-US" spc="-15" dirty="0" smtClean="0"/>
              <a:t>emarks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70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Creative aspects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off point</a:t>
            </a:r>
          </a:p>
          <a:p>
            <a:r>
              <a:rPr lang="en-US" dirty="0"/>
              <a:t>S</a:t>
            </a:r>
            <a:r>
              <a:rPr lang="en-US" dirty="0" smtClean="0"/>
              <a:t>peed  </a:t>
            </a:r>
          </a:p>
          <a:p>
            <a:r>
              <a:rPr lang="en-US" dirty="0" smtClean="0"/>
              <a:t>Rhythm</a:t>
            </a:r>
          </a:p>
          <a:p>
            <a:r>
              <a:rPr lang="en-US" dirty="0" smtClean="0"/>
              <a:t>Pace</a:t>
            </a:r>
          </a:p>
          <a:p>
            <a:r>
              <a:rPr lang="en-US" dirty="0"/>
              <a:t>C</a:t>
            </a:r>
            <a:r>
              <a:rPr lang="en-US" dirty="0" smtClean="0"/>
              <a:t>ontinuity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7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/>
              <a:t>Creative </a:t>
            </a:r>
            <a:r>
              <a:rPr lang="en-US" dirty="0" smtClean="0"/>
              <a:t>aspects</a:t>
            </a:r>
            <a:r>
              <a:rPr lang="en-US" spc="-55" dirty="0" smtClean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</a:p>
          <a:p>
            <a:r>
              <a:rPr lang="en-US" dirty="0" smtClean="0"/>
              <a:t>Relationship</a:t>
            </a:r>
          </a:p>
          <a:p>
            <a:r>
              <a:rPr lang="en-US" dirty="0" smtClean="0"/>
              <a:t>Logical connotation</a:t>
            </a:r>
          </a:p>
          <a:p>
            <a:r>
              <a:rPr lang="en-US" dirty="0" smtClean="0"/>
              <a:t>Dialogue</a:t>
            </a:r>
            <a:endParaRPr lang="en-US" dirty="0"/>
          </a:p>
          <a:p>
            <a:r>
              <a:rPr lang="en-US" dirty="0" smtClean="0"/>
              <a:t>Length</a:t>
            </a:r>
          </a:p>
          <a:p>
            <a:r>
              <a:rPr lang="en-US" dirty="0"/>
              <a:t>S</a:t>
            </a:r>
            <a:r>
              <a:rPr lang="en-US" dirty="0" smtClean="0"/>
              <a:t>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7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196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Script Writing</vt:lpstr>
      <vt:lpstr>Skills for media writing</vt:lpstr>
      <vt:lpstr>What is script?</vt:lpstr>
      <vt:lpstr>How to start?</vt:lpstr>
      <vt:lpstr>Educational considerations </vt:lpstr>
      <vt:lpstr>Program formats </vt:lpstr>
      <vt:lpstr>Technical format of script </vt:lpstr>
      <vt:lpstr>Creative aspects </vt:lpstr>
      <vt:lpstr>Creative aspects 2</vt:lpstr>
      <vt:lpstr>How to calculate Length of  the script? </vt:lpstr>
      <vt:lpstr>visual Techniques</vt:lpstr>
      <vt:lpstr>Aesthetic inputs </vt:lpstr>
      <vt:lpstr>Other inputs</vt:lpstr>
      <vt:lpstr>Script Writing Fundamentals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Script Writing</dc:title>
  <dc:creator>hp</dc:creator>
  <cp:lastModifiedBy>hp</cp:lastModifiedBy>
  <cp:revision>14</cp:revision>
  <dcterms:created xsi:type="dcterms:W3CDTF">2020-05-02T21:09:36Z</dcterms:created>
  <dcterms:modified xsi:type="dcterms:W3CDTF">2020-05-02T21:32:08Z</dcterms:modified>
</cp:coreProperties>
</file>