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9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4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02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4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4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0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94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4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5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3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817B1-98FC-40DA-927D-9453FB2CB3EE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20D46-52DE-49C8-81EF-EEA5CC6FE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Constraints in the Development of Livestock Sector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Hanzala Zulfiqar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55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Constraints in the Development of Livestock Sector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Strategic plans for dairy development are constrained by many factors.</a:t>
            </a:r>
          </a:p>
          <a:p>
            <a:r>
              <a:rPr lang="en-US" dirty="0" smtClean="0"/>
              <a:t>These constraints are manifold by nature.</a:t>
            </a:r>
          </a:p>
          <a:p>
            <a:r>
              <a:rPr lang="en-US" dirty="0" smtClean="0"/>
              <a:t>Cultural Constraints (Subsistence farming)</a:t>
            </a:r>
          </a:p>
          <a:p>
            <a:r>
              <a:rPr lang="en-US" dirty="0" smtClean="0"/>
              <a:t>Biological Constraints (Unavailability of good fodder and feed and genetic capacity)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1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1.	Market Constraints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Good Marketing system plays a key role in improving quality and productivity of any commodity.</a:t>
            </a:r>
          </a:p>
          <a:p>
            <a:r>
              <a:rPr lang="en-US" dirty="0" smtClean="0"/>
              <a:t>Milk and Meat are the major products of livestock sector.</a:t>
            </a:r>
          </a:p>
          <a:p>
            <a:r>
              <a:rPr lang="en-US" dirty="0" smtClean="0"/>
              <a:t>Currently the market system is so ill-managed that the farmers do not receive a fair share in consumer price which cause reduces the incentive for farmer to enhance their farm productivity.</a:t>
            </a:r>
          </a:p>
          <a:p>
            <a:r>
              <a:rPr lang="en-US" dirty="0" smtClean="0"/>
              <a:t>70 percent of milk does not enter in the market channel. In remote areas people convert a huge amount of milk in </a:t>
            </a:r>
            <a:r>
              <a:rPr lang="en-US" dirty="0" err="1" smtClean="0"/>
              <a:t>Desi</a:t>
            </a:r>
            <a:r>
              <a:rPr lang="en-US" dirty="0" smtClean="0"/>
              <a:t> ghee.</a:t>
            </a:r>
          </a:p>
          <a:p>
            <a:r>
              <a:rPr lang="en-US" dirty="0" smtClean="0"/>
              <a:t>Distance for prices</a:t>
            </a:r>
          </a:p>
          <a:p>
            <a:r>
              <a:rPr lang="en-US" dirty="0" smtClean="0"/>
              <a:t>Katcha </a:t>
            </a:r>
            <a:r>
              <a:rPr lang="en-US" dirty="0" err="1" smtClean="0"/>
              <a:t>Dodhies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30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37961"/>
            <a:ext cx="10515600" cy="339638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2.	Low Genetic Potential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3.	Range Management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4.	Improved Technologies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5.	Education and Extension services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263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148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Constraints in the Development of Livestock Sector</vt:lpstr>
      <vt:lpstr>Constraints in the Development of Livestock Sector</vt:lpstr>
      <vt:lpstr>1. Market Constraints</vt:lpstr>
      <vt:lpstr>2. Low Genetic Potential 3. Range Management 4. Improved Technologies 5. Education and Extension services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Constraints in the Development of Livestock Sector</dc:title>
  <dc:creator>Windows User</dc:creator>
  <cp:lastModifiedBy>Windows User</cp:lastModifiedBy>
  <cp:revision>6</cp:revision>
  <dcterms:created xsi:type="dcterms:W3CDTF">2020-05-04T05:28:06Z</dcterms:created>
  <dcterms:modified xsi:type="dcterms:W3CDTF">2020-05-04T07:04:11Z</dcterms:modified>
</cp:coreProperties>
</file>