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4" d="100"/>
          <a:sy n="44" d="100"/>
        </p:scale>
        <p:origin x="-8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16469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Niacin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1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878673"/>
            <a:ext cx="9209809" cy="1199509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ALLOWANCE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51760"/>
            <a:ext cx="108204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(men) 15-20 mg/day 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10-15mg/day 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(women) 13-15mg/day 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: One Niacin Equivalent (NE) = 1 mg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Niacin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60 mg of Tryptophan.</a:t>
            </a:r>
          </a:p>
        </p:txBody>
      </p:sp>
    </p:spTree>
    <p:extLst>
      <p:ext uri="{BB962C8B-B14F-4D97-AF65-F5344CB8AC3E}">
        <p14:creationId xmlns:p14="http://schemas.microsoft.com/office/powerpoint/2010/main" val="75834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BIOCHEMICAL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12769"/>
            <a:ext cx="10820400" cy="402412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coenzymes NAD⁺ and NADP⁺ are involved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variety of “oxidation-reduction reactions”.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number of enzymes belonging to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oxidoreductase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are dependent on NAD⁺ 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⁺.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⁺ and NADP⁺ participate in almost all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(carbohydrate, lipid, protein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electron transport chain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ATP.</a:t>
            </a:r>
          </a:p>
        </p:txBody>
      </p:sp>
    </p:spTree>
    <p:extLst>
      <p:ext uri="{BB962C8B-B14F-4D97-AF65-F5344CB8AC3E}">
        <p14:creationId xmlns:p14="http://schemas.microsoft.com/office/powerpoint/2010/main" val="401363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01532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Digestion and Absorption of Dietary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Niacin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41369"/>
            <a:ext cx="10820400" cy="40241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Coenzyme form in food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small intestine to free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duodenum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nicotinic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protein bound in corn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 treatment (lime)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niacin</a:t>
            </a:r>
          </a:p>
        </p:txBody>
      </p:sp>
    </p:spTree>
    <p:extLst>
      <p:ext uri="{BB962C8B-B14F-4D97-AF65-F5344CB8AC3E}">
        <p14:creationId xmlns:p14="http://schemas.microsoft.com/office/powerpoint/2010/main" val="52600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Toxicity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68633"/>
            <a:ext cx="10820400" cy="4024125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Painful flush, hives, and rash (“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niacin flush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sweating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Blurred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damage, impaired glucose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</a:t>
            </a:r>
          </a:p>
        </p:txBody>
      </p:sp>
    </p:spTree>
    <p:extLst>
      <p:ext uri="{BB962C8B-B14F-4D97-AF65-F5344CB8AC3E}">
        <p14:creationId xmlns:p14="http://schemas.microsoft.com/office/powerpoint/2010/main" val="326696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19" y="2613955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4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Niacin is a white crystalline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is soluble in water &amp;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ethyl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 but is less soluble 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benzene. It is stable in air &amp;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Nicotinamide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when pure,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white needle like crystals.</a:t>
            </a:r>
          </a:p>
        </p:txBody>
      </p:sp>
    </p:spTree>
    <p:extLst>
      <p:ext uri="{BB962C8B-B14F-4D97-AF65-F5344CB8AC3E}">
        <p14:creationId xmlns:p14="http://schemas.microsoft.com/office/powerpoint/2010/main" val="359231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Niacin (C6H5O2N) is simplest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known vitamins. It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pyridine derivative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788248"/>
            <a:ext cx="5858693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Nicotinamide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(animal form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form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Nicotinic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(Plant form)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56" y="4012605"/>
            <a:ext cx="3343742" cy="2029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235" y="2622264"/>
            <a:ext cx="1819529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Precursor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Dietary tryptophan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coenzymes of Niacin (NAD⁺ &amp; NADP⁺)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synthesized by the essential amino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tryptophan.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“Niacin” is used for Nicotinic acid.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amide form of Niacin is known as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niacinamide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nicotinamide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Niacin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niacinamide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in the kidney, brain slices and liver slices. </a:t>
            </a:r>
          </a:p>
        </p:txBody>
      </p:sp>
    </p:spTree>
    <p:extLst>
      <p:ext uri="{BB962C8B-B14F-4D97-AF65-F5344CB8AC3E}">
        <p14:creationId xmlns:p14="http://schemas.microsoft.com/office/powerpoint/2010/main" val="76196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conversion of tryptophan to nicotinic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body takes place through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intermediate steps, which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below: 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Tryptophan 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Kynurenine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3- </a:t>
            </a:r>
          </a:p>
          <a:p>
            <a:pPr marL="0" indent="0"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hydroxykynurenine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3- </a:t>
            </a:r>
          </a:p>
          <a:p>
            <a:pPr marL="0" indent="0" algn="ctr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hydroxyanthranilic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→ …… →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Quinolinic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→ Nicotinic acid</a:t>
            </a:r>
          </a:p>
        </p:txBody>
      </p:sp>
    </p:spTree>
    <p:extLst>
      <p:ext uri="{BB962C8B-B14F-4D97-AF65-F5344CB8AC3E}">
        <p14:creationId xmlns:p14="http://schemas.microsoft.com/office/powerpoint/2010/main" val="127293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599" y="764373"/>
            <a:ext cx="9001991" cy="129302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Nicotinamide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Adenine Dinucleotide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09" y="2057401"/>
            <a:ext cx="5907851" cy="4161733"/>
          </a:xfrm>
        </p:spPr>
      </p:pic>
    </p:spTree>
    <p:extLst>
      <p:ext uri="{BB962C8B-B14F-4D97-AF65-F5344CB8AC3E}">
        <p14:creationId xmlns:p14="http://schemas.microsoft.com/office/powerpoint/2010/main" val="161840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OCCURRENCE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60715"/>
            <a:ext cx="11222183" cy="4860867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Yeast (most abundantly)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Salmon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meat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Poultry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Vegetables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fruits (poor)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grains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peanuts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Milk &amp; eggs contain very little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Niacin, are good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pellagra preventive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foods because of their high content of Tryptophan.</a:t>
            </a:r>
          </a:p>
        </p:txBody>
      </p:sp>
    </p:spTree>
    <p:extLst>
      <p:ext uri="{BB962C8B-B14F-4D97-AF65-F5344CB8AC3E}">
        <p14:creationId xmlns:p14="http://schemas.microsoft.com/office/powerpoint/2010/main" val="35719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254" y="3227018"/>
            <a:ext cx="5060374" cy="12930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Niacin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5" y="1840634"/>
            <a:ext cx="5631872" cy="4556119"/>
          </a:xfrm>
        </p:spPr>
      </p:pic>
    </p:spTree>
    <p:extLst>
      <p:ext uri="{BB962C8B-B14F-4D97-AF65-F5344CB8AC3E}">
        <p14:creationId xmlns:p14="http://schemas.microsoft.com/office/powerpoint/2010/main" val="409950356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37</TotalTime>
  <Words>406</Words>
  <Application>Microsoft Office PowerPoint</Application>
  <PresentationFormat>Custom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Vapor Trail</vt:lpstr>
      <vt:lpstr>Niacin</vt:lpstr>
      <vt:lpstr>PROPERTIES</vt:lpstr>
      <vt:lpstr>STRUCTURE</vt:lpstr>
      <vt:lpstr>PowerPoint Presentation</vt:lpstr>
      <vt:lpstr>CHEMISTRY</vt:lpstr>
      <vt:lpstr>PowerPoint Presentation</vt:lpstr>
      <vt:lpstr>Nicotinamide Adenine Dinucleotide</vt:lpstr>
      <vt:lpstr>OCCURRENCE</vt:lpstr>
      <vt:lpstr>Niacin Sources</vt:lpstr>
      <vt:lpstr>RECOMMENDED DAILY ALLOWANCE (RDA)</vt:lpstr>
      <vt:lpstr>BIOCHEMICAL FUNCTIONS</vt:lpstr>
      <vt:lpstr>Digestion and Absorption of Dietary Niacin</vt:lpstr>
      <vt:lpstr>Toxicity symptoms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Niacin</dc:title>
  <dc:creator>mirza</dc:creator>
  <cp:lastModifiedBy>Dr.Muhammad Arif</cp:lastModifiedBy>
  <cp:revision>6</cp:revision>
  <dcterms:created xsi:type="dcterms:W3CDTF">2020-03-23T18:39:47Z</dcterms:created>
  <dcterms:modified xsi:type="dcterms:W3CDTF">2020-04-30T11:28:44Z</dcterms:modified>
</cp:coreProperties>
</file>