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57C6694-19AA-424F-AFDE-DAD5DFDF139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346A81-8BEA-4904-8418-058E0258E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EVIDENCE BASED PHYSICAL </a:t>
            </a:r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   BASED   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Performing purposefully to obtain outcome </a:t>
            </a:r>
          </a:p>
          <a:p>
            <a:r>
              <a:rPr lang="en-US" sz="4000" dirty="0" smtClean="0"/>
              <a:t>Practice is about making choices</a:t>
            </a:r>
          </a:p>
          <a:p>
            <a:r>
              <a:rPr lang="en-US" sz="4000" dirty="0" smtClean="0"/>
              <a:t>Shall I perform a test?</a:t>
            </a:r>
          </a:p>
          <a:p>
            <a:r>
              <a:rPr lang="en-US" sz="4000" dirty="0" smtClean="0"/>
              <a:t>Should I treat a patient ?</a:t>
            </a:r>
          </a:p>
          <a:p>
            <a:r>
              <a:rPr lang="en-US" sz="4000" dirty="0" smtClean="0"/>
              <a:t>What should I treat them with ?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Reason</a:t>
            </a:r>
          </a:p>
          <a:p>
            <a:r>
              <a:rPr lang="en-US" sz="4000" dirty="0" smtClean="0"/>
              <a:t>Clinical Tests</a:t>
            </a:r>
          </a:p>
          <a:p>
            <a:r>
              <a:rPr lang="en-US" sz="4000" dirty="0" smtClean="0"/>
              <a:t>Patient Nature of </a:t>
            </a:r>
          </a:p>
          <a:p>
            <a:pPr>
              <a:buNone/>
            </a:pPr>
            <a:r>
              <a:rPr lang="en-US" sz="4000" dirty="0" smtClean="0"/>
              <a:t>  Job</a:t>
            </a:r>
          </a:p>
          <a:p>
            <a:r>
              <a:rPr lang="en-US" sz="4000" dirty="0" smtClean="0"/>
              <a:t>Pt’s expectations</a:t>
            </a:r>
          </a:p>
          <a:p>
            <a:r>
              <a:rPr lang="en-US" sz="4000" dirty="0" smtClean="0"/>
              <a:t>Treatment options</a:t>
            </a:r>
          </a:p>
          <a:p>
            <a:pPr>
              <a:buNone/>
            </a:pPr>
            <a:endParaRPr lang="en-US" sz="4000" dirty="0" smtClean="0"/>
          </a:p>
        </p:txBody>
      </p:sp>
      <p:pic>
        <p:nvPicPr>
          <p:cNvPr id="1026" name="Picture 2" descr="E:\EBP &amp; PP\EBP\pics\EBP intr\back-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"/>
            <a:ext cx="3962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EBP &amp; PP\EBP\pics\EBP intr\Lower-Back-Pain-Inf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26000"/>
            <a:ext cx="9144000" cy="116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pic>
        <p:nvPicPr>
          <p:cNvPr id="4099" name="Picture 3" descr="E:\EBP &amp; PP\EBP\pics\EBP intr\spine-for-broch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6096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err="1" smtClean="0"/>
              <a:t>Job&amp;Exp</a:t>
            </a:r>
            <a:endParaRPr lang="en-US" dirty="0"/>
          </a:p>
        </p:txBody>
      </p:sp>
      <p:pic>
        <p:nvPicPr>
          <p:cNvPr id="5122" name="Picture 2" descr="E:\EBP &amp; PP\EBP\pics\EBP intr\BackPainInC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3086100"/>
          </a:xfrm>
          <a:prstGeom prst="rect">
            <a:avLst/>
          </a:prstGeom>
          <a:noFill/>
        </p:spPr>
      </p:pic>
      <p:pic>
        <p:nvPicPr>
          <p:cNvPr id="5123" name="Picture 3" descr="E:\EBP &amp; PP\EBP\pics\EBP intr\getty_rf_photo_of_carpenters_at_construction_si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3352801"/>
            <a:ext cx="6261100" cy="3505200"/>
          </a:xfrm>
          <a:prstGeom prst="rect">
            <a:avLst/>
          </a:prstGeom>
          <a:noFill/>
        </p:spPr>
      </p:pic>
      <p:pic>
        <p:nvPicPr>
          <p:cNvPr id="5125" name="Picture 5" descr="E:\EBP &amp; PP\EBP\pics\EBP intr\cricket-gett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195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12954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6148" name="Picture 4" descr="E:\EBP &amp; PP\EBP\pics\EBP intr\Lumbar_T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838441" cy="2209801"/>
          </a:xfrm>
          <a:prstGeom prst="rect">
            <a:avLst/>
          </a:prstGeom>
          <a:noFill/>
        </p:spPr>
      </p:pic>
      <p:pic>
        <p:nvPicPr>
          <p:cNvPr id="6149" name="Picture 5" descr="E:\EBP &amp; PP\EBP\pics\EBP intr\Acupuncture-and-back-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000500" cy="2667000"/>
          </a:xfrm>
          <a:prstGeom prst="rect">
            <a:avLst/>
          </a:prstGeom>
          <a:noFill/>
        </p:spPr>
      </p:pic>
      <p:pic>
        <p:nvPicPr>
          <p:cNvPr id="6150" name="Picture 6" descr="E:\EBP &amp; PP\EBP\pics\EBP intr\MurrayBack14548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3771900" cy="25146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1" name="Picture 7" descr="E:\EBP &amp; PP\EBP\pics\EBP intr\Elektro_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4276725" cy="2667000"/>
          </a:xfrm>
          <a:prstGeom prst="rect">
            <a:avLst/>
          </a:prstGeom>
          <a:noFill/>
        </p:spPr>
      </p:pic>
      <p:pic>
        <p:nvPicPr>
          <p:cNvPr id="6152" name="Picture 8" descr="E:\EBP &amp; PP\EBP\pics\EBP intr\pilates_exercise_routine_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528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EBP &amp; PP\EBP\pics\EBP intr\tri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533400"/>
            <a:ext cx="84201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THERAPY WHICH IS INFORMED BY HIGH QUALITY CLINICAL RESEARCH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E:\EBP &amp; PP\EBP\pics\EBP intr\EBP Magnify Logo 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471487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171</TotalTime>
  <Words>64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EVIDENCE BASED PHYSICAL THERAPY</vt:lpstr>
      <vt:lpstr>EVIDENCE    BASED    PRACTICE</vt:lpstr>
      <vt:lpstr>BACK PAIN</vt:lpstr>
      <vt:lpstr>Slide 4</vt:lpstr>
      <vt:lpstr>SCREENING</vt:lpstr>
      <vt:lpstr>                     Job&amp;Exp</vt:lpstr>
      <vt:lpstr>Treatment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PHYSICAL THERAPY                       &amp;      PROFESSIONAL   PRACTICE</dc:title>
  <dc:creator>MNA</dc:creator>
  <cp:lastModifiedBy>SALEEM</cp:lastModifiedBy>
  <cp:revision>18</cp:revision>
  <dcterms:created xsi:type="dcterms:W3CDTF">2013-12-30T05:56:01Z</dcterms:created>
  <dcterms:modified xsi:type="dcterms:W3CDTF">2016-04-12T06:17:59Z</dcterms:modified>
</cp:coreProperties>
</file>