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0" r:id="rId11"/>
    <p:sldId id="265" r:id="rId12"/>
    <p:sldId id="266" r:id="rId13"/>
    <p:sldId id="267" r:id="rId14"/>
    <p:sldId id="268" r:id="rId15"/>
    <p:sldId id="269" r:id="rId16"/>
    <p:sldId id="295" r:id="rId17"/>
    <p:sldId id="296" r:id="rId18"/>
    <p:sldId id="297" r:id="rId19"/>
    <p:sldId id="298" r:id="rId20"/>
    <p:sldId id="299" r:id="rId21"/>
    <p:sldId id="276" r:id="rId22"/>
    <p:sldId id="274" r:id="rId23"/>
    <p:sldId id="277" r:id="rId24"/>
    <p:sldId id="275" r:id="rId25"/>
    <p:sldId id="280" r:id="rId26"/>
    <p:sldId id="278" r:id="rId27"/>
    <p:sldId id="281" r:id="rId28"/>
    <p:sldId id="282" r:id="rId29"/>
    <p:sldId id="288" r:id="rId30"/>
    <p:sldId id="289" r:id="rId31"/>
    <p:sldId id="290" r:id="rId32"/>
    <p:sldId id="283" r:id="rId33"/>
    <p:sldId id="284" r:id="rId34"/>
    <p:sldId id="28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X-Values2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Sheet1!$C$2:$C$5</c:f>
              <c:numCache>
                <c:formatCode>General</c:formatCode>
                <c:ptCount val="4"/>
                <c:pt idx="0">
                  <c:v>12</c:v>
                </c:pt>
                <c:pt idx="1">
                  <c:v>22</c:v>
                </c:pt>
                <c:pt idx="2">
                  <c:v>32</c:v>
                </c:pt>
                <c:pt idx="3">
                  <c:v>42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Y-Values2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0">
                  <c:v>12</c:v>
                </c:pt>
                <c:pt idx="1">
                  <c:v>22</c:v>
                </c:pt>
                <c:pt idx="2">
                  <c:v>32</c:v>
                </c:pt>
                <c:pt idx="3">
                  <c:v>42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X-Values22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Sheet1!$E$2:$E$5</c:f>
              <c:numCache>
                <c:formatCode>General</c:formatCode>
                <c:ptCount val="4"/>
                <c:pt idx="0">
                  <c:v>7</c:v>
                </c:pt>
                <c:pt idx="1">
                  <c:v>17</c:v>
                </c:pt>
                <c:pt idx="2">
                  <c:v>27</c:v>
                </c:pt>
                <c:pt idx="3">
                  <c:v>37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Y-Values22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Sheet1!$F$2:$F$5</c:f>
              <c:numCache>
                <c:formatCode>General</c:formatCode>
                <c:ptCount val="4"/>
                <c:pt idx="0">
                  <c:v>7</c:v>
                </c:pt>
                <c:pt idx="1">
                  <c:v>17</c:v>
                </c:pt>
                <c:pt idx="2">
                  <c:v>27</c:v>
                </c:pt>
                <c:pt idx="3">
                  <c:v>37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X-Values222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Sheet1!$G$2:$G$5</c:f>
              <c:numCache>
                <c:formatCode>General</c:formatCode>
                <c:ptCount val="4"/>
                <c:pt idx="0">
                  <c:v>5</c:v>
                </c:pt>
                <c:pt idx="1">
                  <c:v>15</c:v>
                </c:pt>
                <c:pt idx="2">
                  <c:v>26</c:v>
                </c:pt>
                <c:pt idx="3">
                  <c:v>37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Y-Values223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Sheet1!$H$2:$H$5</c:f>
              <c:numCache>
                <c:formatCode>General</c:formatCode>
                <c:ptCount val="4"/>
                <c:pt idx="0">
                  <c:v>5</c:v>
                </c:pt>
                <c:pt idx="1">
                  <c:v>15</c:v>
                </c:pt>
                <c:pt idx="2">
                  <c:v>26</c:v>
                </c:pt>
                <c:pt idx="3">
                  <c:v>37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X-Values2222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Sheet1!$I$2:$I$5</c:f>
              <c:numCache>
                <c:formatCode>General</c:formatCode>
                <c:ptCount val="4"/>
                <c:pt idx="0">
                  <c:v>3</c:v>
                </c:pt>
                <c:pt idx="1">
                  <c:v>13</c:v>
                </c:pt>
                <c:pt idx="2">
                  <c:v>23</c:v>
                </c:pt>
                <c:pt idx="3">
                  <c:v>33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Y-Values2233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Sheet1!$J$2:$J$5</c:f>
              <c:numCache>
                <c:formatCode>General</c:formatCode>
                <c:ptCount val="4"/>
                <c:pt idx="0">
                  <c:v>3</c:v>
                </c:pt>
                <c:pt idx="1">
                  <c:v>13</c:v>
                </c:pt>
                <c:pt idx="2">
                  <c:v>23</c:v>
                </c:pt>
                <c:pt idx="3">
                  <c:v>33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X-Values22222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Sheet1!$K$2:$K$5</c:f>
              <c:numCache>
                <c:formatCode>General</c:formatCode>
                <c:ptCount val="4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Y-Values22333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xVal>
            <c:numRef>
              <c:f>Sheet1!$A$2:$A$5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Sheet1!$L$2:$L$5</c:f>
              <c:numCache>
                <c:formatCode>General</c:formatCode>
                <c:ptCount val="4"/>
                <c:pt idx="0">
                  <c:v>1</c:v>
                </c:pt>
                <c:pt idx="1">
                  <c:v>11</c:v>
                </c:pt>
                <c:pt idx="2">
                  <c:v>21</c:v>
                </c:pt>
                <c:pt idx="3">
                  <c:v>31</c:v>
                </c:pt>
              </c:numCache>
            </c:numRef>
          </c:yVal>
          <c:smooth val="1"/>
        </c:ser>
        <c:axId val="133876736"/>
        <c:axId val="133887104"/>
      </c:scatterChart>
      <c:valAx>
        <c:axId val="133876736"/>
        <c:scaling>
          <c:orientation val="minMax"/>
          <c:max val="50"/>
          <c:min val="0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Rebound</a:t>
                </a:r>
                <a:r>
                  <a:rPr lang="en-US" baseline="0" dirty="0" smtClean="0"/>
                  <a:t> Number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33887104"/>
        <c:crosses val="autoZero"/>
        <c:crossBetween val="midCat"/>
        <c:majorUnit val="10"/>
      </c:valAx>
      <c:valAx>
        <c:axId val="133887104"/>
        <c:scaling>
          <c:orientation val="minMax"/>
          <c:max val="40"/>
          <c:min val="0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Compressive</a:t>
                </a:r>
                <a:r>
                  <a:rPr lang="en-US" baseline="0" dirty="0" smtClean="0"/>
                  <a:t> Strength - </a:t>
                </a:r>
                <a:r>
                  <a:rPr lang="en-US" baseline="0" dirty="0" err="1" smtClean="0"/>
                  <a:t>MPa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33876736"/>
        <c:crosses val="autoZero"/>
        <c:crossBetween val="midCat"/>
        <c:majorUnit val="5"/>
        <c:minorUnit val="0.1"/>
      </c:valAx>
      <c:spPr>
        <a:ln>
          <a:prstDash val="sysDot"/>
        </a:ln>
      </c:spPr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588E67-8693-4340-BD24-19666A2091B1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44D028C-E6EC-41E6-AC1B-1A7598E401B1}">
      <dgm:prSet phldrT="[Text]"/>
      <dgm:spPr/>
      <dgm:t>
        <a:bodyPr/>
        <a:lstStyle/>
        <a:p>
          <a:r>
            <a:rPr lang="en-US" dirty="0" smtClean="0"/>
            <a:t>Testing Concrete</a:t>
          </a:r>
          <a:endParaRPr lang="en-US" dirty="0"/>
        </a:p>
      </dgm:t>
    </dgm:pt>
    <dgm:pt modelId="{4C3CCF52-6AEF-4BA1-838F-3D8FF9D75424}" type="parTrans" cxnId="{C0F3C3B0-7DCA-41D1-8F86-FC81A53D9972}">
      <dgm:prSet/>
      <dgm:spPr/>
      <dgm:t>
        <a:bodyPr/>
        <a:lstStyle/>
        <a:p>
          <a:endParaRPr lang="en-US"/>
        </a:p>
      </dgm:t>
    </dgm:pt>
    <dgm:pt modelId="{D1C7787B-D12B-49F4-A0AE-218891D6A6F9}" type="sibTrans" cxnId="{C0F3C3B0-7DCA-41D1-8F86-FC81A53D9972}">
      <dgm:prSet/>
      <dgm:spPr/>
      <dgm:t>
        <a:bodyPr/>
        <a:lstStyle/>
        <a:p>
          <a:endParaRPr lang="en-US"/>
        </a:p>
      </dgm:t>
    </dgm:pt>
    <dgm:pt modelId="{937928F3-A54F-4833-8C1B-6167DC7919B9}">
      <dgm:prSet phldrT="[Text]"/>
      <dgm:spPr/>
      <dgm:t>
        <a:bodyPr/>
        <a:lstStyle/>
        <a:p>
          <a:r>
            <a:rPr lang="en-US" dirty="0" smtClean="0"/>
            <a:t>Non-Destructive</a:t>
          </a:r>
          <a:endParaRPr lang="en-US" dirty="0"/>
        </a:p>
      </dgm:t>
    </dgm:pt>
    <dgm:pt modelId="{83E4D832-88D9-4A88-B43F-45E2638AE633}" type="parTrans" cxnId="{2E78AF7B-6813-48D6-8BEB-83A2DD8FDB82}">
      <dgm:prSet/>
      <dgm:spPr/>
      <dgm:t>
        <a:bodyPr/>
        <a:lstStyle/>
        <a:p>
          <a:endParaRPr lang="en-US"/>
        </a:p>
      </dgm:t>
    </dgm:pt>
    <dgm:pt modelId="{D87FE162-E67A-4A39-AA26-4C96DFE717B2}" type="sibTrans" cxnId="{2E78AF7B-6813-48D6-8BEB-83A2DD8FDB82}">
      <dgm:prSet/>
      <dgm:spPr/>
      <dgm:t>
        <a:bodyPr/>
        <a:lstStyle/>
        <a:p>
          <a:endParaRPr lang="en-US"/>
        </a:p>
      </dgm:t>
    </dgm:pt>
    <dgm:pt modelId="{EDA364CE-B5F1-40C5-8C10-89AF7344CDA5}">
      <dgm:prSet phldrT="[Text]"/>
      <dgm:spPr/>
      <dgm:t>
        <a:bodyPr/>
        <a:lstStyle/>
        <a:p>
          <a:r>
            <a:rPr lang="en-US" dirty="0" smtClean="0"/>
            <a:t>Destructive</a:t>
          </a:r>
          <a:endParaRPr lang="en-US" dirty="0"/>
        </a:p>
      </dgm:t>
    </dgm:pt>
    <dgm:pt modelId="{B4FD8D2A-C44F-42C1-AC0A-BF2EC61674DA}" type="parTrans" cxnId="{7AA6CAB1-3B22-4AC1-9D8E-BA6C667352AB}">
      <dgm:prSet/>
      <dgm:spPr/>
      <dgm:t>
        <a:bodyPr/>
        <a:lstStyle/>
        <a:p>
          <a:endParaRPr lang="en-US"/>
        </a:p>
      </dgm:t>
    </dgm:pt>
    <dgm:pt modelId="{DA63CB77-3882-4221-9D57-C68756D5F121}" type="sibTrans" cxnId="{7AA6CAB1-3B22-4AC1-9D8E-BA6C667352AB}">
      <dgm:prSet/>
      <dgm:spPr/>
      <dgm:t>
        <a:bodyPr/>
        <a:lstStyle/>
        <a:p>
          <a:endParaRPr lang="en-US"/>
        </a:p>
      </dgm:t>
    </dgm:pt>
    <dgm:pt modelId="{D9FDA564-3A8B-4DBC-93F7-7BB8307B0D91}" type="pres">
      <dgm:prSet presAssocID="{FE588E67-8693-4340-BD24-19666A2091B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309F5CA-3A80-4C7B-AA62-38DCA73031A1}" type="pres">
      <dgm:prSet presAssocID="{F44D028C-E6EC-41E6-AC1B-1A7598E401B1}" presName="singleCycle" presStyleCnt="0"/>
      <dgm:spPr/>
    </dgm:pt>
    <dgm:pt modelId="{5373E34C-9B1A-4AD4-BF46-C709E333F97B}" type="pres">
      <dgm:prSet presAssocID="{F44D028C-E6EC-41E6-AC1B-1A7598E401B1}" presName="singleCenter" presStyleLbl="node1" presStyleIdx="0" presStyleCnt="3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4043BB02-B572-482C-8F16-8D18DBBFD9C7}" type="pres">
      <dgm:prSet presAssocID="{83E4D832-88D9-4A88-B43F-45E2638AE633}" presName="Name56" presStyleLbl="parChTrans1D2" presStyleIdx="0" presStyleCnt="2"/>
      <dgm:spPr/>
      <dgm:t>
        <a:bodyPr/>
        <a:lstStyle/>
        <a:p>
          <a:endParaRPr lang="en-US"/>
        </a:p>
      </dgm:t>
    </dgm:pt>
    <dgm:pt modelId="{4DFEA3EF-4AC8-4EA0-87BE-40144C2494F5}" type="pres">
      <dgm:prSet presAssocID="{937928F3-A54F-4833-8C1B-6167DC7919B9}" presName="text0" presStyleLbl="node1" presStyleIdx="1" presStyleCnt="3" custScaleX="418811" custScaleY="109088" custRadScaleRad="133565" custRadScaleInc="-57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D0693-C903-4574-B6F6-211A00568B84}" type="pres">
      <dgm:prSet presAssocID="{B4FD8D2A-C44F-42C1-AC0A-BF2EC61674DA}" presName="Name56" presStyleLbl="parChTrans1D2" presStyleIdx="1" presStyleCnt="2"/>
      <dgm:spPr/>
      <dgm:t>
        <a:bodyPr/>
        <a:lstStyle/>
        <a:p>
          <a:endParaRPr lang="en-US"/>
        </a:p>
      </dgm:t>
    </dgm:pt>
    <dgm:pt modelId="{BBD3D028-F011-4064-B975-26A52D944482}" type="pres">
      <dgm:prSet presAssocID="{EDA364CE-B5F1-40C5-8C10-89AF7344CDA5}" presName="text0" presStyleLbl="node1" presStyleIdx="2" presStyleCnt="3" custScaleX="368554" custScaleY="133126" custRadScaleRad="148412" custRadScaleInc="-61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78AF7B-6813-48D6-8BEB-83A2DD8FDB82}" srcId="{F44D028C-E6EC-41E6-AC1B-1A7598E401B1}" destId="{937928F3-A54F-4833-8C1B-6167DC7919B9}" srcOrd="0" destOrd="0" parTransId="{83E4D832-88D9-4A88-B43F-45E2638AE633}" sibTransId="{D87FE162-E67A-4A39-AA26-4C96DFE717B2}"/>
    <dgm:cxn modelId="{7AA6CAB1-3B22-4AC1-9D8E-BA6C667352AB}" srcId="{F44D028C-E6EC-41E6-AC1B-1A7598E401B1}" destId="{EDA364CE-B5F1-40C5-8C10-89AF7344CDA5}" srcOrd="1" destOrd="0" parTransId="{B4FD8D2A-C44F-42C1-AC0A-BF2EC61674DA}" sibTransId="{DA63CB77-3882-4221-9D57-C68756D5F121}"/>
    <dgm:cxn modelId="{F7AAA816-1BFD-4AE7-BFC9-4A14CDB205AF}" type="presOf" srcId="{83E4D832-88D9-4A88-B43F-45E2638AE633}" destId="{4043BB02-B572-482C-8F16-8D18DBBFD9C7}" srcOrd="0" destOrd="0" presId="urn:microsoft.com/office/officeart/2008/layout/RadialCluster"/>
    <dgm:cxn modelId="{C0F3C3B0-7DCA-41D1-8F86-FC81A53D9972}" srcId="{FE588E67-8693-4340-BD24-19666A2091B1}" destId="{F44D028C-E6EC-41E6-AC1B-1A7598E401B1}" srcOrd="0" destOrd="0" parTransId="{4C3CCF52-6AEF-4BA1-838F-3D8FF9D75424}" sibTransId="{D1C7787B-D12B-49F4-A0AE-218891D6A6F9}"/>
    <dgm:cxn modelId="{8E443FA2-6C31-445E-8697-7812FC701125}" type="presOf" srcId="{937928F3-A54F-4833-8C1B-6167DC7919B9}" destId="{4DFEA3EF-4AC8-4EA0-87BE-40144C2494F5}" srcOrd="0" destOrd="0" presId="urn:microsoft.com/office/officeart/2008/layout/RadialCluster"/>
    <dgm:cxn modelId="{FC00E3BE-5A2F-4393-9108-AB8E882C65C9}" type="presOf" srcId="{F44D028C-E6EC-41E6-AC1B-1A7598E401B1}" destId="{5373E34C-9B1A-4AD4-BF46-C709E333F97B}" srcOrd="0" destOrd="0" presId="urn:microsoft.com/office/officeart/2008/layout/RadialCluster"/>
    <dgm:cxn modelId="{7F012B55-9C15-4424-A072-AA731FA64F42}" type="presOf" srcId="{B4FD8D2A-C44F-42C1-AC0A-BF2EC61674DA}" destId="{02CD0693-C903-4574-B6F6-211A00568B84}" srcOrd="0" destOrd="0" presId="urn:microsoft.com/office/officeart/2008/layout/RadialCluster"/>
    <dgm:cxn modelId="{04D877A5-9DC0-429D-8D19-056DDE91C86E}" type="presOf" srcId="{EDA364CE-B5F1-40C5-8C10-89AF7344CDA5}" destId="{BBD3D028-F011-4064-B975-26A52D944482}" srcOrd="0" destOrd="0" presId="urn:microsoft.com/office/officeart/2008/layout/RadialCluster"/>
    <dgm:cxn modelId="{4182805E-0A5C-4694-BEA0-4E9A6AC80A9D}" type="presOf" srcId="{FE588E67-8693-4340-BD24-19666A2091B1}" destId="{D9FDA564-3A8B-4DBC-93F7-7BB8307B0D91}" srcOrd="0" destOrd="0" presId="urn:microsoft.com/office/officeart/2008/layout/RadialCluster"/>
    <dgm:cxn modelId="{D51C1438-66B1-4DE2-A9A4-05957E80D228}" type="presParOf" srcId="{D9FDA564-3A8B-4DBC-93F7-7BB8307B0D91}" destId="{F309F5CA-3A80-4C7B-AA62-38DCA73031A1}" srcOrd="0" destOrd="0" presId="urn:microsoft.com/office/officeart/2008/layout/RadialCluster"/>
    <dgm:cxn modelId="{D3102578-AC69-4DC5-A343-8F565251115C}" type="presParOf" srcId="{F309F5CA-3A80-4C7B-AA62-38DCA73031A1}" destId="{5373E34C-9B1A-4AD4-BF46-C709E333F97B}" srcOrd="0" destOrd="0" presId="urn:microsoft.com/office/officeart/2008/layout/RadialCluster"/>
    <dgm:cxn modelId="{1ACD3F80-EB1A-4B01-A380-80CF78CDD375}" type="presParOf" srcId="{F309F5CA-3A80-4C7B-AA62-38DCA73031A1}" destId="{4043BB02-B572-482C-8F16-8D18DBBFD9C7}" srcOrd="1" destOrd="0" presId="urn:microsoft.com/office/officeart/2008/layout/RadialCluster"/>
    <dgm:cxn modelId="{4B9CE655-B73E-40D5-A8E4-1F0FD05ED634}" type="presParOf" srcId="{F309F5CA-3A80-4C7B-AA62-38DCA73031A1}" destId="{4DFEA3EF-4AC8-4EA0-87BE-40144C2494F5}" srcOrd="2" destOrd="0" presId="urn:microsoft.com/office/officeart/2008/layout/RadialCluster"/>
    <dgm:cxn modelId="{C44B541D-4CCC-4343-ADDE-567854CE548E}" type="presParOf" srcId="{F309F5CA-3A80-4C7B-AA62-38DCA73031A1}" destId="{02CD0693-C903-4574-B6F6-211A00568B84}" srcOrd="3" destOrd="0" presId="urn:microsoft.com/office/officeart/2008/layout/RadialCluster"/>
    <dgm:cxn modelId="{F8D9FBA0-C9D6-45CA-8AA2-879DC16D5711}" type="presParOf" srcId="{F309F5CA-3A80-4C7B-AA62-38DCA73031A1}" destId="{BBD3D028-F011-4064-B975-26A52D944482}" srcOrd="4" destOrd="0" presId="urn:microsoft.com/office/officeart/2008/layout/RadialCluster"/>
  </dgm:cxnLst>
  <dgm:bg>
    <a:solidFill>
      <a:schemeClr val="tx2">
        <a:lumMod val="60000"/>
        <a:lumOff val="40000"/>
      </a:schemeClr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C0FF6D-22C5-4590-B0C9-59CC008871A2}" type="doc">
      <dgm:prSet loTypeId="urn:microsoft.com/office/officeart/2008/layout/AlternatingHexagons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E54448C-0DE4-4E39-A244-DA19537D502C}">
      <dgm:prSet phldrT="[Text]" custT="1"/>
      <dgm:spPr/>
      <dgm:t>
        <a:bodyPr/>
        <a:lstStyle/>
        <a:p>
          <a:r>
            <a:rPr lang="en-US" sz="2800" baseline="0" dirty="0" smtClean="0"/>
            <a:t>Density</a:t>
          </a:r>
          <a:endParaRPr lang="en-US" sz="2800" baseline="0" dirty="0"/>
        </a:p>
      </dgm:t>
    </dgm:pt>
    <dgm:pt modelId="{5FC18B46-8B76-45F9-998F-64A5E220F841}" type="parTrans" cxnId="{13B09FB3-B2A0-4740-A904-A7A6D435FEE9}">
      <dgm:prSet/>
      <dgm:spPr/>
      <dgm:t>
        <a:bodyPr/>
        <a:lstStyle/>
        <a:p>
          <a:endParaRPr lang="en-US"/>
        </a:p>
      </dgm:t>
    </dgm:pt>
    <dgm:pt modelId="{F3A66B0B-BDC6-4A62-809D-73D124BD808D}" type="sibTrans" cxnId="{13B09FB3-B2A0-4740-A904-A7A6D435FEE9}">
      <dgm:prSet/>
      <dgm:spPr/>
      <dgm:t>
        <a:bodyPr/>
        <a:lstStyle/>
        <a:p>
          <a:r>
            <a:rPr lang="en-US" dirty="0" smtClean="0"/>
            <a:t>Elastic Modulus</a:t>
          </a:r>
          <a:endParaRPr lang="en-US" dirty="0"/>
        </a:p>
      </dgm:t>
    </dgm:pt>
    <dgm:pt modelId="{91CE922C-BD2E-45DE-A8A2-5C34C9D1B8F4}">
      <dgm:prSet phldrT="[Text]" custT="1"/>
      <dgm:spPr/>
      <dgm:t>
        <a:bodyPr/>
        <a:lstStyle/>
        <a:p>
          <a:r>
            <a:rPr lang="en-US" sz="2800" dirty="0" smtClean="0"/>
            <a:t>strength</a:t>
          </a:r>
          <a:endParaRPr lang="en-US" sz="600" dirty="0"/>
        </a:p>
      </dgm:t>
    </dgm:pt>
    <dgm:pt modelId="{1B33A3D5-FDA7-48AC-939B-441F057E82BC}" type="parTrans" cxnId="{1B301F0C-97D4-4966-BA41-BD2A2FC4DF8D}">
      <dgm:prSet/>
      <dgm:spPr/>
      <dgm:t>
        <a:bodyPr/>
        <a:lstStyle/>
        <a:p>
          <a:endParaRPr lang="en-US"/>
        </a:p>
      </dgm:t>
    </dgm:pt>
    <dgm:pt modelId="{7695339C-0837-4F56-A189-BA421FDFE862}" type="sibTrans" cxnId="{1B301F0C-97D4-4966-BA41-BD2A2FC4DF8D}">
      <dgm:prSet custT="1"/>
      <dgm:spPr/>
      <dgm:t>
        <a:bodyPr/>
        <a:lstStyle/>
        <a:p>
          <a:r>
            <a:rPr lang="en-US" sz="2800" dirty="0" smtClean="0"/>
            <a:t>Surface Hardness</a:t>
          </a:r>
          <a:endParaRPr lang="en-US" sz="2800" dirty="0"/>
        </a:p>
      </dgm:t>
    </dgm:pt>
    <dgm:pt modelId="{7DA09B61-21BA-426F-A95E-B5097EB7DCB1}">
      <dgm:prSet phldrT="[Text]" custT="1"/>
      <dgm:spPr/>
      <dgm:t>
        <a:bodyPr/>
        <a:lstStyle/>
        <a:p>
          <a:r>
            <a:rPr lang="en-US" sz="2800" dirty="0" smtClean="0"/>
            <a:t>Quality of Workmanship</a:t>
          </a:r>
          <a:endParaRPr lang="en-US" sz="2800" dirty="0"/>
        </a:p>
      </dgm:t>
    </dgm:pt>
    <dgm:pt modelId="{E4929BD9-FE79-4269-9B35-EB89EC8D7418}" type="parTrans" cxnId="{E1E0C548-BCC7-4E18-A36C-BF9E67E43964}">
      <dgm:prSet/>
      <dgm:spPr/>
      <dgm:t>
        <a:bodyPr/>
        <a:lstStyle/>
        <a:p>
          <a:endParaRPr lang="en-US"/>
        </a:p>
      </dgm:t>
    </dgm:pt>
    <dgm:pt modelId="{187E499B-0B70-4624-B477-AB130249E8C5}" type="sibTrans" cxnId="{E1E0C548-BCC7-4E18-A36C-BF9E67E43964}">
      <dgm:prSet custT="1"/>
      <dgm:spPr/>
      <dgm:t>
        <a:bodyPr/>
        <a:lstStyle/>
        <a:p>
          <a:r>
            <a:rPr lang="en-US" sz="2800" dirty="0" smtClean="0"/>
            <a:t>Surface Absorption</a:t>
          </a:r>
          <a:endParaRPr lang="en-US" sz="2800" dirty="0"/>
        </a:p>
      </dgm:t>
    </dgm:pt>
    <dgm:pt modelId="{D88B1788-CE96-4D1E-898A-FDC35D06FA85}">
      <dgm:prSet custT="1"/>
      <dgm:spPr/>
      <dgm:t>
        <a:bodyPr/>
        <a:lstStyle/>
        <a:p>
          <a:r>
            <a:rPr lang="en-US" sz="2800" dirty="0" smtClean="0"/>
            <a:t>Cracks and Voids </a:t>
          </a:r>
          <a:r>
            <a:rPr lang="en-US" sz="2800" baseline="0" dirty="0" smtClean="0"/>
            <a:t>Determination</a:t>
          </a:r>
          <a:endParaRPr lang="en-US" sz="2800" baseline="0" dirty="0"/>
        </a:p>
      </dgm:t>
    </dgm:pt>
    <dgm:pt modelId="{1CF645DF-03DF-41B2-A5A7-8D226B2D8522}" type="parTrans" cxnId="{B39B3627-659E-4505-9B59-2BC88C4777DB}">
      <dgm:prSet/>
      <dgm:spPr/>
      <dgm:t>
        <a:bodyPr/>
        <a:lstStyle/>
        <a:p>
          <a:endParaRPr lang="en-US"/>
        </a:p>
      </dgm:t>
    </dgm:pt>
    <dgm:pt modelId="{FD21ABD1-6A26-4A24-AB45-819083BD273F}" type="sibTrans" cxnId="{B39B3627-659E-4505-9B59-2BC88C4777DB}">
      <dgm:prSet/>
      <dgm:spPr/>
      <dgm:t>
        <a:bodyPr/>
        <a:lstStyle/>
        <a:p>
          <a:r>
            <a:rPr lang="en-US" dirty="0" smtClean="0"/>
            <a:t>Reinforcement Location</a:t>
          </a:r>
          <a:endParaRPr lang="en-US" dirty="0"/>
        </a:p>
      </dgm:t>
    </dgm:pt>
    <dgm:pt modelId="{A8E1EDE5-AAA6-409B-B7EB-EF0353A10BAC}" type="pres">
      <dgm:prSet presAssocID="{5DC0FF6D-22C5-4590-B0C9-59CC008871A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C3CC6DB-56BA-424A-95CE-8801B0936C97}" type="pres">
      <dgm:prSet presAssocID="{EE54448C-0DE4-4E39-A244-DA19537D502C}" presName="composite" presStyleCnt="0"/>
      <dgm:spPr/>
    </dgm:pt>
    <dgm:pt modelId="{2EA96EDD-1744-48AD-9752-2596CE0AAD3E}" type="pres">
      <dgm:prSet presAssocID="{EE54448C-0DE4-4E39-A244-DA19537D502C}" presName="Parent1" presStyleLbl="node1" presStyleIdx="0" presStyleCnt="8" custScaleX="367390" custScaleY="152458" custLinFactNeighborX="-88641" custLinFactNeighborY="-43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1EE33-5BDA-4501-99A3-34DB82E933DA}" type="pres">
      <dgm:prSet presAssocID="{EE54448C-0DE4-4E39-A244-DA19537D502C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4A0A23-9460-46E7-84F0-E916DD4A2112}" type="pres">
      <dgm:prSet presAssocID="{EE54448C-0DE4-4E39-A244-DA19537D502C}" presName="BalanceSpacing" presStyleCnt="0"/>
      <dgm:spPr/>
    </dgm:pt>
    <dgm:pt modelId="{7AC5142B-0F85-453B-8079-D89657347274}" type="pres">
      <dgm:prSet presAssocID="{EE54448C-0DE4-4E39-A244-DA19537D502C}" presName="BalanceSpacing1" presStyleCnt="0"/>
      <dgm:spPr/>
    </dgm:pt>
    <dgm:pt modelId="{46D7DF96-BF9B-4E20-B4B8-614995B0B91A}" type="pres">
      <dgm:prSet presAssocID="{F3A66B0B-BDC6-4A62-809D-73D124BD808D}" presName="Accent1Text" presStyleLbl="node1" presStyleIdx="1" presStyleCnt="8" custScaleX="396713" custScaleY="127157" custLinFactX="-200000" custLinFactNeighborX="-215557" custLinFactNeighborY="-1613"/>
      <dgm:spPr/>
      <dgm:t>
        <a:bodyPr/>
        <a:lstStyle/>
        <a:p>
          <a:endParaRPr lang="en-US"/>
        </a:p>
      </dgm:t>
    </dgm:pt>
    <dgm:pt modelId="{CAFF46B6-8FD8-45DF-9491-9D29D8B48AD2}" type="pres">
      <dgm:prSet presAssocID="{F3A66B0B-BDC6-4A62-809D-73D124BD808D}" presName="spaceBetweenRectangles" presStyleCnt="0"/>
      <dgm:spPr/>
    </dgm:pt>
    <dgm:pt modelId="{8787BCB0-6D3C-43B2-A790-8E11469E33B4}" type="pres">
      <dgm:prSet presAssocID="{D88B1788-CE96-4D1E-898A-FDC35D06FA85}" presName="composite" presStyleCnt="0"/>
      <dgm:spPr/>
    </dgm:pt>
    <dgm:pt modelId="{6DED6464-F872-44B9-939A-3392F8F55CF3}" type="pres">
      <dgm:prSet presAssocID="{D88B1788-CE96-4D1E-898A-FDC35D06FA85}" presName="Parent1" presStyleLbl="node1" presStyleIdx="2" presStyleCnt="8" custScaleX="719182" custScaleY="204325" custLinFactX="-100000" custLinFactNeighborX="-175901" custLinFactNeighborY="408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2AABF8-F438-4594-A05D-16EEB6B952B0}" type="pres">
      <dgm:prSet presAssocID="{D88B1788-CE96-4D1E-898A-FDC35D06FA85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E4250533-6347-4F89-8FCC-CBB8C8EBA906}" type="pres">
      <dgm:prSet presAssocID="{D88B1788-CE96-4D1E-898A-FDC35D06FA85}" presName="BalanceSpacing" presStyleCnt="0"/>
      <dgm:spPr/>
    </dgm:pt>
    <dgm:pt modelId="{01EBBCC1-C9CD-4626-8694-A6D7EFE3340D}" type="pres">
      <dgm:prSet presAssocID="{D88B1788-CE96-4D1E-898A-FDC35D06FA85}" presName="BalanceSpacing1" presStyleCnt="0"/>
      <dgm:spPr/>
    </dgm:pt>
    <dgm:pt modelId="{B5613627-A034-4CCF-8959-7BCCA8BB83B3}" type="pres">
      <dgm:prSet presAssocID="{FD21ABD1-6A26-4A24-AB45-819083BD273F}" presName="Accent1Text" presStyleLbl="node1" presStyleIdx="3" presStyleCnt="8" custScaleX="466368" custScaleY="178032" custLinFactX="100000" custLinFactNeighborX="183438" custLinFactNeighborY="32653"/>
      <dgm:spPr/>
      <dgm:t>
        <a:bodyPr/>
        <a:lstStyle/>
        <a:p>
          <a:endParaRPr lang="en-US"/>
        </a:p>
      </dgm:t>
    </dgm:pt>
    <dgm:pt modelId="{DE355D65-C488-4C5A-B719-8405C1E0987C}" type="pres">
      <dgm:prSet presAssocID="{FD21ABD1-6A26-4A24-AB45-819083BD273F}" presName="spaceBetweenRectangles" presStyleCnt="0"/>
      <dgm:spPr/>
    </dgm:pt>
    <dgm:pt modelId="{5E767A12-C1AC-4991-BB0B-36FF64E2F11A}" type="pres">
      <dgm:prSet presAssocID="{91CE922C-BD2E-45DE-A8A2-5C34C9D1B8F4}" presName="composite" presStyleCnt="0"/>
      <dgm:spPr/>
    </dgm:pt>
    <dgm:pt modelId="{D8B4EAA4-40E0-4D3E-9D84-416475B378E7}" type="pres">
      <dgm:prSet presAssocID="{91CE922C-BD2E-45DE-A8A2-5C34C9D1B8F4}" presName="Parent1" presStyleLbl="node1" presStyleIdx="4" presStyleCnt="8" custScaleX="396604" custLinFactX="120546" custLinFactY="-125262" custLinFactNeighborX="200000" custLinFactNeighborY="-2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0BF47E-EC34-48CB-AF73-E32CF3E1DA37}" type="pres">
      <dgm:prSet presAssocID="{91CE922C-BD2E-45DE-A8A2-5C34C9D1B8F4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AF101A-4EAC-4D4C-B7F9-F01CF935112A}" type="pres">
      <dgm:prSet presAssocID="{91CE922C-BD2E-45DE-A8A2-5C34C9D1B8F4}" presName="BalanceSpacing" presStyleCnt="0"/>
      <dgm:spPr/>
    </dgm:pt>
    <dgm:pt modelId="{ED69001D-8367-4287-A9D5-46555A92A2CF}" type="pres">
      <dgm:prSet presAssocID="{91CE922C-BD2E-45DE-A8A2-5C34C9D1B8F4}" presName="BalanceSpacing1" presStyleCnt="0"/>
      <dgm:spPr/>
    </dgm:pt>
    <dgm:pt modelId="{19835DF8-0647-4799-8A03-6EE2197F1B89}" type="pres">
      <dgm:prSet presAssocID="{7695339C-0837-4F56-A189-BA421FDFE862}" presName="Accent1Text" presStyleLbl="node1" presStyleIdx="5" presStyleCnt="8" custScaleX="588398" custScaleY="165405" custLinFactX="-172327" custLinFactY="77850" custLinFactNeighborX="-200000" custLinFactNeighborY="100000"/>
      <dgm:spPr/>
      <dgm:t>
        <a:bodyPr/>
        <a:lstStyle/>
        <a:p>
          <a:endParaRPr lang="en-US"/>
        </a:p>
      </dgm:t>
    </dgm:pt>
    <dgm:pt modelId="{D4A5368B-BD75-44B4-9F04-07BAC4BD65C7}" type="pres">
      <dgm:prSet presAssocID="{7695339C-0837-4F56-A189-BA421FDFE862}" presName="spaceBetweenRectangles" presStyleCnt="0"/>
      <dgm:spPr/>
    </dgm:pt>
    <dgm:pt modelId="{16C5B377-5C33-45FA-882A-93C9EC4801E5}" type="pres">
      <dgm:prSet presAssocID="{7DA09B61-21BA-426F-A95E-B5097EB7DCB1}" presName="composite" presStyleCnt="0"/>
      <dgm:spPr/>
    </dgm:pt>
    <dgm:pt modelId="{CA06303F-174A-43F6-A02A-5DF882329A19}" type="pres">
      <dgm:prSet presAssocID="{7DA09B61-21BA-426F-A95E-B5097EB7DCB1}" presName="Parent1" presStyleLbl="node1" presStyleIdx="6" presStyleCnt="8" custScaleX="598121" custScaleY="203771" custLinFactY="-33062" custLinFactNeighborX="74674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2EFEA0-4A53-4296-AB7A-9C97CDEDF023}" type="pres">
      <dgm:prSet presAssocID="{7DA09B61-21BA-426F-A95E-B5097EB7DCB1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BB0939-DB95-43F8-8798-2EA0724DDCC3}" type="pres">
      <dgm:prSet presAssocID="{7DA09B61-21BA-426F-A95E-B5097EB7DCB1}" presName="BalanceSpacing" presStyleCnt="0"/>
      <dgm:spPr/>
    </dgm:pt>
    <dgm:pt modelId="{6A89E7C2-7602-4B17-8BF8-5B5D57B54697}" type="pres">
      <dgm:prSet presAssocID="{7DA09B61-21BA-426F-A95E-B5097EB7DCB1}" presName="BalanceSpacing1" presStyleCnt="0"/>
      <dgm:spPr/>
    </dgm:pt>
    <dgm:pt modelId="{E5DC2D97-565E-4AF2-B367-2B893DC2951C}" type="pres">
      <dgm:prSet presAssocID="{187E499B-0B70-4624-B477-AB130249E8C5}" presName="Accent1Text" presStyleLbl="node1" presStyleIdx="7" presStyleCnt="8" custScaleX="486848" custScaleY="197238" custLinFactX="164429" custLinFactNeighborX="200000" custLinFactNeighborY="20054"/>
      <dgm:spPr/>
      <dgm:t>
        <a:bodyPr/>
        <a:lstStyle/>
        <a:p>
          <a:endParaRPr lang="en-US"/>
        </a:p>
      </dgm:t>
    </dgm:pt>
  </dgm:ptLst>
  <dgm:cxnLst>
    <dgm:cxn modelId="{B39B3627-659E-4505-9B59-2BC88C4777DB}" srcId="{5DC0FF6D-22C5-4590-B0C9-59CC008871A2}" destId="{D88B1788-CE96-4D1E-898A-FDC35D06FA85}" srcOrd="1" destOrd="0" parTransId="{1CF645DF-03DF-41B2-A5A7-8D226B2D8522}" sibTransId="{FD21ABD1-6A26-4A24-AB45-819083BD273F}"/>
    <dgm:cxn modelId="{33B0E3E2-9805-45D2-9B96-E52244F9B2AA}" type="presOf" srcId="{7695339C-0837-4F56-A189-BA421FDFE862}" destId="{19835DF8-0647-4799-8A03-6EE2197F1B89}" srcOrd="0" destOrd="0" presId="urn:microsoft.com/office/officeart/2008/layout/AlternatingHexagons"/>
    <dgm:cxn modelId="{8E453DE1-8D1A-45E3-872A-6DDB3C0BDB39}" type="presOf" srcId="{EE54448C-0DE4-4E39-A244-DA19537D502C}" destId="{2EA96EDD-1744-48AD-9752-2596CE0AAD3E}" srcOrd="0" destOrd="0" presId="urn:microsoft.com/office/officeart/2008/layout/AlternatingHexagons"/>
    <dgm:cxn modelId="{824BCDDF-DBBC-4016-BEE9-92FB497D29A9}" type="presOf" srcId="{F3A66B0B-BDC6-4A62-809D-73D124BD808D}" destId="{46D7DF96-BF9B-4E20-B4B8-614995B0B91A}" srcOrd="0" destOrd="0" presId="urn:microsoft.com/office/officeart/2008/layout/AlternatingHexagons"/>
    <dgm:cxn modelId="{241CB9E9-2100-401B-82C3-9169002A64F5}" type="presOf" srcId="{D88B1788-CE96-4D1E-898A-FDC35D06FA85}" destId="{6DED6464-F872-44B9-939A-3392F8F55CF3}" srcOrd="0" destOrd="0" presId="urn:microsoft.com/office/officeart/2008/layout/AlternatingHexagons"/>
    <dgm:cxn modelId="{4D690BDC-6047-4E0F-A6F5-C33BB1DEFD75}" type="presOf" srcId="{187E499B-0B70-4624-B477-AB130249E8C5}" destId="{E5DC2D97-565E-4AF2-B367-2B893DC2951C}" srcOrd="0" destOrd="0" presId="urn:microsoft.com/office/officeart/2008/layout/AlternatingHexagons"/>
    <dgm:cxn modelId="{00EF66B6-0B8B-4AFD-B19A-E72F3E4C9FFE}" type="presOf" srcId="{5DC0FF6D-22C5-4590-B0C9-59CC008871A2}" destId="{A8E1EDE5-AAA6-409B-B7EB-EF0353A10BAC}" srcOrd="0" destOrd="0" presId="urn:microsoft.com/office/officeart/2008/layout/AlternatingHexagons"/>
    <dgm:cxn modelId="{4F79DAFE-7955-439B-B2A3-98C70F3F94A0}" type="presOf" srcId="{7DA09B61-21BA-426F-A95E-B5097EB7DCB1}" destId="{CA06303F-174A-43F6-A02A-5DF882329A19}" srcOrd="0" destOrd="0" presId="urn:microsoft.com/office/officeart/2008/layout/AlternatingHexagons"/>
    <dgm:cxn modelId="{1B301F0C-97D4-4966-BA41-BD2A2FC4DF8D}" srcId="{5DC0FF6D-22C5-4590-B0C9-59CC008871A2}" destId="{91CE922C-BD2E-45DE-A8A2-5C34C9D1B8F4}" srcOrd="2" destOrd="0" parTransId="{1B33A3D5-FDA7-48AC-939B-441F057E82BC}" sibTransId="{7695339C-0837-4F56-A189-BA421FDFE862}"/>
    <dgm:cxn modelId="{F4B23C44-94B7-46A0-9827-6C17AF197122}" type="presOf" srcId="{FD21ABD1-6A26-4A24-AB45-819083BD273F}" destId="{B5613627-A034-4CCF-8959-7BCCA8BB83B3}" srcOrd="0" destOrd="0" presId="urn:microsoft.com/office/officeart/2008/layout/AlternatingHexagons"/>
    <dgm:cxn modelId="{05BA4D61-D88F-4F66-9CFD-057006FA0E48}" type="presOf" srcId="{91CE922C-BD2E-45DE-A8A2-5C34C9D1B8F4}" destId="{D8B4EAA4-40E0-4D3E-9D84-416475B378E7}" srcOrd="0" destOrd="0" presId="urn:microsoft.com/office/officeart/2008/layout/AlternatingHexagons"/>
    <dgm:cxn modelId="{13B09FB3-B2A0-4740-A904-A7A6D435FEE9}" srcId="{5DC0FF6D-22C5-4590-B0C9-59CC008871A2}" destId="{EE54448C-0DE4-4E39-A244-DA19537D502C}" srcOrd="0" destOrd="0" parTransId="{5FC18B46-8B76-45F9-998F-64A5E220F841}" sibTransId="{F3A66B0B-BDC6-4A62-809D-73D124BD808D}"/>
    <dgm:cxn modelId="{E1E0C548-BCC7-4E18-A36C-BF9E67E43964}" srcId="{5DC0FF6D-22C5-4590-B0C9-59CC008871A2}" destId="{7DA09B61-21BA-426F-A95E-B5097EB7DCB1}" srcOrd="3" destOrd="0" parTransId="{E4929BD9-FE79-4269-9B35-EB89EC8D7418}" sibTransId="{187E499B-0B70-4624-B477-AB130249E8C5}"/>
    <dgm:cxn modelId="{DF29232A-993E-44BE-8F01-1646A8A1E4A2}" type="presParOf" srcId="{A8E1EDE5-AAA6-409B-B7EB-EF0353A10BAC}" destId="{0C3CC6DB-56BA-424A-95CE-8801B0936C97}" srcOrd="0" destOrd="0" presId="urn:microsoft.com/office/officeart/2008/layout/AlternatingHexagons"/>
    <dgm:cxn modelId="{8661D3A4-15F7-47A3-A9B7-7406BD00A8BD}" type="presParOf" srcId="{0C3CC6DB-56BA-424A-95CE-8801B0936C97}" destId="{2EA96EDD-1744-48AD-9752-2596CE0AAD3E}" srcOrd="0" destOrd="0" presId="urn:microsoft.com/office/officeart/2008/layout/AlternatingHexagons"/>
    <dgm:cxn modelId="{1FC34936-B7C4-410C-907D-E539C51F69EC}" type="presParOf" srcId="{0C3CC6DB-56BA-424A-95CE-8801B0936C97}" destId="{C731EE33-5BDA-4501-99A3-34DB82E933DA}" srcOrd="1" destOrd="0" presId="urn:microsoft.com/office/officeart/2008/layout/AlternatingHexagons"/>
    <dgm:cxn modelId="{87A88CF6-F0E2-42C1-9686-B59F7B0AFE03}" type="presParOf" srcId="{0C3CC6DB-56BA-424A-95CE-8801B0936C97}" destId="{CA4A0A23-9460-46E7-84F0-E916DD4A2112}" srcOrd="2" destOrd="0" presId="urn:microsoft.com/office/officeart/2008/layout/AlternatingHexagons"/>
    <dgm:cxn modelId="{6A497F83-5B13-4384-9361-A3C846180C45}" type="presParOf" srcId="{0C3CC6DB-56BA-424A-95CE-8801B0936C97}" destId="{7AC5142B-0F85-453B-8079-D89657347274}" srcOrd="3" destOrd="0" presId="urn:microsoft.com/office/officeart/2008/layout/AlternatingHexagons"/>
    <dgm:cxn modelId="{45DA38B4-CDCE-4FB2-B93C-0C72F39719AB}" type="presParOf" srcId="{0C3CC6DB-56BA-424A-95CE-8801B0936C97}" destId="{46D7DF96-BF9B-4E20-B4B8-614995B0B91A}" srcOrd="4" destOrd="0" presId="urn:microsoft.com/office/officeart/2008/layout/AlternatingHexagons"/>
    <dgm:cxn modelId="{B1838F07-35C6-4761-B564-131670F023DB}" type="presParOf" srcId="{A8E1EDE5-AAA6-409B-B7EB-EF0353A10BAC}" destId="{CAFF46B6-8FD8-45DF-9491-9D29D8B48AD2}" srcOrd="1" destOrd="0" presId="urn:microsoft.com/office/officeart/2008/layout/AlternatingHexagons"/>
    <dgm:cxn modelId="{84355F7E-EEA8-4710-87E5-8D800BEB8EF7}" type="presParOf" srcId="{A8E1EDE5-AAA6-409B-B7EB-EF0353A10BAC}" destId="{8787BCB0-6D3C-43B2-A790-8E11469E33B4}" srcOrd="2" destOrd="0" presId="urn:microsoft.com/office/officeart/2008/layout/AlternatingHexagons"/>
    <dgm:cxn modelId="{19F3E862-9E27-41FC-B2F0-2765E9777C7A}" type="presParOf" srcId="{8787BCB0-6D3C-43B2-A790-8E11469E33B4}" destId="{6DED6464-F872-44B9-939A-3392F8F55CF3}" srcOrd="0" destOrd="0" presId="urn:microsoft.com/office/officeart/2008/layout/AlternatingHexagons"/>
    <dgm:cxn modelId="{984F80E2-A662-4607-9AF6-EE3AC73DF9F1}" type="presParOf" srcId="{8787BCB0-6D3C-43B2-A790-8E11469E33B4}" destId="{0F2AABF8-F438-4594-A05D-16EEB6B952B0}" srcOrd="1" destOrd="0" presId="urn:microsoft.com/office/officeart/2008/layout/AlternatingHexagons"/>
    <dgm:cxn modelId="{C210AB9F-88E1-49C8-AF1C-F4D17B94BB50}" type="presParOf" srcId="{8787BCB0-6D3C-43B2-A790-8E11469E33B4}" destId="{E4250533-6347-4F89-8FCC-CBB8C8EBA906}" srcOrd="2" destOrd="0" presId="urn:microsoft.com/office/officeart/2008/layout/AlternatingHexagons"/>
    <dgm:cxn modelId="{50C92919-64D6-4397-B313-D484412426C9}" type="presParOf" srcId="{8787BCB0-6D3C-43B2-A790-8E11469E33B4}" destId="{01EBBCC1-C9CD-4626-8694-A6D7EFE3340D}" srcOrd="3" destOrd="0" presId="urn:microsoft.com/office/officeart/2008/layout/AlternatingHexagons"/>
    <dgm:cxn modelId="{DBB41F9C-38B7-4C2F-A220-7064D785C41A}" type="presParOf" srcId="{8787BCB0-6D3C-43B2-A790-8E11469E33B4}" destId="{B5613627-A034-4CCF-8959-7BCCA8BB83B3}" srcOrd="4" destOrd="0" presId="urn:microsoft.com/office/officeart/2008/layout/AlternatingHexagons"/>
    <dgm:cxn modelId="{347A1A01-CDD8-46E5-B6A6-3595C532F5BD}" type="presParOf" srcId="{A8E1EDE5-AAA6-409B-B7EB-EF0353A10BAC}" destId="{DE355D65-C488-4C5A-B719-8405C1E0987C}" srcOrd="3" destOrd="0" presId="urn:microsoft.com/office/officeart/2008/layout/AlternatingHexagons"/>
    <dgm:cxn modelId="{B1E43C8B-4684-4C5A-8F9C-DD2C03C752AD}" type="presParOf" srcId="{A8E1EDE5-AAA6-409B-B7EB-EF0353A10BAC}" destId="{5E767A12-C1AC-4991-BB0B-36FF64E2F11A}" srcOrd="4" destOrd="0" presId="urn:microsoft.com/office/officeart/2008/layout/AlternatingHexagons"/>
    <dgm:cxn modelId="{DE0935AD-2DD7-45A2-A59C-91574B845CBA}" type="presParOf" srcId="{5E767A12-C1AC-4991-BB0B-36FF64E2F11A}" destId="{D8B4EAA4-40E0-4D3E-9D84-416475B378E7}" srcOrd="0" destOrd="0" presId="urn:microsoft.com/office/officeart/2008/layout/AlternatingHexagons"/>
    <dgm:cxn modelId="{0B532DC2-8846-4CA4-BF0E-06F295FEB813}" type="presParOf" srcId="{5E767A12-C1AC-4991-BB0B-36FF64E2F11A}" destId="{280BF47E-EC34-48CB-AF73-E32CF3E1DA37}" srcOrd="1" destOrd="0" presId="urn:microsoft.com/office/officeart/2008/layout/AlternatingHexagons"/>
    <dgm:cxn modelId="{B653252D-ECAE-4543-B5AD-85A49F4E4F99}" type="presParOf" srcId="{5E767A12-C1AC-4991-BB0B-36FF64E2F11A}" destId="{79AF101A-4EAC-4D4C-B7F9-F01CF935112A}" srcOrd="2" destOrd="0" presId="urn:microsoft.com/office/officeart/2008/layout/AlternatingHexagons"/>
    <dgm:cxn modelId="{FC8D344C-1DEA-4A95-8306-69A2BCD94C3B}" type="presParOf" srcId="{5E767A12-C1AC-4991-BB0B-36FF64E2F11A}" destId="{ED69001D-8367-4287-A9D5-46555A92A2CF}" srcOrd="3" destOrd="0" presId="urn:microsoft.com/office/officeart/2008/layout/AlternatingHexagons"/>
    <dgm:cxn modelId="{1E1155AD-F16A-4CE1-832E-A07B56B43AE0}" type="presParOf" srcId="{5E767A12-C1AC-4991-BB0B-36FF64E2F11A}" destId="{19835DF8-0647-4799-8A03-6EE2197F1B89}" srcOrd="4" destOrd="0" presId="urn:microsoft.com/office/officeart/2008/layout/AlternatingHexagons"/>
    <dgm:cxn modelId="{9ED6E344-327F-4843-AD83-99928B3F1DAE}" type="presParOf" srcId="{A8E1EDE5-AAA6-409B-B7EB-EF0353A10BAC}" destId="{D4A5368B-BD75-44B4-9F04-07BAC4BD65C7}" srcOrd="5" destOrd="0" presId="urn:microsoft.com/office/officeart/2008/layout/AlternatingHexagons"/>
    <dgm:cxn modelId="{0EFB9380-ABF3-489F-BA40-2AFC600D18FC}" type="presParOf" srcId="{A8E1EDE5-AAA6-409B-B7EB-EF0353A10BAC}" destId="{16C5B377-5C33-45FA-882A-93C9EC4801E5}" srcOrd="6" destOrd="0" presId="urn:microsoft.com/office/officeart/2008/layout/AlternatingHexagons"/>
    <dgm:cxn modelId="{E99FEC63-F2FA-495E-AFBC-093E350746EA}" type="presParOf" srcId="{16C5B377-5C33-45FA-882A-93C9EC4801E5}" destId="{CA06303F-174A-43F6-A02A-5DF882329A19}" srcOrd="0" destOrd="0" presId="urn:microsoft.com/office/officeart/2008/layout/AlternatingHexagons"/>
    <dgm:cxn modelId="{7832C85E-B1C7-44E3-8385-B751ABBF4643}" type="presParOf" srcId="{16C5B377-5C33-45FA-882A-93C9EC4801E5}" destId="{F12EFEA0-4A53-4296-AB7A-9C97CDEDF023}" srcOrd="1" destOrd="0" presId="urn:microsoft.com/office/officeart/2008/layout/AlternatingHexagons"/>
    <dgm:cxn modelId="{F323B534-DF68-48BC-A79B-75313EA40A6C}" type="presParOf" srcId="{16C5B377-5C33-45FA-882A-93C9EC4801E5}" destId="{53BB0939-DB95-43F8-8798-2EA0724DDCC3}" srcOrd="2" destOrd="0" presId="urn:microsoft.com/office/officeart/2008/layout/AlternatingHexagons"/>
    <dgm:cxn modelId="{29BC224B-08D4-41BB-93A6-851FEEFA04DF}" type="presParOf" srcId="{16C5B377-5C33-45FA-882A-93C9EC4801E5}" destId="{6A89E7C2-7602-4B17-8BF8-5B5D57B54697}" srcOrd="3" destOrd="0" presId="urn:microsoft.com/office/officeart/2008/layout/AlternatingHexagons"/>
    <dgm:cxn modelId="{1C1E1996-4E9B-4E0E-85F3-46DE0FEE7983}" type="presParOf" srcId="{16C5B377-5C33-45FA-882A-93C9EC4801E5}" destId="{E5DC2D97-565E-4AF2-B367-2B893DC2951C}" srcOrd="4" destOrd="0" presId="urn:microsoft.com/office/officeart/2008/layout/AlternatingHexagon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700A02-20E1-47AC-B017-5AE613208573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B7F3DF-A1ED-4BC0-8758-BCFEEE695849}">
      <dgm:prSet phldrT="[Text]"/>
      <dgm:spPr/>
      <dgm:t>
        <a:bodyPr/>
        <a:lstStyle/>
        <a:p>
          <a:r>
            <a:rPr lang="en-US" dirty="0" smtClean="0"/>
            <a:t>Study Drawings</a:t>
          </a:r>
          <a:endParaRPr lang="en-US" dirty="0"/>
        </a:p>
      </dgm:t>
    </dgm:pt>
    <dgm:pt modelId="{2B787B5C-A2D3-4D5A-A39E-A0ABD0CCED91}" type="parTrans" cxnId="{94A263DD-473C-466F-9423-22B044A96B82}">
      <dgm:prSet/>
      <dgm:spPr/>
      <dgm:t>
        <a:bodyPr/>
        <a:lstStyle/>
        <a:p>
          <a:endParaRPr lang="en-US"/>
        </a:p>
      </dgm:t>
    </dgm:pt>
    <dgm:pt modelId="{2C1D16E5-A4AD-4D1F-A6D6-046935461C1B}" type="sibTrans" cxnId="{94A263DD-473C-466F-9423-22B044A96B82}">
      <dgm:prSet/>
      <dgm:spPr/>
      <dgm:t>
        <a:bodyPr/>
        <a:lstStyle/>
        <a:p>
          <a:endParaRPr lang="en-US"/>
        </a:p>
      </dgm:t>
    </dgm:pt>
    <dgm:pt modelId="{423C4626-A697-4117-8BE8-8300894E32E0}">
      <dgm:prSet phldrT="[Text]"/>
      <dgm:spPr/>
      <dgm:t>
        <a:bodyPr/>
        <a:lstStyle/>
        <a:p>
          <a:r>
            <a:rPr lang="en-US" dirty="0" smtClean="0"/>
            <a:t>Preliminary Survey</a:t>
          </a:r>
          <a:endParaRPr lang="en-US" dirty="0"/>
        </a:p>
      </dgm:t>
    </dgm:pt>
    <dgm:pt modelId="{C3D6257D-17D8-4708-BBF3-D734B8D6B0F7}" type="parTrans" cxnId="{6574478A-8DB8-4B3E-9E05-D236D60FD040}">
      <dgm:prSet/>
      <dgm:spPr/>
      <dgm:t>
        <a:bodyPr/>
        <a:lstStyle/>
        <a:p>
          <a:endParaRPr lang="en-US"/>
        </a:p>
      </dgm:t>
    </dgm:pt>
    <dgm:pt modelId="{80DB5E0E-1279-4CF2-937F-AF14A8D57E75}" type="sibTrans" cxnId="{6574478A-8DB8-4B3E-9E05-D236D60FD040}">
      <dgm:prSet/>
      <dgm:spPr/>
      <dgm:t>
        <a:bodyPr/>
        <a:lstStyle/>
        <a:p>
          <a:endParaRPr lang="en-US"/>
        </a:p>
      </dgm:t>
    </dgm:pt>
    <dgm:pt modelId="{2E7F4945-7C14-4C7C-B9DB-A16766A63BF0}">
      <dgm:prSet phldrT="[Text]"/>
      <dgm:spPr/>
      <dgm:t>
        <a:bodyPr/>
        <a:lstStyle/>
        <a:p>
          <a:r>
            <a:rPr lang="en-US" dirty="0" smtClean="0"/>
            <a:t>Visual Inspection</a:t>
          </a:r>
          <a:endParaRPr lang="en-US" dirty="0"/>
        </a:p>
      </dgm:t>
    </dgm:pt>
    <dgm:pt modelId="{962EFCA7-F7F2-46C0-B67A-DCCB383B5D87}" type="parTrans" cxnId="{053BBD46-C687-401D-8181-EEF26DCB01DB}">
      <dgm:prSet/>
      <dgm:spPr/>
      <dgm:t>
        <a:bodyPr/>
        <a:lstStyle/>
        <a:p>
          <a:endParaRPr lang="en-US"/>
        </a:p>
      </dgm:t>
    </dgm:pt>
    <dgm:pt modelId="{DC255F70-FAD4-4101-A665-090F9EA3541F}" type="sibTrans" cxnId="{053BBD46-C687-401D-8181-EEF26DCB01DB}">
      <dgm:prSet/>
      <dgm:spPr/>
      <dgm:t>
        <a:bodyPr/>
        <a:lstStyle/>
        <a:p>
          <a:endParaRPr lang="en-US"/>
        </a:p>
      </dgm:t>
    </dgm:pt>
    <dgm:pt modelId="{16B8AD5E-C893-44C8-AB44-77047A8C155F}">
      <dgm:prSet/>
      <dgm:spPr/>
      <dgm:t>
        <a:bodyPr/>
        <a:lstStyle/>
        <a:p>
          <a:r>
            <a:rPr lang="en-US" dirty="0" smtClean="0"/>
            <a:t>Environmental Condition</a:t>
          </a:r>
          <a:endParaRPr lang="en-US" dirty="0"/>
        </a:p>
      </dgm:t>
    </dgm:pt>
    <dgm:pt modelId="{6D052B68-152E-4B0D-9E8F-02D9CA4484D6}" type="parTrans" cxnId="{4A13DCDD-A6DA-49A7-AB70-F4E6CDEAAD45}">
      <dgm:prSet/>
      <dgm:spPr/>
      <dgm:t>
        <a:bodyPr/>
        <a:lstStyle/>
        <a:p>
          <a:endParaRPr lang="en-US"/>
        </a:p>
      </dgm:t>
    </dgm:pt>
    <dgm:pt modelId="{C5E5633C-0EFC-47E9-84ED-938B844ABCBB}" type="sibTrans" cxnId="{4A13DCDD-A6DA-49A7-AB70-F4E6CDEAAD45}">
      <dgm:prSet/>
      <dgm:spPr/>
      <dgm:t>
        <a:bodyPr/>
        <a:lstStyle/>
        <a:p>
          <a:endParaRPr lang="en-US"/>
        </a:p>
      </dgm:t>
    </dgm:pt>
    <dgm:pt modelId="{5F66C7F8-1B17-4565-9467-A9B6F15AB530}">
      <dgm:prSet/>
      <dgm:spPr/>
      <dgm:t>
        <a:bodyPr/>
        <a:lstStyle/>
        <a:p>
          <a:r>
            <a:rPr lang="en-US" dirty="0" smtClean="0"/>
            <a:t>RESULTS</a:t>
          </a:r>
          <a:endParaRPr lang="en-US" dirty="0"/>
        </a:p>
      </dgm:t>
    </dgm:pt>
    <dgm:pt modelId="{2A926E08-198A-4715-A712-41870305614C}" type="parTrans" cxnId="{B3F7F5EC-00D7-4D99-8991-7EF59227046A}">
      <dgm:prSet/>
      <dgm:spPr/>
      <dgm:t>
        <a:bodyPr/>
        <a:lstStyle/>
        <a:p>
          <a:endParaRPr lang="en-US"/>
        </a:p>
      </dgm:t>
    </dgm:pt>
    <dgm:pt modelId="{4AB8BCFF-5FA5-4DDE-8AD3-81866B0CDB56}" type="sibTrans" cxnId="{B3F7F5EC-00D7-4D99-8991-7EF59227046A}">
      <dgm:prSet/>
      <dgm:spPr/>
      <dgm:t>
        <a:bodyPr/>
        <a:lstStyle/>
        <a:p>
          <a:endParaRPr lang="en-US"/>
        </a:p>
      </dgm:t>
    </dgm:pt>
    <dgm:pt modelId="{CD6A1E55-925C-4F62-9F75-B5156EFE60CB}" type="pres">
      <dgm:prSet presAssocID="{D8700A02-20E1-47AC-B017-5AE61320857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91D8D7-2F57-47B6-9D44-B1B7A2289976}" type="pres">
      <dgm:prSet presAssocID="{D8700A02-20E1-47AC-B017-5AE613208573}" presName="dummyMaxCanvas" presStyleCnt="0">
        <dgm:presLayoutVars/>
      </dgm:prSet>
      <dgm:spPr/>
    </dgm:pt>
    <dgm:pt modelId="{D0B816A2-CCA0-480D-AA2F-849E8BCDB466}" type="pres">
      <dgm:prSet presAssocID="{D8700A02-20E1-47AC-B017-5AE61320857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C3941C-48B9-4F13-8DB4-2AB95F98A726}" type="pres">
      <dgm:prSet presAssocID="{D8700A02-20E1-47AC-B017-5AE61320857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8D53F-6520-4E98-B668-7AFA618664DF}" type="pres">
      <dgm:prSet presAssocID="{D8700A02-20E1-47AC-B017-5AE61320857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B2B5D-AC1E-4CD4-AEEC-E17B2E4E7FEC}" type="pres">
      <dgm:prSet presAssocID="{D8700A02-20E1-47AC-B017-5AE61320857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76BD46-DFED-4379-8955-EE7C46F4BC59}" type="pres">
      <dgm:prSet presAssocID="{D8700A02-20E1-47AC-B017-5AE61320857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8B4DB8-02B9-49BA-9448-4EEE02694BC6}" type="pres">
      <dgm:prSet presAssocID="{D8700A02-20E1-47AC-B017-5AE61320857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51E13-843B-40B8-A618-968257287800}" type="pres">
      <dgm:prSet presAssocID="{D8700A02-20E1-47AC-B017-5AE61320857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4E9B0A-AAA0-4CA3-B689-F5C2B6235C62}" type="pres">
      <dgm:prSet presAssocID="{D8700A02-20E1-47AC-B017-5AE61320857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D91A94-88C8-48B2-A2AE-46FA43B80C6A}" type="pres">
      <dgm:prSet presAssocID="{D8700A02-20E1-47AC-B017-5AE61320857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2ABE8-F4EA-425B-9D4A-DD25425E93F2}" type="pres">
      <dgm:prSet presAssocID="{D8700A02-20E1-47AC-B017-5AE61320857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6F0AAC-8211-44CF-BB6E-C1306D2D29C4}" type="pres">
      <dgm:prSet presAssocID="{D8700A02-20E1-47AC-B017-5AE61320857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D3CE7-AB31-4A31-82A9-9DFBF8F0E2EC}" type="pres">
      <dgm:prSet presAssocID="{D8700A02-20E1-47AC-B017-5AE61320857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D8C55-BBAD-46F5-80C1-A8101DFEBCBE}" type="pres">
      <dgm:prSet presAssocID="{D8700A02-20E1-47AC-B017-5AE61320857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32045-2A7B-4572-93D0-57D11DEDB1E2}" type="pres">
      <dgm:prSet presAssocID="{D8700A02-20E1-47AC-B017-5AE61320857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74478A-8DB8-4B3E-9E05-D236D60FD040}" srcId="{D8700A02-20E1-47AC-B017-5AE613208573}" destId="{423C4626-A697-4117-8BE8-8300894E32E0}" srcOrd="1" destOrd="0" parTransId="{C3D6257D-17D8-4708-BBF3-D734B8D6B0F7}" sibTransId="{80DB5E0E-1279-4CF2-937F-AF14A8D57E75}"/>
    <dgm:cxn modelId="{9C2F12AA-7CA5-46C2-BC7D-D848B124F3BE}" type="presOf" srcId="{80DB5E0E-1279-4CF2-937F-AF14A8D57E75}" destId="{3D751E13-843B-40B8-A618-968257287800}" srcOrd="0" destOrd="0" presId="urn:microsoft.com/office/officeart/2005/8/layout/vProcess5"/>
    <dgm:cxn modelId="{6F5E21E2-8742-4B3D-BD20-64B7611ECF37}" type="presOf" srcId="{2E7F4945-7C14-4C7C-B9DB-A16766A63BF0}" destId="{AA48D53F-6520-4E98-B668-7AFA618664DF}" srcOrd="0" destOrd="0" presId="urn:microsoft.com/office/officeart/2005/8/layout/vProcess5"/>
    <dgm:cxn modelId="{9287CF64-C112-40F7-9B53-29DE67B352BD}" type="presOf" srcId="{68B7F3DF-A1ED-4BC0-8758-BCFEEE695849}" destId="{E322ABE8-F4EA-425B-9D4A-DD25425E93F2}" srcOrd="1" destOrd="0" presId="urn:microsoft.com/office/officeart/2005/8/layout/vProcess5"/>
    <dgm:cxn modelId="{4A13DCDD-A6DA-49A7-AB70-F4E6CDEAAD45}" srcId="{D8700A02-20E1-47AC-B017-5AE613208573}" destId="{16B8AD5E-C893-44C8-AB44-77047A8C155F}" srcOrd="3" destOrd="0" parTransId="{6D052B68-152E-4B0D-9E8F-02D9CA4484D6}" sibTransId="{C5E5633C-0EFC-47E9-84ED-938B844ABCBB}"/>
    <dgm:cxn modelId="{14D8FD2B-D425-43F8-8E25-D041B3B935B4}" type="presOf" srcId="{5F66C7F8-1B17-4565-9467-A9B6F15AB530}" destId="{24A32045-2A7B-4572-93D0-57D11DEDB1E2}" srcOrd="1" destOrd="0" presId="urn:microsoft.com/office/officeart/2005/8/layout/vProcess5"/>
    <dgm:cxn modelId="{94A263DD-473C-466F-9423-22B044A96B82}" srcId="{D8700A02-20E1-47AC-B017-5AE613208573}" destId="{68B7F3DF-A1ED-4BC0-8758-BCFEEE695849}" srcOrd="0" destOrd="0" parTransId="{2B787B5C-A2D3-4D5A-A39E-A0ABD0CCED91}" sibTransId="{2C1D16E5-A4AD-4D1F-A6D6-046935461C1B}"/>
    <dgm:cxn modelId="{3349A202-5CC4-4E2B-BFDB-5E7D0E03D70E}" type="presOf" srcId="{C5E5633C-0EFC-47E9-84ED-938B844ABCBB}" destId="{20D91A94-88C8-48B2-A2AE-46FA43B80C6A}" srcOrd="0" destOrd="0" presId="urn:microsoft.com/office/officeart/2005/8/layout/vProcess5"/>
    <dgm:cxn modelId="{FD229022-12E2-4158-9DE8-68CFDA2AC9B4}" type="presOf" srcId="{16B8AD5E-C893-44C8-AB44-77047A8C155F}" destId="{F90B2B5D-AC1E-4CD4-AEEC-E17B2E4E7FEC}" srcOrd="0" destOrd="0" presId="urn:microsoft.com/office/officeart/2005/8/layout/vProcess5"/>
    <dgm:cxn modelId="{053BBD46-C687-401D-8181-EEF26DCB01DB}" srcId="{D8700A02-20E1-47AC-B017-5AE613208573}" destId="{2E7F4945-7C14-4C7C-B9DB-A16766A63BF0}" srcOrd="2" destOrd="0" parTransId="{962EFCA7-F7F2-46C0-B67A-DCCB383B5D87}" sibTransId="{DC255F70-FAD4-4101-A665-090F9EA3541F}"/>
    <dgm:cxn modelId="{FC54FBD7-B6AA-4842-8368-0574004BF42C}" type="presOf" srcId="{D8700A02-20E1-47AC-B017-5AE613208573}" destId="{CD6A1E55-925C-4F62-9F75-B5156EFE60CB}" srcOrd="0" destOrd="0" presId="urn:microsoft.com/office/officeart/2005/8/layout/vProcess5"/>
    <dgm:cxn modelId="{66C7F000-98A0-4B70-877F-1EB8CD84243D}" type="presOf" srcId="{68B7F3DF-A1ED-4BC0-8758-BCFEEE695849}" destId="{D0B816A2-CCA0-480D-AA2F-849E8BCDB466}" srcOrd="0" destOrd="0" presId="urn:microsoft.com/office/officeart/2005/8/layout/vProcess5"/>
    <dgm:cxn modelId="{5077A152-ADC6-4201-AC36-9C52AF5124EA}" type="presOf" srcId="{423C4626-A697-4117-8BE8-8300894E32E0}" destId="{A9C3941C-48B9-4F13-8DB4-2AB95F98A726}" srcOrd="0" destOrd="0" presId="urn:microsoft.com/office/officeart/2005/8/layout/vProcess5"/>
    <dgm:cxn modelId="{AB2EBCA3-3CB9-472D-A4DF-EE0D4B0983E9}" type="presOf" srcId="{DC255F70-FAD4-4101-A665-090F9EA3541F}" destId="{654E9B0A-AAA0-4CA3-B689-F5C2B6235C62}" srcOrd="0" destOrd="0" presId="urn:microsoft.com/office/officeart/2005/8/layout/vProcess5"/>
    <dgm:cxn modelId="{59B74710-597C-4F05-871D-4572322A3187}" type="presOf" srcId="{423C4626-A697-4117-8BE8-8300894E32E0}" destId="{2B6F0AAC-8211-44CF-BB6E-C1306D2D29C4}" srcOrd="1" destOrd="0" presId="urn:microsoft.com/office/officeart/2005/8/layout/vProcess5"/>
    <dgm:cxn modelId="{01F5E7E1-D8F9-43BB-A74D-8AB0676F3DD1}" type="presOf" srcId="{16B8AD5E-C893-44C8-AB44-77047A8C155F}" destId="{628D8C55-BBAD-46F5-80C1-A8101DFEBCBE}" srcOrd="1" destOrd="0" presId="urn:microsoft.com/office/officeart/2005/8/layout/vProcess5"/>
    <dgm:cxn modelId="{B3F7F5EC-00D7-4D99-8991-7EF59227046A}" srcId="{D8700A02-20E1-47AC-B017-5AE613208573}" destId="{5F66C7F8-1B17-4565-9467-A9B6F15AB530}" srcOrd="4" destOrd="0" parTransId="{2A926E08-198A-4715-A712-41870305614C}" sibTransId="{4AB8BCFF-5FA5-4DDE-8AD3-81866B0CDB56}"/>
    <dgm:cxn modelId="{33363E08-EC44-482D-A21E-DC16A404C337}" type="presOf" srcId="{2C1D16E5-A4AD-4D1F-A6D6-046935461C1B}" destId="{798B4DB8-02B9-49BA-9448-4EEE02694BC6}" srcOrd="0" destOrd="0" presId="urn:microsoft.com/office/officeart/2005/8/layout/vProcess5"/>
    <dgm:cxn modelId="{515350DC-0697-4ACF-B06D-8B22FC057DFC}" type="presOf" srcId="{5F66C7F8-1B17-4565-9467-A9B6F15AB530}" destId="{3E76BD46-DFED-4379-8955-EE7C46F4BC59}" srcOrd="0" destOrd="0" presId="urn:microsoft.com/office/officeart/2005/8/layout/vProcess5"/>
    <dgm:cxn modelId="{57B0EBB4-AAA5-449B-AEBB-2EED668AC565}" type="presOf" srcId="{2E7F4945-7C14-4C7C-B9DB-A16766A63BF0}" destId="{E53D3CE7-AB31-4A31-82A9-9DFBF8F0E2EC}" srcOrd="1" destOrd="0" presId="urn:microsoft.com/office/officeart/2005/8/layout/vProcess5"/>
    <dgm:cxn modelId="{73D6B8CD-5113-4A33-B460-EAFD40EAE5A7}" type="presParOf" srcId="{CD6A1E55-925C-4F62-9F75-B5156EFE60CB}" destId="{1991D8D7-2F57-47B6-9D44-B1B7A2289976}" srcOrd="0" destOrd="0" presId="urn:microsoft.com/office/officeart/2005/8/layout/vProcess5"/>
    <dgm:cxn modelId="{6030417C-A904-4298-8E4D-58F10FFF1FAC}" type="presParOf" srcId="{CD6A1E55-925C-4F62-9F75-B5156EFE60CB}" destId="{D0B816A2-CCA0-480D-AA2F-849E8BCDB466}" srcOrd="1" destOrd="0" presId="urn:microsoft.com/office/officeart/2005/8/layout/vProcess5"/>
    <dgm:cxn modelId="{08030C9F-BEBC-44F8-94A9-4A0B57C8FFC0}" type="presParOf" srcId="{CD6A1E55-925C-4F62-9F75-B5156EFE60CB}" destId="{A9C3941C-48B9-4F13-8DB4-2AB95F98A726}" srcOrd="2" destOrd="0" presId="urn:microsoft.com/office/officeart/2005/8/layout/vProcess5"/>
    <dgm:cxn modelId="{0502A8AA-A799-4EE9-AD05-E465D6EFC846}" type="presParOf" srcId="{CD6A1E55-925C-4F62-9F75-B5156EFE60CB}" destId="{AA48D53F-6520-4E98-B668-7AFA618664DF}" srcOrd="3" destOrd="0" presId="urn:microsoft.com/office/officeart/2005/8/layout/vProcess5"/>
    <dgm:cxn modelId="{DA09EA19-2A20-4A68-9262-269059419A8A}" type="presParOf" srcId="{CD6A1E55-925C-4F62-9F75-B5156EFE60CB}" destId="{F90B2B5D-AC1E-4CD4-AEEC-E17B2E4E7FEC}" srcOrd="4" destOrd="0" presId="urn:microsoft.com/office/officeart/2005/8/layout/vProcess5"/>
    <dgm:cxn modelId="{739726E6-EDC0-4A1C-8C15-CE07AB4002BF}" type="presParOf" srcId="{CD6A1E55-925C-4F62-9F75-B5156EFE60CB}" destId="{3E76BD46-DFED-4379-8955-EE7C46F4BC59}" srcOrd="5" destOrd="0" presId="urn:microsoft.com/office/officeart/2005/8/layout/vProcess5"/>
    <dgm:cxn modelId="{84AF07D0-0A3B-4C62-B3C5-105771C1CDAC}" type="presParOf" srcId="{CD6A1E55-925C-4F62-9F75-B5156EFE60CB}" destId="{798B4DB8-02B9-49BA-9448-4EEE02694BC6}" srcOrd="6" destOrd="0" presId="urn:microsoft.com/office/officeart/2005/8/layout/vProcess5"/>
    <dgm:cxn modelId="{789B2A60-9EBB-45FA-9E86-DC5E2EEDD58C}" type="presParOf" srcId="{CD6A1E55-925C-4F62-9F75-B5156EFE60CB}" destId="{3D751E13-843B-40B8-A618-968257287800}" srcOrd="7" destOrd="0" presId="urn:microsoft.com/office/officeart/2005/8/layout/vProcess5"/>
    <dgm:cxn modelId="{052E381C-E00E-4E40-A7FF-5D747E120C6F}" type="presParOf" srcId="{CD6A1E55-925C-4F62-9F75-B5156EFE60CB}" destId="{654E9B0A-AAA0-4CA3-B689-F5C2B6235C62}" srcOrd="8" destOrd="0" presId="urn:microsoft.com/office/officeart/2005/8/layout/vProcess5"/>
    <dgm:cxn modelId="{5797E0BE-1B31-41D0-A0E1-0780FCA921CE}" type="presParOf" srcId="{CD6A1E55-925C-4F62-9F75-B5156EFE60CB}" destId="{20D91A94-88C8-48B2-A2AE-46FA43B80C6A}" srcOrd="9" destOrd="0" presId="urn:microsoft.com/office/officeart/2005/8/layout/vProcess5"/>
    <dgm:cxn modelId="{E344018F-C854-4E7F-90C7-7FD1F23C1688}" type="presParOf" srcId="{CD6A1E55-925C-4F62-9F75-B5156EFE60CB}" destId="{E322ABE8-F4EA-425B-9D4A-DD25425E93F2}" srcOrd="10" destOrd="0" presId="urn:microsoft.com/office/officeart/2005/8/layout/vProcess5"/>
    <dgm:cxn modelId="{896F66BD-0629-4D4F-AA6E-E1FF7D96644E}" type="presParOf" srcId="{CD6A1E55-925C-4F62-9F75-B5156EFE60CB}" destId="{2B6F0AAC-8211-44CF-BB6E-C1306D2D29C4}" srcOrd="11" destOrd="0" presId="urn:microsoft.com/office/officeart/2005/8/layout/vProcess5"/>
    <dgm:cxn modelId="{F29CA7D0-7C39-42A8-B81F-BB4079A8D317}" type="presParOf" srcId="{CD6A1E55-925C-4F62-9F75-B5156EFE60CB}" destId="{E53D3CE7-AB31-4A31-82A9-9DFBF8F0E2EC}" srcOrd="12" destOrd="0" presId="urn:microsoft.com/office/officeart/2005/8/layout/vProcess5"/>
    <dgm:cxn modelId="{16502688-1861-4625-A5A2-43281075F7C9}" type="presParOf" srcId="{CD6A1E55-925C-4F62-9F75-B5156EFE60CB}" destId="{628D8C55-BBAD-46F5-80C1-A8101DFEBCBE}" srcOrd="13" destOrd="0" presId="urn:microsoft.com/office/officeart/2005/8/layout/vProcess5"/>
    <dgm:cxn modelId="{D79C7757-A3A7-4B65-A935-B7D49A5BDBAD}" type="presParOf" srcId="{CD6A1E55-925C-4F62-9F75-B5156EFE60CB}" destId="{24A32045-2A7B-4572-93D0-57D11DEDB1E2}" srcOrd="14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71BF8B-CA03-4C35-B396-894F4664CB5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896A655-C20F-4D5A-B986-29C321BFC5E3}">
      <dgm:prSet phldrT="[Text]"/>
      <dgm:spPr/>
      <dgm:t>
        <a:bodyPr/>
        <a:lstStyle/>
        <a:p>
          <a:r>
            <a:rPr lang="en-US" dirty="0" smtClean="0"/>
            <a:t>PVM</a:t>
          </a:r>
          <a:endParaRPr lang="en-US" dirty="0"/>
        </a:p>
      </dgm:t>
    </dgm:pt>
    <dgm:pt modelId="{695812C6-F02B-47C1-B110-6FDB62103B61}" type="parTrans" cxnId="{798F7008-5F08-4ED1-BA1C-4A1368026158}">
      <dgm:prSet/>
      <dgm:spPr/>
      <dgm:t>
        <a:bodyPr/>
        <a:lstStyle/>
        <a:p>
          <a:endParaRPr lang="en-US"/>
        </a:p>
      </dgm:t>
    </dgm:pt>
    <dgm:pt modelId="{9F3EDAD1-B711-4441-BD66-22083151BA6D}" type="sibTrans" cxnId="{798F7008-5F08-4ED1-BA1C-4A1368026158}">
      <dgm:prSet/>
      <dgm:spPr/>
      <dgm:t>
        <a:bodyPr/>
        <a:lstStyle/>
        <a:p>
          <a:endParaRPr lang="en-US"/>
        </a:p>
      </dgm:t>
    </dgm:pt>
    <dgm:pt modelId="{F8C093E7-A707-416B-B2F5-AEEAEF2132F1}">
      <dgm:prSet phldrT="[Text]"/>
      <dgm:spPr/>
      <dgm:t>
        <a:bodyPr/>
        <a:lstStyle/>
        <a:p>
          <a:r>
            <a:rPr lang="en-US" dirty="0" smtClean="0"/>
            <a:t>Mechanical</a:t>
          </a:r>
          <a:endParaRPr lang="en-US" dirty="0"/>
        </a:p>
      </dgm:t>
    </dgm:pt>
    <dgm:pt modelId="{B8D536DA-C683-4226-A493-AEE8518F8253}" type="parTrans" cxnId="{D06262BA-E3D9-43C0-BC6E-33A57613BA5F}">
      <dgm:prSet/>
      <dgm:spPr/>
      <dgm:t>
        <a:bodyPr/>
        <a:lstStyle/>
        <a:p>
          <a:endParaRPr lang="en-US"/>
        </a:p>
      </dgm:t>
    </dgm:pt>
    <dgm:pt modelId="{585FBF3C-6DFA-453B-A788-4BD62C85AFE8}" type="sibTrans" cxnId="{D06262BA-E3D9-43C0-BC6E-33A57613BA5F}">
      <dgm:prSet/>
      <dgm:spPr/>
      <dgm:t>
        <a:bodyPr/>
        <a:lstStyle/>
        <a:p>
          <a:endParaRPr lang="en-US"/>
        </a:p>
      </dgm:t>
    </dgm:pt>
    <dgm:pt modelId="{F7153081-3304-4057-9275-1725761E45EC}">
      <dgm:prSet phldrT="[Text]"/>
      <dgm:spPr/>
      <dgm:t>
        <a:bodyPr/>
        <a:lstStyle/>
        <a:p>
          <a:r>
            <a:rPr lang="en-US" dirty="0" smtClean="0"/>
            <a:t>Ultrasonic</a:t>
          </a:r>
          <a:endParaRPr lang="en-US" dirty="0"/>
        </a:p>
      </dgm:t>
    </dgm:pt>
    <dgm:pt modelId="{F3A69271-CE8C-4253-8FD5-0537E4393F9F}" type="parTrans" cxnId="{75FB5A5A-16DA-4977-8E3E-EFE92DE711D0}">
      <dgm:prSet/>
      <dgm:spPr/>
      <dgm:t>
        <a:bodyPr/>
        <a:lstStyle/>
        <a:p>
          <a:endParaRPr lang="en-US"/>
        </a:p>
      </dgm:t>
    </dgm:pt>
    <dgm:pt modelId="{8CC86DE8-5D34-435E-9DF8-E57DF766ABAC}" type="sibTrans" cxnId="{75FB5A5A-16DA-4977-8E3E-EFE92DE711D0}">
      <dgm:prSet/>
      <dgm:spPr/>
      <dgm:t>
        <a:bodyPr/>
        <a:lstStyle/>
        <a:p>
          <a:endParaRPr lang="en-US"/>
        </a:p>
      </dgm:t>
    </dgm:pt>
    <dgm:pt modelId="{48BF66AF-0AF4-4AAC-8DA3-2CF4452AADB8}" type="pres">
      <dgm:prSet presAssocID="{E771BF8B-CA03-4C35-B396-894F4664CB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2FB1D7-9886-4248-9398-CFCEBF8BAA8D}" type="pres">
      <dgm:prSet presAssocID="{7896A655-C20F-4D5A-B986-29C321BFC5E3}" presName="root1" presStyleCnt="0"/>
      <dgm:spPr/>
    </dgm:pt>
    <dgm:pt modelId="{71D4ACE8-10B2-44D2-A1D4-D890E2C28B22}" type="pres">
      <dgm:prSet presAssocID="{7896A655-C20F-4D5A-B986-29C321BFC5E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D9E874-BCCF-48B3-A4E0-06CDC3887D64}" type="pres">
      <dgm:prSet presAssocID="{7896A655-C20F-4D5A-B986-29C321BFC5E3}" presName="level2hierChild" presStyleCnt="0"/>
      <dgm:spPr/>
    </dgm:pt>
    <dgm:pt modelId="{6392401D-AAC9-4FF7-8881-EC4EA9DEDD38}" type="pres">
      <dgm:prSet presAssocID="{B8D536DA-C683-4226-A493-AEE8518F825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8B865B9F-0650-49F7-8061-51E11495AE23}" type="pres">
      <dgm:prSet presAssocID="{B8D536DA-C683-4226-A493-AEE8518F825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B86DDF43-B8EB-4265-9A22-01DE27D78FF4}" type="pres">
      <dgm:prSet presAssocID="{F8C093E7-A707-416B-B2F5-AEEAEF2132F1}" presName="root2" presStyleCnt="0"/>
      <dgm:spPr/>
    </dgm:pt>
    <dgm:pt modelId="{36BC7BEA-75F5-428B-B21C-4CE5DAC07EC7}" type="pres">
      <dgm:prSet presAssocID="{F8C093E7-A707-416B-B2F5-AEEAEF2132F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8E962B-19DD-4853-909C-947D84D43548}" type="pres">
      <dgm:prSet presAssocID="{F8C093E7-A707-416B-B2F5-AEEAEF2132F1}" presName="level3hierChild" presStyleCnt="0"/>
      <dgm:spPr/>
    </dgm:pt>
    <dgm:pt modelId="{11F691DC-6418-4C47-8AF2-AEA2B7C3D452}" type="pres">
      <dgm:prSet presAssocID="{F3A69271-CE8C-4253-8FD5-0537E4393F9F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37ADD97-07C8-49DD-874A-B08A04487BB6}" type="pres">
      <dgm:prSet presAssocID="{F3A69271-CE8C-4253-8FD5-0537E4393F9F}" presName="connTx" presStyleLbl="parChTrans1D2" presStyleIdx="1" presStyleCnt="2"/>
      <dgm:spPr/>
      <dgm:t>
        <a:bodyPr/>
        <a:lstStyle/>
        <a:p>
          <a:endParaRPr lang="en-US"/>
        </a:p>
      </dgm:t>
    </dgm:pt>
    <dgm:pt modelId="{95B1BD82-9F72-42A2-B41A-44EFA34C34AC}" type="pres">
      <dgm:prSet presAssocID="{F7153081-3304-4057-9275-1725761E45EC}" presName="root2" presStyleCnt="0"/>
      <dgm:spPr/>
    </dgm:pt>
    <dgm:pt modelId="{8D83134D-B836-4A4E-AAA0-B8CB21C7E316}" type="pres">
      <dgm:prSet presAssocID="{F7153081-3304-4057-9275-1725761E45E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A08B0D-1988-45FB-BD90-A8355E88F087}" type="pres">
      <dgm:prSet presAssocID="{F7153081-3304-4057-9275-1725761E45EC}" presName="level3hierChild" presStyleCnt="0"/>
      <dgm:spPr/>
    </dgm:pt>
  </dgm:ptLst>
  <dgm:cxnLst>
    <dgm:cxn modelId="{3E1B08F5-B58C-4F00-8E98-8DAAEC1C41F7}" type="presOf" srcId="{B8D536DA-C683-4226-A493-AEE8518F8253}" destId="{8B865B9F-0650-49F7-8061-51E11495AE23}" srcOrd="1" destOrd="0" presId="urn:microsoft.com/office/officeart/2005/8/layout/hierarchy2"/>
    <dgm:cxn modelId="{0E1F602D-A976-40F7-A742-341E9FC30073}" type="presOf" srcId="{F8C093E7-A707-416B-B2F5-AEEAEF2132F1}" destId="{36BC7BEA-75F5-428B-B21C-4CE5DAC07EC7}" srcOrd="0" destOrd="0" presId="urn:microsoft.com/office/officeart/2005/8/layout/hierarchy2"/>
    <dgm:cxn modelId="{F3543D02-E133-43FF-BE83-DC8BE7A8BAA4}" type="presOf" srcId="{B8D536DA-C683-4226-A493-AEE8518F8253}" destId="{6392401D-AAC9-4FF7-8881-EC4EA9DEDD38}" srcOrd="0" destOrd="0" presId="urn:microsoft.com/office/officeart/2005/8/layout/hierarchy2"/>
    <dgm:cxn modelId="{75FB5A5A-16DA-4977-8E3E-EFE92DE711D0}" srcId="{7896A655-C20F-4D5A-B986-29C321BFC5E3}" destId="{F7153081-3304-4057-9275-1725761E45EC}" srcOrd="1" destOrd="0" parTransId="{F3A69271-CE8C-4253-8FD5-0537E4393F9F}" sibTransId="{8CC86DE8-5D34-435E-9DF8-E57DF766ABAC}"/>
    <dgm:cxn modelId="{463F31D0-AE64-4454-B37E-DC8916313944}" type="presOf" srcId="{7896A655-C20F-4D5A-B986-29C321BFC5E3}" destId="{71D4ACE8-10B2-44D2-A1D4-D890E2C28B22}" srcOrd="0" destOrd="0" presId="urn:microsoft.com/office/officeart/2005/8/layout/hierarchy2"/>
    <dgm:cxn modelId="{EF0407EC-7DDE-432A-BDC4-DCC5D8FB581E}" type="presOf" srcId="{F3A69271-CE8C-4253-8FD5-0537E4393F9F}" destId="{11F691DC-6418-4C47-8AF2-AEA2B7C3D452}" srcOrd="0" destOrd="0" presId="urn:microsoft.com/office/officeart/2005/8/layout/hierarchy2"/>
    <dgm:cxn modelId="{7543E70E-BDAB-4FCA-851F-2C582D2C6BA3}" type="presOf" srcId="{F7153081-3304-4057-9275-1725761E45EC}" destId="{8D83134D-B836-4A4E-AAA0-B8CB21C7E316}" srcOrd="0" destOrd="0" presId="urn:microsoft.com/office/officeart/2005/8/layout/hierarchy2"/>
    <dgm:cxn modelId="{D06262BA-E3D9-43C0-BC6E-33A57613BA5F}" srcId="{7896A655-C20F-4D5A-B986-29C321BFC5E3}" destId="{F8C093E7-A707-416B-B2F5-AEEAEF2132F1}" srcOrd="0" destOrd="0" parTransId="{B8D536DA-C683-4226-A493-AEE8518F8253}" sibTransId="{585FBF3C-6DFA-453B-A788-4BD62C85AFE8}"/>
    <dgm:cxn modelId="{59548121-6597-42F6-B8D7-84BD63607E4A}" type="presOf" srcId="{F3A69271-CE8C-4253-8FD5-0537E4393F9F}" destId="{B37ADD97-07C8-49DD-874A-B08A04487BB6}" srcOrd="1" destOrd="0" presId="urn:microsoft.com/office/officeart/2005/8/layout/hierarchy2"/>
    <dgm:cxn modelId="{94434316-B717-419F-B464-C8C934F6BDB8}" type="presOf" srcId="{E771BF8B-CA03-4C35-B396-894F4664CB55}" destId="{48BF66AF-0AF4-4AAC-8DA3-2CF4452AADB8}" srcOrd="0" destOrd="0" presId="urn:microsoft.com/office/officeart/2005/8/layout/hierarchy2"/>
    <dgm:cxn modelId="{798F7008-5F08-4ED1-BA1C-4A1368026158}" srcId="{E771BF8B-CA03-4C35-B396-894F4664CB55}" destId="{7896A655-C20F-4D5A-B986-29C321BFC5E3}" srcOrd="0" destOrd="0" parTransId="{695812C6-F02B-47C1-B110-6FDB62103B61}" sibTransId="{9F3EDAD1-B711-4441-BD66-22083151BA6D}"/>
    <dgm:cxn modelId="{38396851-25B7-4B8D-84C0-D4CF81CF0895}" type="presParOf" srcId="{48BF66AF-0AF4-4AAC-8DA3-2CF4452AADB8}" destId="{B12FB1D7-9886-4248-9398-CFCEBF8BAA8D}" srcOrd="0" destOrd="0" presId="urn:microsoft.com/office/officeart/2005/8/layout/hierarchy2"/>
    <dgm:cxn modelId="{CEC59CC4-6D69-4B65-9683-5681A03E96CC}" type="presParOf" srcId="{B12FB1D7-9886-4248-9398-CFCEBF8BAA8D}" destId="{71D4ACE8-10B2-44D2-A1D4-D890E2C28B22}" srcOrd="0" destOrd="0" presId="urn:microsoft.com/office/officeart/2005/8/layout/hierarchy2"/>
    <dgm:cxn modelId="{64F1C250-0D0E-470B-9143-5C6378EF5DEA}" type="presParOf" srcId="{B12FB1D7-9886-4248-9398-CFCEBF8BAA8D}" destId="{51D9E874-BCCF-48B3-A4E0-06CDC3887D64}" srcOrd="1" destOrd="0" presId="urn:microsoft.com/office/officeart/2005/8/layout/hierarchy2"/>
    <dgm:cxn modelId="{48A949C1-24F4-4E67-B03E-338AB9EE2F65}" type="presParOf" srcId="{51D9E874-BCCF-48B3-A4E0-06CDC3887D64}" destId="{6392401D-AAC9-4FF7-8881-EC4EA9DEDD38}" srcOrd="0" destOrd="0" presId="urn:microsoft.com/office/officeart/2005/8/layout/hierarchy2"/>
    <dgm:cxn modelId="{ECEDA797-E4EB-467B-BD04-3B042E1943D2}" type="presParOf" srcId="{6392401D-AAC9-4FF7-8881-EC4EA9DEDD38}" destId="{8B865B9F-0650-49F7-8061-51E11495AE23}" srcOrd="0" destOrd="0" presId="urn:microsoft.com/office/officeart/2005/8/layout/hierarchy2"/>
    <dgm:cxn modelId="{64B24BE7-74E4-450A-80FE-71AC38E37009}" type="presParOf" srcId="{51D9E874-BCCF-48B3-A4E0-06CDC3887D64}" destId="{B86DDF43-B8EB-4265-9A22-01DE27D78FF4}" srcOrd="1" destOrd="0" presId="urn:microsoft.com/office/officeart/2005/8/layout/hierarchy2"/>
    <dgm:cxn modelId="{47F1B14E-480B-492B-9653-B032AFA1CCEC}" type="presParOf" srcId="{B86DDF43-B8EB-4265-9A22-01DE27D78FF4}" destId="{36BC7BEA-75F5-428B-B21C-4CE5DAC07EC7}" srcOrd="0" destOrd="0" presId="urn:microsoft.com/office/officeart/2005/8/layout/hierarchy2"/>
    <dgm:cxn modelId="{12A9E4E7-BE06-408C-8291-22191F3BDD43}" type="presParOf" srcId="{B86DDF43-B8EB-4265-9A22-01DE27D78FF4}" destId="{FD8E962B-19DD-4853-909C-947D84D43548}" srcOrd="1" destOrd="0" presId="urn:microsoft.com/office/officeart/2005/8/layout/hierarchy2"/>
    <dgm:cxn modelId="{5B2B9AA9-FB2B-4ED9-9C5D-902DDE9B5310}" type="presParOf" srcId="{51D9E874-BCCF-48B3-A4E0-06CDC3887D64}" destId="{11F691DC-6418-4C47-8AF2-AEA2B7C3D452}" srcOrd="2" destOrd="0" presId="urn:microsoft.com/office/officeart/2005/8/layout/hierarchy2"/>
    <dgm:cxn modelId="{8350797C-940E-4D9C-ADFA-5206AEC4BF07}" type="presParOf" srcId="{11F691DC-6418-4C47-8AF2-AEA2B7C3D452}" destId="{B37ADD97-07C8-49DD-874A-B08A04487BB6}" srcOrd="0" destOrd="0" presId="urn:microsoft.com/office/officeart/2005/8/layout/hierarchy2"/>
    <dgm:cxn modelId="{31B5DEE2-6478-4705-BA5F-9788462EA2C3}" type="presParOf" srcId="{51D9E874-BCCF-48B3-A4E0-06CDC3887D64}" destId="{95B1BD82-9F72-42A2-B41A-44EFA34C34AC}" srcOrd="3" destOrd="0" presId="urn:microsoft.com/office/officeart/2005/8/layout/hierarchy2"/>
    <dgm:cxn modelId="{8C928511-2D55-4F01-9FFF-61504342A3F0}" type="presParOf" srcId="{95B1BD82-9F72-42A2-B41A-44EFA34C34AC}" destId="{8D83134D-B836-4A4E-AAA0-B8CB21C7E316}" srcOrd="0" destOrd="0" presId="urn:microsoft.com/office/officeart/2005/8/layout/hierarchy2"/>
    <dgm:cxn modelId="{DE190743-4B68-4525-AFA7-1B9AF73A39B3}" type="presParOf" srcId="{95B1BD82-9F72-42A2-B41A-44EFA34C34AC}" destId="{E2A08B0D-1988-45FB-BD90-A8355E88F087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3E34C-9B1A-4AD4-BF46-C709E333F97B}">
      <dsp:nvSpPr>
        <dsp:cNvPr id="0" name=""/>
        <dsp:cNvSpPr/>
      </dsp:nvSpPr>
      <dsp:spPr>
        <a:xfrm>
          <a:off x="3435905" y="1529417"/>
          <a:ext cx="1357788" cy="13577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Testing Concrete</a:t>
          </a:r>
          <a:endParaRPr lang="en-US" sz="2300" kern="1200" dirty="0"/>
        </a:p>
      </dsp:txBody>
      <dsp:txXfrm>
        <a:off x="3502187" y="1595699"/>
        <a:ext cx="1225224" cy="1225224"/>
      </dsp:txXfrm>
    </dsp:sp>
    <dsp:sp modelId="{4043BB02-B572-482C-8F16-8D18DBBFD9C7}">
      <dsp:nvSpPr>
        <dsp:cNvPr id="0" name=""/>
        <dsp:cNvSpPr/>
      </dsp:nvSpPr>
      <dsp:spPr>
        <a:xfrm rot="13074588">
          <a:off x="2768221" y="1450306"/>
          <a:ext cx="7464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6441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EA3EF-4AC8-4EA0-87BE-40144C2494F5}">
      <dsp:nvSpPr>
        <dsp:cNvPr id="0" name=""/>
        <dsp:cNvSpPr/>
      </dsp:nvSpPr>
      <dsp:spPr>
        <a:xfrm>
          <a:off x="304810" y="228598"/>
          <a:ext cx="3810001" cy="992393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Non-Destructive</a:t>
          </a:r>
          <a:endParaRPr lang="en-US" sz="3500" kern="1200" dirty="0"/>
        </a:p>
      </dsp:txBody>
      <dsp:txXfrm>
        <a:off x="353255" y="277043"/>
        <a:ext cx="3713111" cy="895503"/>
      </dsp:txXfrm>
    </dsp:sp>
    <dsp:sp modelId="{02CD0693-C903-4574-B6F6-211A00568B84}">
      <dsp:nvSpPr>
        <dsp:cNvPr id="0" name=""/>
        <dsp:cNvSpPr/>
      </dsp:nvSpPr>
      <dsp:spPr>
        <a:xfrm rot="2072844">
          <a:off x="4723964" y="2899971"/>
          <a:ext cx="7908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90850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3D028-F011-4064-B975-26A52D944482}">
      <dsp:nvSpPr>
        <dsp:cNvPr id="0" name=""/>
        <dsp:cNvSpPr/>
      </dsp:nvSpPr>
      <dsp:spPr>
        <a:xfrm>
          <a:off x="4648182" y="3124212"/>
          <a:ext cx="3352804" cy="121107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Destructive</a:t>
          </a:r>
          <a:endParaRPr lang="en-US" sz="3500" kern="1200" dirty="0"/>
        </a:p>
      </dsp:txBody>
      <dsp:txXfrm>
        <a:off x="4707302" y="3183332"/>
        <a:ext cx="3234564" cy="1092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96EDD-1744-48AD-9752-2596CE0AAD3E}">
      <dsp:nvSpPr>
        <dsp:cNvPr id="0" name=""/>
        <dsp:cNvSpPr/>
      </dsp:nvSpPr>
      <dsp:spPr>
        <a:xfrm rot="5400000">
          <a:off x="3450728" y="-555128"/>
          <a:ext cx="1012542" cy="212280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baseline="0" dirty="0" smtClean="0"/>
            <a:t>Density</a:t>
          </a:r>
          <a:endParaRPr lang="en-US" sz="2800" kern="1200" baseline="0" dirty="0"/>
        </a:p>
      </dsp:txBody>
      <dsp:txXfrm rot="-5400000">
        <a:off x="3249398" y="168759"/>
        <a:ext cx="1415202" cy="675028"/>
      </dsp:txXfrm>
    </dsp:sp>
    <dsp:sp modelId="{C731EE33-5BDA-4501-99A3-34DB82E933DA}">
      <dsp:nvSpPr>
        <dsp:cNvPr id="0" name=""/>
        <dsp:cNvSpPr/>
      </dsp:nvSpPr>
      <dsp:spPr>
        <a:xfrm>
          <a:off x="4775609" y="309925"/>
          <a:ext cx="741186" cy="398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7DF96-BF9B-4E20-B4B8-614995B0B91A}">
      <dsp:nvSpPr>
        <dsp:cNvPr id="0" name=""/>
        <dsp:cNvSpPr/>
      </dsp:nvSpPr>
      <dsp:spPr>
        <a:xfrm rot="5400000">
          <a:off x="1021772" y="-647660"/>
          <a:ext cx="844507" cy="229223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shade val="51000"/>
                <a:satMod val="130000"/>
              </a:schemeClr>
            </a:gs>
            <a:gs pos="80000">
              <a:schemeClr val="accent5">
                <a:hueOff val="-1419125"/>
                <a:satOff val="5687"/>
                <a:lumOff val="1233"/>
                <a:alphaOff val="0"/>
                <a:shade val="93000"/>
                <a:satMod val="13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Elastic Modulus</a:t>
          </a:r>
          <a:endParaRPr lang="en-US" sz="2000" kern="1200" dirty="0"/>
        </a:p>
      </dsp:txBody>
      <dsp:txXfrm rot="-5400000">
        <a:off x="679948" y="216954"/>
        <a:ext cx="1528155" cy="563005"/>
      </dsp:txXfrm>
    </dsp:sp>
    <dsp:sp modelId="{6DED6464-F872-44B9-939A-3392F8F55CF3}">
      <dsp:nvSpPr>
        <dsp:cNvPr id="0" name=""/>
        <dsp:cNvSpPr/>
      </dsp:nvSpPr>
      <dsp:spPr>
        <a:xfrm rot="5400000">
          <a:off x="1842118" y="-212807"/>
          <a:ext cx="1357015" cy="415548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shade val="51000"/>
                <a:satMod val="130000"/>
              </a:schemeClr>
            </a:gs>
            <a:gs pos="80000">
              <a:schemeClr val="accent5">
                <a:hueOff val="-2838251"/>
                <a:satOff val="11375"/>
                <a:lumOff val="2465"/>
                <a:alphaOff val="0"/>
                <a:shade val="93000"/>
                <a:satMod val="13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Cracks and Voids </a:t>
          </a:r>
          <a:r>
            <a:rPr lang="en-US" sz="2800" kern="1200" baseline="0" dirty="0" smtClean="0"/>
            <a:t>Determination</a:t>
          </a:r>
          <a:endParaRPr lang="en-US" sz="2800" kern="1200" baseline="0" dirty="0"/>
        </a:p>
      </dsp:txBody>
      <dsp:txXfrm rot="-5400000">
        <a:off x="1135465" y="1412595"/>
        <a:ext cx="2770321" cy="904677"/>
      </dsp:txXfrm>
    </dsp:sp>
    <dsp:sp modelId="{0F2AABF8-F438-4594-A05D-16EEB6B952B0}">
      <dsp:nvSpPr>
        <dsp:cNvPr id="0" name=""/>
        <dsp:cNvSpPr/>
      </dsp:nvSpPr>
      <dsp:spPr>
        <a:xfrm>
          <a:off x="3084710" y="1394285"/>
          <a:ext cx="717277" cy="398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13627-A034-4CCF-8959-7BCCA8BB83B3}">
      <dsp:nvSpPr>
        <dsp:cNvPr id="0" name=""/>
        <dsp:cNvSpPr/>
      </dsp:nvSpPr>
      <dsp:spPr>
        <a:xfrm rot="5400000">
          <a:off x="5785358" y="463040"/>
          <a:ext cx="1182391" cy="2694705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shade val="51000"/>
                <a:satMod val="130000"/>
              </a:schemeClr>
            </a:gs>
            <a:gs pos="80000">
              <a:schemeClr val="accent5">
                <a:hueOff val="-4257376"/>
                <a:satOff val="17062"/>
                <a:lumOff val="3698"/>
                <a:alphaOff val="0"/>
                <a:shade val="93000"/>
                <a:satMod val="13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Reinforcement Location</a:t>
          </a:r>
          <a:endParaRPr lang="en-US" sz="2300" kern="1200" dirty="0"/>
        </a:p>
      </dsp:txBody>
      <dsp:txXfrm rot="-5400000">
        <a:off x="5478319" y="1416262"/>
        <a:ext cx="1796470" cy="788261"/>
      </dsp:txXfrm>
    </dsp:sp>
    <dsp:sp modelId="{D8B4EAA4-40E0-4D3E-9D84-416475B378E7}">
      <dsp:nvSpPr>
        <dsp:cNvPr id="0" name=""/>
        <dsp:cNvSpPr/>
      </dsp:nvSpPr>
      <dsp:spPr>
        <a:xfrm rot="5400000">
          <a:off x="6223928" y="-585131"/>
          <a:ext cx="664145" cy="229160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shade val="51000"/>
                <a:satMod val="130000"/>
              </a:schemeClr>
            </a:gs>
            <a:gs pos="80000">
              <a:schemeClr val="accent5">
                <a:hueOff val="-5676501"/>
                <a:satOff val="22749"/>
                <a:lumOff val="4930"/>
                <a:alphaOff val="0"/>
                <a:shade val="93000"/>
                <a:satMod val="13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strength</a:t>
          </a:r>
          <a:endParaRPr lang="en-US" sz="600" kern="1200" dirty="0"/>
        </a:p>
      </dsp:txBody>
      <dsp:txXfrm rot="-5400000">
        <a:off x="5792133" y="339289"/>
        <a:ext cx="1527736" cy="442763"/>
      </dsp:txXfrm>
    </dsp:sp>
    <dsp:sp modelId="{280BF47E-EC34-48CB-AF73-E32CF3E1DA37}">
      <dsp:nvSpPr>
        <dsp:cNvPr id="0" name=""/>
        <dsp:cNvSpPr/>
      </dsp:nvSpPr>
      <dsp:spPr>
        <a:xfrm>
          <a:off x="5010301" y="2521639"/>
          <a:ext cx="741186" cy="398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35DF8-0647-4799-8A03-6EE2197F1B89}">
      <dsp:nvSpPr>
        <dsp:cNvPr id="0" name=""/>
        <dsp:cNvSpPr/>
      </dsp:nvSpPr>
      <dsp:spPr>
        <a:xfrm rot="5400000">
          <a:off x="1379239" y="2202164"/>
          <a:ext cx="1098529" cy="339980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shade val="51000"/>
                <a:satMod val="130000"/>
              </a:schemeClr>
            </a:gs>
            <a:gs pos="80000">
              <a:schemeClr val="accent5">
                <a:hueOff val="-7095626"/>
                <a:satOff val="28436"/>
                <a:lumOff val="6163"/>
                <a:alphaOff val="0"/>
                <a:shade val="93000"/>
                <a:satMod val="13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Surface Hardness</a:t>
          </a:r>
          <a:endParaRPr lang="en-US" sz="2800" kern="1200" dirty="0"/>
        </a:p>
      </dsp:txBody>
      <dsp:txXfrm rot="-5400000">
        <a:off x="795237" y="3535888"/>
        <a:ext cx="2266534" cy="732353"/>
      </dsp:txXfrm>
    </dsp:sp>
    <dsp:sp modelId="{CA06303F-174A-43F6-A02A-5DF882329A19}">
      <dsp:nvSpPr>
        <dsp:cNvPr id="0" name=""/>
        <dsp:cNvSpPr/>
      </dsp:nvSpPr>
      <dsp:spPr>
        <a:xfrm rot="5400000">
          <a:off x="3718323" y="1234680"/>
          <a:ext cx="1353335" cy="345598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shade val="51000"/>
                <a:satMod val="130000"/>
              </a:schemeClr>
            </a:gs>
            <a:gs pos="80000">
              <a:schemeClr val="accent5">
                <a:hueOff val="-8514751"/>
                <a:satOff val="34124"/>
                <a:lumOff val="7395"/>
                <a:alphaOff val="0"/>
                <a:shade val="93000"/>
                <a:satMod val="13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Quality of Workmanship</a:t>
          </a:r>
          <a:endParaRPr lang="en-US" sz="2800" kern="1200" dirty="0"/>
        </a:p>
      </dsp:txBody>
      <dsp:txXfrm rot="-5400000">
        <a:off x="3242997" y="2511559"/>
        <a:ext cx="2303988" cy="902223"/>
      </dsp:txXfrm>
    </dsp:sp>
    <dsp:sp modelId="{F12EFEA0-4A53-4296-AB7A-9C97CDEDF023}">
      <dsp:nvSpPr>
        <dsp:cNvPr id="0" name=""/>
        <dsp:cNvSpPr/>
      </dsp:nvSpPr>
      <dsp:spPr>
        <a:xfrm>
          <a:off x="2933430" y="3647153"/>
          <a:ext cx="717277" cy="398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C2D97-565E-4AF2-B367-2B893DC2951C}">
      <dsp:nvSpPr>
        <dsp:cNvPr id="0" name=""/>
        <dsp:cNvSpPr/>
      </dsp:nvSpPr>
      <dsp:spPr>
        <a:xfrm rot="5400000">
          <a:off x="6038272" y="2464469"/>
          <a:ext cx="1309947" cy="281303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Surface Absorption</a:t>
          </a:r>
          <a:endParaRPr lang="en-US" sz="2800" kern="1200" dirty="0"/>
        </a:p>
      </dsp:txBody>
      <dsp:txXfrm rot="-5400000">
        <a:off x="5755567" y="3434340"/>
        <a:ext cx="1875359" cy="8732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816A2-CCA0-480D-AA2F-849E8BCDB466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Study Drawings</a:t>
          </a:r>
          <a:endParaRPr lang="en-US" sz="3500" kern="1200" dirty="0"/>
        </a:p>
      </dsp:txBody>
      <dsp:txXfrm>
        <a:off x="23861" y="23861"/>
        <a:ext cx="5362379" cy="766951"/>
      </dsp:txXfrm>
    </dsp:sp>
    <dsp:sp modelId="{A9C3941C-48B9-4F13-8DB4-2AB95F98A726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Preliminary Survey</a:t>
          </a:r>
          <a:endParaRPr lang="en-US" sz="3500" kern="1200" dirty="0"/>
        </a:p>
      </dsp:txBody>
      <dsp:txXfrm>
        <a:off x="497063" y="951683"/>
        <a:ext cx="5286330" cy="766951"/>
      </dsp:txXfrm>
    </dsp:sp>
    <dsp:sp modelId="{AA48D53F-6520-4E98-B668-7AFA618664DF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Visual Inspection</a:t>
          </a:r>
          <a:endParaRPr lang="en-US" sz="3500" kern="1200" dirty="0"/>
        </a:p>
      </dsp:txBody>
      <dsp:txXfrm>
        <a:off x="970265" y="1879505"/>
        <a:ext cx="5286330" cy="766951"/>
      </dsp:txXfrm>
    </dsp:sp>
    <dsp:sp modelId="{F90B2B5D-AC1E-4CD4-AEEC-E17B2E4E7FEC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Environmental Condition</a:t>
          </a:r>
          <a:endParaRPr lang="en-US" sz="3500" kern="1200" dirty="0"/>
        </a:p>
      </dsp:txBody>
      <dsp:txXfrm>
        <a:off x="1443466" y="2807328"/>
        <a:ext cx="5286330" cy="766951"/>
      </dsp:txXfrm>
    </dsp:sp>
    <dsp:sp modelId="{3E76BD46-DFED-4379-8955-EE7C46F4BC59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RESULTS</a:t>
          </a:r>
          <a:endParaRPr lang="en-US" sz="3500" kern="1200" dirty="0"/>
        </a:p>
      </dsp:txBody>
      <dsp:txXfrm>
        <a:off x="1916669" y="3735150"/>
        <a:ext cx="5286330" cy="766951"/>
      </dsp:txXfrm>
    </dsp:sp>
    <dsp:sp modelId="{798B4DB8-02B9-49BA-9448-4EEE02694BC6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926400" y="595164"/>
        <a:ext cx="291245" cy="398477"/>
      </dsp:txXfrm>
    </dsp:sp>
    <dsp:sp modelId="{3D751E13-843B-40B8-A618-968257287800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399602" y="1522986"/>
        <a:ext cx="291245" cy="398477"/>
      </dsp:txXfrm>
    </dsp:sp>
    <dsp:sp modelId="{654E9B0A-AAA0-4CA3-B689-F5C2B6235C62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872804" y="2437231"/>
        <a:ext cx="291245" cy="398477"/>
      </dsp:txXfrm>
    </dsp:sp>
    <dsp:sp modelId="{20D91A94-88C8-48B2-A2AE-46FA43B80C6A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346006" y="3374105"/>
        <a:ext cx="291245" cy="3984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4ACE8-10B2-44D2-A1D4-D890E2C28B22}">
      <dsp:nvSpPr>
        <dsp:cNvPr id="0" name=""/>
        <dsp:cNvSpPr/>
      </dsp:nvSpPr>
      <dsp:spPr>
        <a:xfrm>
          <a:off x="4306" y="1406628"/>
          <a:ext cx="3425411" cy="1712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PVM</a:t>
          </a:r>
          <a:endParaRPr lang="en-US" sz="5500" kern="1200" dirty="0"/>
        </a:p>
      </dsp:txBody>
      <dsp:txXfrm>
        <a:off x="54469" y="1456791"/>
        <a:ext cx="3325085" cy="1612379"/>
      </dsp:txXfrm>
    </dsp:sp>
    <dsp:sp modelId="{6392401D-AAC9-4FF7-8881-EC4EA9DEDD38}">
      <dsp:nvSpPr>
        <dsp:cNvPr id="0" name=""/>
        <dsp:cNvSpPr/>
      </dsp:nvSpPr>
      <dsp:spPr>
        <a:xfrm rot="19457599">
          <a:off x="3271118" y="1736520"/>
          <a:ext cx="1687362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1687362" y="3405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072615" y="1728394"/>
        <a:ext cx="84368" cy="84368"/>
      </dsp:txXfrm>
    </dsp:sp>
    <dsp:sp modelId="{36BC7BEA-75F5-428B-B21C-4CE5DAC07EC7}">
      <dsp:nvSpPr>
        <dsp:cNvPr id="0" name=""/>
        <dsp:cNvSpPr/>
      </dsp:nvSpPr>
      <dsp:spPr>
        <a:xfrm>
          <a:off x="4799882" y="421822"/>
          <a:ext cx="3425411" cy="17127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Mechanical</a:t>
          </a:r>
          <a:endParaRPr lang="en-US" sz="5500" kern="1200" dirty="0"/>
        </a:p>
      </dsp:txBody>
      <dsp:txXfrm>
        <a:off x="4850045" y="471985"/>
        <a:ext cx="3325085" cy="1612379"/>
      </dsp:txXfrm>
    </dsp:sp>
    <dsp:sp modelId="{11F691DC-6418-4C47-8AF2-AEA2B7C3D452}">
      <dsp:nvSpPr>
        <dsp:cNvPr id="0" name=""/>
        <dsp:cNvSpPr/>
      </dsp:nvSpPr>
      <dsp:spPr>
        <a:xfrm rot="2142401">
          <a:off x="3271118" y="2721326"/>
          <a:ext cx="1687362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1687362" y="3405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072615" y="2713200"/>
        <a:ext cx="84368" cy="84368"/>
      </dsp:txXfrm>
    </dsp:sp>
    <dsp:sp modelId="{8D83134D-B836-4A4E-AAA0-B8CB21C7E316}">
      <dsp:nvSpPr>
        <dsp:cNvPr id="0" name=""/>
        <dsp:cNvSpPr/>
      </dsp:nvSpPr>
      <dsp:spPr>
        <a:xfrm>
          <a:off x="4799882" y="2391434"/>
          <a:ext cx="3425411" cy="17127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Ultrasonic</a:t>
          </a:r>
          <a:endParaRPr lang="en-US" sz="5500" kern="1200" dirty="0"/>
        </a:p>
      </dsp:txBody>
      <dsp:txXfrm>
        <a:off x="4850045" y="2441597"/>
        <a:ext cx="3325085" cy="1612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0.26389</cdr:x>
      <cdr:y>0.69028</cdr:y>
    </cdr:from>
    <cdr:to>
      <cdr:x>0.27315</cdr:x>
      <cdr:y>0.7913</cdr:y>
    </cdr:to>
    <cdr:sp macro="" textlink="">
      <cdr:nvSpPr>
        <cdr:cNvPr id="2" name="Left Brace 1"/>
        <cdr:cNvSpPr/>
      </cdr:nvSpPr>
      <cdr:spPr>
        <a:xfrm xmlns:a="http://schemas.openxmlformats.org/drawingml/2006/main">
          <a:off x="2171700" y="3124200"/>
          <a:ext cx="76200" cy="457200"/>
        </a:xfrm>
        <a:prstGeom xmlns:a="http://schemas.openxmlformats.org/drawingml/2006/main" prst="leftBrace">
          <a:avLst/>
        </a:prstGeom>
        <a:solidFill xmlns:a="http://schemas.openxmlformats.org/drawingml/2006/main">
          <a:schemeClr val="accent1"/>
        </a:solidFill>
        <a:ln xmlns:a="http://schemas.openxmlformats.org/drawingml/2006/main" w="25400" cmpd="sng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2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0.18519</cdr:x>
      <cdr:y>0.70454</cdr:y>
    </cdr:from>
    <cdr:to>
      <cdr:x>0.25926</cdr:x>
      <cdr:y>0.7913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24000" y="3188732"/>
          <a:ext cx="609600" cy="3926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DRY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0.38889</cdr:x>
      <cdr:y>0.33672</cdr:y>
    </cdr:from>
    <cdr:to>
      <cdr:x>0.5</cdr:x>
      <cdr:y>0.45458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>
          <a:off x="3200400" y="1524000"/>
          <a:ext cx="914400" cy="5334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0.26389</cdr:x>
      <cdr:y>0.1852</cdr:y>
    </cdr:from>
    <cdr:to>
      <cdr:x>0.46759</cdr:x>
      <cdr:y>0.33672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71700" y="838200"/>
          <a:ext cx="16764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Hammer Vertically Down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0.55556</cdr:x>
      <cdr:y>0.54718</cdr:y>
    </cdr:from>
    <cdr:to>
      <cdr:x>0.76852</cdr:x>
      <cdr:y>0.70454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572000" y="2476500"/>
          <a:ext cx="1752600" cy="712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Hammer Vertically Up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0.44444</cdr:x>
      <cdr:y>0.47141</cdr:y>
    </cdr:from>
    <cdr:to>
      <cdr:x>0.53704</cdr:x>
      <cdr:y>0.57243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H="1">
          <a:off x="3657600" y="2133600"/>
          <a:ext cx="762000" cy="4572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651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259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150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01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348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108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765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9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43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166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59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BC20-26D1-4510-B191-883402DB2995}" type="datetimeFigureOut">
              <a:rPr lang="en-US" smtClean="0"/>
              <a:pPr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26C0D-1D70-406A-BA19-5A678349C3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756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 Destructive Testing in Concrete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By:</a:t>
            </a:r>
          </a:p>
          <a:p>
            <a:r>
              <a:rPr lang="en-US" dirty="0" smtClean="0"/>
              <a:t>HEMANT AVHAD</a:t>
            </a:r>
          </a:p>
          <a:p>
            <a:r>
              <a:rPr lang="en-US" dirty="0" smtClean="0"/>
              <a:t>NARASIMHAN CHARI</a:t>
            </a:r>
          </a:p>
          <a:p>
            <a:r>
              <a:rPr lang="en-US" dirty="0" smtClean="0"/>
              <a:t>AMRUT ABHYANKAR</a:t>
            </a:r>
          </a:p>
          <a:p>
            <a:r>
              <a:rPr lang="en-US" dirty="0" smtClean="0"/>
              <a:t>ANJUL CHOUDHARY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6176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IS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IS 1311 </a:t>
            </a:r>
          </a:p>
          <a:p>
            <a:pPr lvl="1"/>
            <a:r>
              <a:rPr lang="en-US" dirty="0" smtClean="0"/>
              <a:t>Non Destructive Testing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IS 13311 (PART 1) : 1992</a:t>
            </a:r>
          </a:p>
          <a:p>
            <a:pPr lvl="1"/>
            <a:r>
              <a:rPr lang="en-US" dirty="0" smtClean="0"/>
              <a:t>Ultrasonic Pulse Velocity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IS 13311 (PART </a:t>
            </a:r>
            <a:r>
              <a:rPr lang="en-US" dirty="0" smtClean="0"/>
              <a:t>2) </a:t>
            </a:r>
            <a:r>
              <a:rPr lang="en-US" dirty="0"/>
              <a:t>: </a:t>
            </a:r>
            <a:r>
              <a:rPr lang="en-US" dirty="0" smtClean="0"/>
              <a:t>1992</a:t>
            </a:r>
          </a:p>
          <a:p>
            <a:pPr lvl="1"/>
            <a:r>
              <a:rPr lang="en-US" dirty="0" smtClean="0"/>
              <a:t>Rebound Hammer Test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41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VISUAL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NSPECTION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9255" y="32766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 Black" pitchFamily="34" charset="0"/>
              </a:rPr>
              <a:t>Experience and well trained Eye</a:t>
            </a:r>
          </a:p>
        </p:txBody>
      </p:sp>
    </p:spTree>
    <p:extLst>
      <p:ext uri="{BB962C8B-B14F-4D97-AF65-F5344CB8AC3E}">
        <p14:creationId xmlns="" xmlns:p14="http://schemas.microsoft.com/office/powerpoint/2010/main" val="19976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Signs of Distress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Cracks</a:t>
            </a:r>
          </a:p>
          <a:p>
            <a:r>
              <a:rPr lang="en-US" dirty="0" smtClean="0"/>
              <a:t>Pop-outs</a:t>
            </a:r>
          </a:p>
          <a:p>
            <a:r>
              <a:rPr lang="en-US" dirty="0" smtClean="0"/>
              <a:t>Spalling</a:t>
            </a:r>
          </a:p>
          <a:p>
            <a:r>
              <a:rPr lang="en-US" dirty="0" smtClean="0"/>
              <a:t>Dis-integration</a:t>
            </a:r>
          </a:p>
          <a:p>
            <a:r>
              <a:rPr lang="en-US" dirty="0" smtClean="0"/>
              <a:t>Color change</a:t>
            </a:r>
          </a:p>
          <a:p>
            <a:r>
              <a:rPr lang="en-US" dirty="0" smtClean="0"/>
              <a:t>Weathering</a:t>
            </a:r>
          </a:p>
          <a:p>
            <a:r>
              <a:rPr lang="en-US" dirty="0" smtClean="0"/>
              <a:t>Staining</a:t>
            </a:r>
          </a:p>
          <a:p>
            <a:r>
              <a:rPr lang="en-US" dirty="0" smtClean="0"/>
              <a:t>Surface blemishes</a:t>
            </a:r>
          </a:p>
          <a:p>
            <a:r>
              <a:rPr lang="en-US" dirty="0" smtClean="0"/>
              <a:t>Lack of Uniformity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187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Tools/ Equipment's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Measuring Tape</a:t>
            </a:r>
          </a:p>
          <a:p>
            <a:r>
              <a:rPr lang="en-US" dirty="0" smtClean="0"/>
              <a:t>Ruler</a:t>
            </a:r>
          </a:p>
          <a:p>
            <a:r>
              <a:rPr lang="en-US" dirty="0" smtClean="0"/>
              <a:t>Marker</a:t>
            </a:r>
          </a:p>
          <a:p>
            <a:r>
              <a:rPr lang="en-US" dirty="0" smtClean="0"/>
              <a:t>Thermometer</a:t>
            </a:r>
          </a:p>
          <a:p>
            <a:r>
              <a:rPr lang="en-US" dirty="0" smtClean="0"/>
              <a:t>Anemometers</a:t>
            </a:r>
          </a:p>
          <a:p>
            <a:pPr lvl="1"/>
            <a:r>
              <a:rPr lang="en-US" dirty="0" smtClean="0"/>
              <a:t>In case access to site is not possible </a:t>
            </a:r>
          </a:p>
          <a:p>
            <a:pPr lvl="2"/>
            <a:r>
              <a:rPr lang="en-US" dirty="0" smtClean="0"/>
              <a:t>Binoculars</a:t>
            </a:r>
          </a:p>
          <a:p>
            <a:pPr lvl="2"/>
            <a:r>
              <a:rPr lang="en-US" dirty="0" smtClean="0"/>
              <a:t>Telescopes</a:t>
            </a:r>
          </a:p>
          <a:p>
            <a:pPr lvl="2"/>
            <a:r>
              <a:rPr lang="en-US" dirty="0" smtClean="0"/>
              <a:t>Bore scopes</a:t>
            </a:r>
          </a:p>
          <a:p>
            <a:pPr lvl="2"/>
            <a:r>
              <a:rPr lang="en-US" dirty="0" smtClean="0"/>
              <a:t>Endoscopes</a:t>
            </a:r>
          </a:p>
          <a:p>
            <a:pPr lvl="2"/>
            <a:r>
              <a:rPr lang="en-US" dirty="0" smtClean="0"/>
              <a:t>fiberscopes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157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190136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6162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Defects Observed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Cracks</a:t>
            </a:r>
          </a:p>
          <a:p>
            <a:r>
              <a:rPr lang="en-US" dirty="0" smtClean="0"/>
              <a:t>Surface pitting and Spalling</a:t>
            </a:r>
          </a:p>
          <a:p>
            <a:r>
              <a:rPr lang="en-US" dirty="0" smtClean="0"/>
              <a:t>Surface Staining</a:t>
            </a:r>
          </a:p>
          <a:p>
            <a:r>
              <a:rPr lang="en-US" dirty="0" smtClean="0"/>
              <a:t>Differential movements and Displacements</a:t>
            </a:r>
          </a:p>
          <a:p>
            <a:r>
              <a:rPr lang="en-US" dirty="0" smtClean="0"/>
              <a:t>Variation in algal and vegetable growth</a:t>
            </a:r>
          </a:p>
          <a:p>
            <a:r>
              <a:rPr lang="en-US" dirty="0" smtClean="0"/>
              <a:t>Surface voids</a:t>
            </a:r>
          </a:p>
          <a:p>
            <a:r>
              <a:rPr lang="en-US" dirty="0" smtClean="0"/>
              <a:t>Honeycombing</a:t>
            </a:r>
          </a:p>
          <a:p>
            <a:r>
              <a:rPr lang="en-US" dirty="0" smtClean="0"/>
              <a:t>Bleed Marks</a:t>
            </a:r>
          </a:p>
          <a:p>
            <a:r>
              <a:rPr lang="en-US" dirty="0" smtClean="0"/>
              <a:t>Constructional and Lift Joints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25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Radioactive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Use of X-rays and Gamma rays in NDT is new concept</a:t>
            </a:r>
          </a:p>
          <a:p>
            <a:pPr algn="just"/>
            <a:r>
              <a:rPr lang="en-US" dirty="0" smtClean="0"/>
              <a:t>X and gamma rays are the component of high energy region on the electromagnetic spectrum, it penetrates concrete but undergo attenuation in the process</a:t>
            </a:r>
          </a:p>
          <a:p>
            <a:pPr algn="just"/>
            <a:r>
              <a:rPr lang="en-US" dirty="0" smtClean="0"/>
              <a:t>The degree of attenuation is measured</a:t>
            </a:r>
          </a:p>
          <a:p>
            <a:pPr algn="just"/>
            <a:r>
              <a:rPr lang="en-US" dirty="0" smtClean="0"/>
              <a:t>The intensity of X/Gamma rays passing through the specimen is measured</a:t>
            </a:r>
          </a:p>
          <a:p>
            <a:pPr algn="just"/>
            <a:r>
              <a:rPr lang="en-US" dirty="0" smtClean="0"/>
              <a:t>By using these two values density of concrete is calculated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55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smtClean="0"/>
              <a:t>Gamma rays transmission mission has been used to measure the thickness of concrete slabs of known density</a:t>
            </a:r>
          </a:p>
          <a:p>
            <a:pPr algn="just"/>
            <a:r>
              <a:rPr lang="en-US" dirty="0" smtClean="0"/>
              <a:t>Gamma radiation of Known intensity is made to pass and penetrate through concrete and the intensity at other face is measured and from this the thickness of member is calculated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70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Nuclear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There are two basic methods which are used to find out some properties of concrete</a:t>
            </a:r>
          </a:p>
          <a:p>
            <a:pPr lvl="1"/>
            <a:r>
              <a:rPr lang="en-US" dirty="0" smtClean="0"/>
              <a:t>Neutron scattering Methods ; moisture content</a:t>
            </a:r>
          </a:p>
          <a:p>
            <a:pPr lvl="1"/>
            <a:r>
              <a:rPr lang="en-US" dirty="0" smtClean="0"/>
              <a:t>Neutron Activation analysis ; cement content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335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Magnetic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Battery operated magnetic devices that are used to measure Depth of reinforcement cover in concrete</a:t>
            </a:r>
          </a:p>
          <a:p>
            <a:r>
              <a:rPr lang="en-US" dirty="0" smtClean="0"/>
              <a:t>Detect the position of reinforcement bars</a:t>
            </a:r>
          </a:p>
          <a:p>
            <a:r>
              <a:rPr lang="en-US" dirty="0" smtClean="0"/>
              <a:t>Apparatus is known as COVERMETER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809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Concrete Testing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5590474"/>
              </p:ext>
            </p:extLst>
          </p:nvPr>
        </p:nvGraphicFramePr>
        <p:xfrm>
          <a:off x="457200" y="1676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337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Electrical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To find out moisture content of Hardened Concrete</a:t>
            </a:r>
          </a:p>
          <a:p>
            <a:r>
              <a:rPr lang="en-US" dirty="0" smtClean="0"/>
              <a:t>Tracing of Moisture permeation through concrete</a:t>
            </a:r>
          </a:p>
          <a:p>
            <a:r>
              <a:rPr lang="en-US" dirty="0" smtClean="0"/>
              <a:t>Determination of thickness of Concrete pavements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9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REBOUND HAMMER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9" y="1600200"/>
            <a:ext cx="8212975" cy="4419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1315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Rebound Hammer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Surface hardness test</a:t>
            </a:r>
          </a:p>
          <a:p>
            <a:r>
              <a:rPr lang="en-US" dirty="0" smtClean="0"/>
              <a:t>Rebound of elastic mass depends on hardness of surface</a:t>
            </a:r>
          </a:p>
          <a:p>
            <a:r>
              <a:rPr lang="en-US" dirty="0" smtClean="0"/>
              <a:t>Relation between rebound number and strength of surface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624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Components of Hammer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590800"/>
            <a:ext cx="7038975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9228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HAMMER 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31120079"/>
              </p:ext>
            </p:extLst>
          </p:nvPr>
        </p:nvGraphicFramePr>
        <p:xfrm>
          <a:off x="381000" y="2590799"/>
          <a:ext cx="8229600" cy="2781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739"/>
                <a:gridCol w="1742739"/>
                <a:gridCol w="3582296"/>
                <a:gridCol w="1161826"/>
              </a:tblGrid>
              <a:tr h="5392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Device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Measuring Direction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Applications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Arial"/>
                        </a:rPr>
                        <a:t>Weight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401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Arial"/>
                        </a:rPr>
                        <a:t>Original Schmidt Hammer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Arial"/>
                        </a:rPr>
                        <a:t>Impact direction perpendicular to the surface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Arial"/>
                        </a:rPr>
                        <a:t>Used for the non-destructive measurement of the concrete/mortar compressive strength characteristics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Arial"/>
                        </a:rPr>
                        <a:t>900 g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8409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Silver Schmidt Hammer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independent of impact direction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Arial"/>
                        </a:rPr>
                        <a:t>Suitable for testing a wide variety of concrete, mortar and rock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Arial"/>
                        </a:rPr>
                        <a:t>600 g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105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Limitation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Smoothness of surface under test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Size , shape and rigidity of the specimen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Age of specimen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Surface and internal moisture condition of the concrete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Type of coarse aggregate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Type of cement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Type of </a:t>
            </a:r>
            <a:r>
              <a:rPr lang="en-US" dirty="0" err="1" smtClean="0"/>
              <a:t>mould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Carbonation of concrete surface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519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382000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402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Rebound Hammer &amp; strength of Concrete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948650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Left Brace 4"/>
          <p:cNvSpPr/>
          <p:nvPr/>
        </p:nvSpPr>
        <p:spPr>
          <a:xfrm>
            <a:off x="2590800" y="4191000"/>
            <a:ext cx="76200" cy="457200"/>
          </a:xfrm>
          <a:prstGeom prst="leftBrace">
            <a:avLst/>
          </a:prstGeom>
          <a:solidFill>
            <a:schemeClr val="accent1"/>
          </a:solidFill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4419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14800" y="38100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6600" y="2057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Horizontal</a:t>
            </a:r>
          </a:p>
          <a:p>
            <a:r>
              <a:rPr lang="en-US" dirty="0" smtClean="0"/>
              <a:t>hammer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810000" y="32766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679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Pulse Velocity Method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517510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41769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Homogeneity of the concrete</a:t>
            </a:r>
          </a:p>
          <a:p>
            <a:r>
              <a:rPr lang="en-US" dirty="0" smtClean="0"/>
              <a:t>Presence of cracks, voids and other imperfections</a:t>
            </a:r>
          </a:p>
          <a:p>
            <a:r>
              <a:rPr lang="en-US" dirty="0" smtClean="0"/>
              <a:t>Changes in the structure of the concrete with time</a:t>
            </a:r>
          </a:p>
          <a:p>
            <a:r>
              <a:rPr lang="en-US" dirty="0" smtClean="0"/>
              <a:t>Quality of concrete related to standard requirement</a:t>
            </a:r>
          </a:p>
          <a:p>
            <a:r>
              <a:rPr lang="en-US" dirty="0" smtClean="0"/>
              <a:t>Quality of one element of concrete in relation with another</a:t>
            </a:r>
          </a:p>
          <a:p>
            <a:r>
              <a:rPr lang="en-US" dirty="0" smtClean="0"/>
              <a:t>Values of dynamic elastic modulus of the concrete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995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NDT-Importance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Whether concrete is hardened properly and gained its designed strength ?</a:t>
            </a:r>
          </a:p>
          <a:p>
            <a:r>
              <a:rPr lang="en-US" dirty="0" smtClean="0"/>
              <a:t>NDT is for both old and New Structures</a:t>
            </a:r>
          </a:p>
          <a:p>
            <a:r>
              <a:rPr lang="en-US" dirty="0" smtClean="0"/>
              <a:t>Exercise this without damaging the Structure…….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1999" y="4572000"/>
            <a:ext cx="7722307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Here NDT plays IMP role…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521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Electro acoustical Transducer</a:t>
            </a:r>
          </a:p>
          <a:p>
            <a:r>
              <a:rPr lang="en-US" dirty="0" smtClean="0"/>
              <a:t>Waves</a:t>
            </a:r>
          </a:p>
          <a:p>
            <a:pPr lvl="1"/>
            <a:r>
              <a:rPr lang="en-US" dirty="0" smtClean="0"/>
              <a:t>Longitudinal </a:t>
            </a:r>
          </a:p>
          <a:p>
            <a:pPr lvl="1"/>
            <a:r>
              <a:rPr lang="en-US" dirty="0" smtClean="0"/>
              <a:t>Shear</a:t>
            </a:r>
          </a:p>
          <a:p>
            <a:pPr lvl="1"/>
            <a:r>
              <a:rPr lang="en-US" dirty="0" smtClean="0"/>
              <a:t>Surface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15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Apparatus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Electrical pulse generator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Transducer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Amplifier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Electronic timing device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15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Techniques measuring for pulse Velocity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Direct transmission</a:t>
            </a:r>
          </a:p>
          <a:p>
            <a:r>
              <a:rPr lang="en-US" dirty="0" smtClean="0"/>
              <a:t>Indirect transmission</a:t>
            </a:r>
          </a:p>
          <a:p>
            <a:r>
              <a:rPr lang="en-US" dirty="0" smtClean="0"/>
              <a:t>Surface transmission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516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Factors affecting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Smoothness of contact surface under 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Influence of path length on pulse velocity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Temperature of concrete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Moisture condition of concrete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Presence of reinforcing steel</a:t>
            </a:r>
          </a:p>
        </p:txBody>
      </p:sp>
    </p:spTree>
    <p:extLst>
      <p:ext uri="{BB962C8B-B14F-4D97-AF65-F5344CB8AC3E}">
        <p14:creationId xmlns="" xmlns:p14="http://schemas.microsoft.com/office/powerpoint/2010/main" val="20260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Establishing uniformity of concrete</a:t>
            </a:r>
          </a:p>
          <a:p>
            <a:r>
              <a:rPr lang="en-US" dirty="0" smtClean="0"/>
              <a:t>Establishing acceptance criteria</a:t>
            </a:r>
          </a:p>
          <a:p>
            <a:r>
              <a:rPr lang="en-US" dirty="0" smtClean="0"/>
              <a:t>Determination of pulse modulus of Elasticity</a:t>
            </a:r>
          </a:p>
          <a:p>
            <a:r>
              <a:rPr lang="en-US" dirty="0" smtClean="0"/>
              <a:t>Estimation of strength of concrete</a:t>
            </a:r>
          </a:p>
          <a:p>
            <a:r>
              <a:rPr lang="en-US" dirty="0" smtClean="0"/>
              <a:t>Determination of setting characteristics of concrete</a:t>
            </a:r>
          </a:p>
          <a:p>
            <a:r>
              <a:rPr lang="en-US" dirty="0" smtClean="0"/>
              <a:t>Studies on durability of concrete</a:t>
            </a:r>
          </a:p>
          <a:p>
            <a:r>
              <a:rPr lang="en-US" dirty="0" smtClean="0"/>
              <a:t>Pulse velocity techniques</a:t>
            </a:r>
          </a:p>
          <a:p>
            <a:r>
              <a:rPr lang="en-US" dirty="0" smtClean="0"/>
              <a:t>Measurement of deterioration of concrete due to fire exposure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336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Deliverables of NDT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54420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534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Cost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Destructive testing</a:t>
            </a:r>
          </a:p>
          <a:p>
            <a:pPr lvl="1"/>
            <a:r>
              <a:rPr lang="en-US" dirty="0" smtClean="0"/>
              <a:t>Huge Cost initially has to put in for taking sample and then to test it.</a:t>
            </a:r>
          </a:p>
          <a:p>
            <a:r>
              <a:rPr lang="en-US" dirty="0" smtClean="0"/>
              <a:t>NDT</a:t>
            </a:r>
          </a:p>
          <a:p>
            <a:pPr lvl="1"/>
            <a:r>
              <a:rPr lang="en-US" dirty="0" smtClean="0"/>
              <a:t>Its very easy and simple process and a lot many tests can be performed on concrete less than single amount require for sampling of concrete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14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Where to use NDT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Quality control of Construction , in situ</a:t>
            </a:r>
          </a:p>
          <a:p>
            <a:r>
              <a:rPr lang="en-US" dirty="0" smtClean="0"/>
              <a:t>Confirming Workmanship</a:t>
            </a:r>
          </a:p>
          <a:p>
            <a:r>
              <a:rPr lang="en-US" dirty="0" smtClean="0"/>
              <a:t>Determining position of reinforcement</a:t>
            </a:r>
          </a:p>
          <a:p>
            <a:r>
              <a:rPr lang="en-US" dirty="0" smtClean="0"/>
              <a:t>Location of Cracks/Joints/Honeycombing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6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BASIC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VISUAL TESTING</a:t>
            </a:r>
          </a:p>
          <a:p>
            <a:r>
              <a:rPr lang="en-US" dirty="0" smtClean="0"/>
              <a:t>SCHMIDTS REBOUND HAMMER TEST</a:t>
            </a:r>
          </a:p>
          <a:p>
            <a:r>
              <a:rPr lang="en-US" dirty="0" smtClean="0"/>
              <a:t>ULTRASONIC PULSE VELOCITY TEST</a:t>
            </a:r>
          </a:p>
          <a:p>
            <a:r>
              <a:rPr lang="en-US" dirty="0" smtClean="0"/>
              <a:t>PERMEABILITY TEST</a:t>
            </a:r>
          </a:p>
          <a:p>
            <a:r>
              <a:rPr lang="en-US" dirty="0" smtClean="0"/>
              <a:t>HALF CELL ELECTRIC POTENCIAL METHOD</a:t>
            </a:r>
          </a:p>
          <a:p>
            <a:r>
              <a:rPr lang="en-US" dirty="0" smtClean="0"/>
              <a:t>PENETRATION RESISTANCE or WINDSOR PROBE TEST</a:t>
            </a:r>
          </a:p>
          <a:p>
            <a:r>
              <a:rPr lang="en-US" dirty="0" smtClean="0"/>
              <a:t>COVERMETER TESTING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39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RADIO GRAPHIC TESTING</a:t>
            </a:r>
          </a:p>
          <a:p>
            <a:r>
              <a:rPr lang="en-US" dirty="0" smtClean="0"/>
              <a:t>SONIC METHOD</a:t>
            </a:r>
          </a:p>
          <a:p>
            <a:r>
              <a:rPr lang="en-US" dirty="0" smtClean="0"/>
              <a:t>CARBONATION DEPTH MEASUREMENT</a:t>
            </a:r>
          </a:p>
          <a:p>
            <a:r>
              <a:rPr lang="en-US" dirty="0" smtClean="0"/>
              <a:t>TOMOGRAPHIC MODELLING</a:t>
            </a:r>
          </a:p>
          <a:p>
            <a:r>
              <a:rPr lang="en-US" dirty="0" smtClean="0"/>
              <a:t>IMPACT ECO-TESTING</a:t>
            </a:r>
          </a:p>
          <a:p>
            <a:r>
              <a:rPr lang="en-US" dirty="0" smtClean="0"/>
              <a:t>GROUND PENETRATION RADAR TESTING</a:t>
            </a:r>
          </a:p>
          <a:p>
            <a:r>
              <a:rPr lang="en-US" dirty="0" smtClean="0"/>
              <a:t>INFRARED THERMOLOGY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338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Qualification/Certification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 person / Organization should have Certification From</a:t>
            </a:r>
          </a:p>
          <a:p>
            <a:pPr lvl="1" algn="ctr"/>
            <a:r>
              <a:rPr lang="en-US" sz="8800" b="1" i="1" u="sng" dirty="0" smtClean="0">
                <a:solidFill>
                  <a:srgbClr val="FF0000"/>
                </a:solidFill>
                <a:latin typeface="Arial Black" pitchFamily="34" charset="0"/>
              </a:rPr>
              <a:t>ISO - 9712</a:t>
            </a:r>
            <a:endParaRPr lang="en-US" sz="8800" b="1" i="1" u="sng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75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794</Words>
  <Application>Microsoft Office PowerPoint</Application>
  <PresentationFormat>On-screen Show (4:3)</PresentationFormat>
  <Paragraphs>201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Non Destructive Testing in Concrete</vt:lpstr>
      <vt:lpstr>Concrete Testing</vt:lpstr>
      <vt:lpstr>NDT-Importance</vt:lpstr>
      <vt:lpstr>Deliverables of NDT</vt:lpstr>
      <vt:lpstr>Cost Effectiveness</vt:lpstr>
      <vt:lpstr>Where to use NDT</vt:lpstr>
      <vt:lpstr>BASIC METHODS</vt:lpstr>
      <vt:lpstr>Cont…</vt:lpstr>
      <vt:lpstr>Qualification/Certification</vt:lpstr>
      <vt:lpstr>IS codes</vt:lpstr>
      <vt:lpstr>VISUAL INSPECTION</vt:lpstr>
      <vt:lpstr>Signs of Distress</vt:lpstr>
      <vt:lpstr>Tools/ Equipment's</vt:lpstr>
      <vt:lpstr>Methodology</vt:lpstr>
      <vt:lpstr>Defects Observed</vt:lpstr>
      <vt:lpstr>Radioactive Methods</vt:lpstr>
      <vt:lpstr>Slide 17</vt:lpstr>
      <vt:lpstr>Nuclear Methods</vt:lpstr>
      <vt:lpstr>Magnetic Methods</vt:lpstr>
      <vt:lpstr>Electrical Methods</vt:lpstr>
      <vt:lpstr>REBOUND HAMMER TEST</vt:lpstr>
      <vt:lpstr>Rebound Hammer Test</vt:lpstr>
      <vt:lpstr>Components of Hammer</vt:lpstr>
      <vt:lpstr>Slide 24</vt:lpstr>
      <vt:lpstr>Limitation</vt:lpstr>
      <vt:lpstr>Procedure</vt:lpstr>
      <vt:lpstr>Rebound Hammer &amp; strength of Concrete</vt:lpstr>
      <vt:lpstr>Pulse Velocity Method</vt:lpstr>
      <vt:lpstr>objective</vt:lpstr>
      <vt:lpstr>Principle</vt:lpstr>
      <vt:lpstr>Apparatus </vt:lpstr>
      <vt:lpstr>Techniques measuring for pulse Velocity Test</vt:lpstr>
      <vt:lpstr>Factors affecting</vt:lpstr>
      <vt:lpstr>Applications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Destructive Testing in Concrete</dc:title>
  <dc:creator>Er. Hemant Avhad</dc:creator>
  <cp:lastModifiedBy>Engr.Nasir</cp:lastModifiedBy>
  <cp:revision>26</cp:revision>
  <dcterms:created xsi:type="dcterms:W3CDTF">2013-08-23T07:30:43Z</dcterms:created>
  <dcterms:modified xsi:type="dcterms:W3CDTF">2018-10-20T04:54:00Z</dcterms:modified>
</cp:coreProperties>
</file>