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532A1-42E3-4706-9A7F-82615F6CF80C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1EC0-2223-4D90-B1E7-A9A74A0DA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85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532A1-42E3-4706-9A7F-82615F6CF80C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1EC0-2223-4D90-B1E7-A9A74A0DA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9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532A1-42E3-4706-9A7F-82615F6CF80C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1EC0-2223-4D90-B1E7-A9A74A0DA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56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532A1-42E3-4706-9A7F-82615F6CF80C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1EC0-2223-4D90-B1E7-A9A74A0DA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905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532A1-42E3-4706-9A7F-82615F6CF80C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1EC0-2223-4D90-B1E7-A9A74A0DA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59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532A1-42E3-4706-9A7F-82615F6CF80C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1EC0-2223-4D90-B1E7-A9A74A0DA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602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532A1-42E3-4706-9A7F-82615F6CF80C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1EC0-2223-4D90-B1E7-A9A74A0DA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235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532A1-42E3-4706-9A7F-82615F6CF80C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1EC0-2223-4D90-B1E7-A9A74A0DA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205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532A1-42E3-4706-9A7F-82615F6CF80C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1EC0-2223-4D90-B1E7-A9A74A0DA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0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532A1-42E3-4706-9A7F-82615F6CF80C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1EC0-2223-4D90-B1E7-A9A74A0DA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125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532A1-42E3-4706-9A7F-82615F6CF80C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1EC0-2223-4D90-B1E7-A9A74A0DA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5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532A1-42E3-4706-9A7F-82615F6CF80C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81EC0-2223-4D90-B1E7-A9A74A0DA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42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82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8630"/>
            <a:ext cx="10515600" cy="1325563"/>
          </a:xfrm>
        </p:spPr>
        <p:txBody>
          <a:bodyPr/>
          <a:lstStyle/>
          <a:p>
            <a:r>
              <a:rPr lang="en-US" dirty="0" smtClean="0"/>
              <a:t>IN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Alias</a:t>
            </a:r>
            <a:endParaRPr lang="en-US" dirty="0" smtClean="0"/>
          </a:p>
          <a:p>
            <a:r>
              <a:rPr lang="en-US" dirty="0" smtClean="0"/>
              <a:t>Select </a:t>
            </a:r>
            <a:r>
              <a:rPr lang="en-US" dirty="0" err="1" smtClean="0"/>
              <a:t>avg</a:t>
            </a:r>
            <a:r>
              <a:rPr lang="en-US" dirty="0" smtClean="0"/>
              <a:t>(price) as </a:t>
            </a:r>
            <a:r>
              <a:rPr lang="en-US" dirty="0" err="1" smtClean="0"/>
              <a:t>avgerageprice</a:t>
            </a:r>
            <a:r>
              <a:rPr lang="en-US" dirty="0" smtClean="0"/>
              <a:t> from products;</a:t>
            </a:r>
          </a:p>
          <a:p>
            <a:pPr marL="0" indent="0">
              <a:buNone/>
            </a:pPr>
            <a:r>
              <a:rPr lang="en-US" dirty="0" smtClean="0"/>
              <a:t>Output will be shown under </a:t>
            </a:r>
            <a:r>
              <a:rPr lang="en-US" dirty="0" err="1" smtClean="0"/>
              <a:t>avgerageprice</a:t>
            </a:r>
            <a:r>
              <a:rPr lang="en-US" dirty="0" smtClean="0"/>
              <a:t>  </a:t>
            </a:r>
            <a:r>
              <a:rPr lang="en-US" dirty="0" smtClean="0"/>
              <a:t>heading </a:t>
            </a:r>
            <a:endParaRPr lang="en-US" dirty="0" smtClean="0"/>
          </a:p>
          <a:p>
            <a:r>
              <a:rPr lang="en-US" b="1" dirty="0" smtClean="0"/>
              <a:t>IN Operator</a:t>
            </a:r>
          </a:p>
          <a:p>
            <a:r>
              <a:rPr lang="en-US" dirty="0" smtClean="0"/>
              <a:t>The IN operator allows you to specify multiple values in a WHERE clause </a:t>
            </a:r>
            <a:r>
              <a:rPr lang="en-US" altLang="en-US" dirty="0" smtClean="0"/>
              <a:t>allowing </a:t>
            </a:r>
            <a:r>
              <a:rPr lang="en-US" altLang="en-US" dirty="0"/>
              <a:t>you to test whether a specified value matches any value in a list.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IN operator is a shorthand for multiple OR conditions.</a:t>
            </a:r>
          </a:p>
          <a:p>
            <a:pPr marL="0" lvl="0" indent="0">
              <a:buNone/>
            </a:pPr>
            <a:r>
              <a:rPr lang="en-US" altLang="en-US" sz="2200" dirty="0" smtClean="0">
                <a:latin typeface="Arial Unicode MS"/>
              </a:rPr>
              <a:t>E.g. column </a:t>
            </a:r>
            <a:r>
              <a:rPr lang="en-US" altLang="en-US" sz="2200" dirty="0">
                <a:latin typeface="Arial Unicode MS"/>
              </a:rPr>
              <a:t>IN (v1, v2, v3) column = v1 OR column = v2 OR column = v3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en-US" dirty="0" smtClean="0"/>
          </a:p>
          <a:p>
            <a:r>
              <a:rPr lang="en-US" dirty="0" smtClean="0"/>
              <a:t>Select * from user where country IN(Pakistan, </a:t>
            </a:r>
            <a:r>
              <a:rPr lang="en-US" dirty="0" err="1" smtClean="0"/>
              <a:t>saudia</a:t>
            </a:r>
            <a:r>
              <a:rPr lang="en-US" dirty="0" smtClean="0"/>
              <a:t>,)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598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914770"/>
              </p:ext>
            </p:extLst>
          </p:nvPr>
        </p:nvGraphicFramePr>
        <p:xfrm>
          <a:off x="2415742" y="3088336"/>
          <a:ext cx="7360516" cy="1636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9735">
                  <a:extLst>
                    <a:ext uri="{9D8B030D-6E8A-4147-A177-3AD203B41FA5}">
                      <a16:colId xmlns:a16="http://schemas.microsoft.com/office/drawing/2014/main" val="2332133687"/>
                    </a:ext>
                  </a:extLst>
                </a:gridCol>
                <a:gridCol w="1839735">
                  <a:extLst>
                    <a:ext uri="{9D8B030D-6E8A-4147-A177-3AD203B41FA5}">
                      <a16:colId xmlns:a16="http://schemas.microsoft.com/office/drawing/2014/main" val="209672481"/>
                    </a:ext>
                  </a:extLst>
                </a:gridCol>
                <a:gridCol w="1840523">
                  <a:extLst>
                    <a:ext uri="{9D8B030D-6E8A-4147-A177-3AD203B41FA5}">
                      <a16:colId xmlns:a16="http://schemas.microsoft.com/office/drawing/2014/main" val="3027546371"/>
                    </a:ext>
                  </a:extLst>
                </a:gridCol>
                <a:gridCol w="1840523">
                  <a:extLst>
                    <a:ext uri="{9D8B030D-6E8A-4147-A177-3AD203B41FA5}">
                      <a16:colId xmlns:a16="http://schemas.microsoft.com/office/drawing/2014/main" val="408844018"/>
                    </a:ext>
                  </a:extLst>
                </a:gridCol>
              </a:tblGrid>
              <a:tr h="4090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id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name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city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country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87208366"/>
                  </a:ext>
                </a:extLst>
              </a:tr>
              <a:tr h="4090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ali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sarhodha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pakistan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1224711"/>
                  </a:ext>
                </a:extLst>
              </a:tr>
              <a:tr h="4090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amna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lahore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india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7368213"/>
                  </a:ext>
                </a:extLst>
              </a:tr>
              <a:tr h="4090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smtClean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err="1" smtClean="0">
                          <a:effectLst/>
                        </a:rPr>
                        <a:t>azka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sargodha</a:t>
                      </a: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err="1" smtClean="0">
                          <a:effectLst/>
                        </a:rPr>
                        <a:t>pakistan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2441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6754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Like Operator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Search for the data starting from s</a:t>
            </a:r>
            <a:endParaRPr lang="en-US" dirty="0" smtClean="0"/>
          </a:p>
          <a:p>
            <a:r>
              <a:rPr lang="en-US" dirty="0" err="1" smtClean="0"/>
              <a:t>selct</a:t>
            </a:r>
            <a:r>
              <a:rPr lang="en-US" dirty="0" smtClean="0"/>
              <a:t> * from </a:t>
            </a:r>
            <a:r>
              <a:rPr lang="en-US" dirty="0" err="1" smtClean="0"/>
              <a:t>tablename</a:t>
            </a:r>
            <a:r>
              <a:rPr lang="en-US" dirty="0" smtClean="0"/>
              <a:t> where column name like s%</a:t>
            </a:r>
          </a:p>
          <a:p>
            <a:r>
              <a:rPr lang="en-US" dirty="0" smtClean="0"/>
              <a:t>search for particular pattern at any position</a:t>
            </a:r>
          </a:p>
          <a:p>
            <a:r>
              <a:rPr lang="en-US" dirty="0" err="1" smtClean="0"/>
              <a:t>selct</a:t>
            </a:r>
            <a:r>
              <a:rPr lang="en-US" dirty="0" smtClean="0"/>
              <a:t> * from </a:t>
            </a:r>
            <a:r>
              <a:rPr lang="en-US" dirty="0" err="1" smtClean="0"/>
              <a:t>tablename</a:t>
            </a:r>
            <a:r>
              <a:rPr lang="en-US" dirty="0" smtClean="0"/>
              <a:t> where column name like %</a:t>
            </a:r>
            <a:r>
              <a:rPr lang="en-US" dirty="0" err="1" smtClean="0"/>
              <a:t>ly</a:t>
            </a:r>
            <a:r>
              <a:rPr lang="en-US" dirty="0" smtClean="0"/>
              <a:t> %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197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distinct (</a:t>
            </a:r>
            <a:r>
              <a:rPr lang="en-US" dirty="0" err="1" smtClean="0"/>
              <a:t>name,city,country</a:t>
            </a:r>
            <a:r>
              <a:rPr lang="en-US" dirty="0" smtClean="0"/>
              <a:t>) from </a:t>
            </a:r>
            <a:r>
              <a:rPr lang="en-US" dirty="0" err="1" smtClean="0"/>
              <a:t>table_name</a:t>
            </a:r>
            <a:r>
              <a:rPr lang="en-US" dirty="0" smtClean="0"/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83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Data Types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 </a:t>
            </a:r>
          </a:p>
          <a:p>
            <a:r>
              <a:rPr lang="en-US" dirty="0"/>
              <a:t> varchar</a:t>
            </a:r>
          </a:p>
          <a:p>
            <a:r>
              <a:rPr lang="en-US" dirty="0"/>
              <a:t>Decimal(10,1)</a:t>
            </a:r>
          </a:p>
          <a:p>
            <a:r>
              <a:rPr lang="en-US" dirty="0"/>
              <a:t>Decimal(</a:t>
            </a:r>
            <a:r>
              <a:rPr lang="en-US" dirty="0" err="1"/>
              <a:t>s,d</a:t>
            </a:r>
            <a:r>
              <a:rPr lang="en-US" dirty="0"/>
              <a:t>)</a:t>
            </a:r>
          </a:p>
          <a:p>
            <a:r>
              <a:rPr lang="en-US" dirty="0"/>
              <a:t>The number of digits is specified in </a:t>
            </a:r>
            <a:r>
              <a:rPr lang="en-US" i="1" dirty="0"/>
              <a:t>s</a:t>
            </a:r>
            <a:r>
              <a:rPr lang="en-US" dirty="0"/>
              <a:t>. The digits after the decimal point is specified as 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6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Queries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6663120"/>
              </p:ext>
            </p:extLst>
          </p:nvPr>
        </p:nvGraphicFramePr>
        <p:xfrm>
          <a:off x="2668152" y="2631136"/>
          <a:ext cx="6268028" cy="2051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7007">
                  <a:extLst>
                    <a:ext uri="{9D8B030D-6E8A-4147-A177-3AD203B41FA5}">
                      <a16:colId xmlns:a16="http://schemas.microsoft.com/office/drawing/2014/main" val="2368476547"/>
                    </a:ext>
                  </a:extLst>
                </a:gridCol>
                <a:gridCol w="1567007">
                  <a:extLst>
                    <a:ext uri="{9D8B030D-6E8A-4147-A177-3AD203B41FA5}">
                      <a16:colId xmlns:a16="http://schemas.microsoft.com/office/drawing/2014/main" val="2983574182"/>
                    </a:ext>
                  </a:extLst>
                </a:gridCol>
                <a:gridCol w="1567007">
                  <a:extLst>
                    <a:ext uri="{9D8B030D-6E8A-4147-A177-3AD203B41FA5}">
                      <a16:colId xmlns:a16="http://schemas.microsoft.com/office/drawing/2014/main" val="315992153"/>
                    </a:ext>
                  </a:extLst>
                </a:gridCol>
                <a:gridCol w="1567007">
                  <a:extLst>
                    <a:ext uri="{9D8B030D-6E8A-4147-A177-3AD203B41FA5}">
                      <a16:colId xmlns:a16="http://schemas.microsoft.com/office/drawing/2014/main" val="2754814404"/>
                    </a:ext>
                  </a:extLst>
                </a:gridCol>
              </a:tblGrid>
              <a:tr h="512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ID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name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price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descr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45193318"/>
                  </a:ext>
                </a:extLst>
              </a:tr>
              <a:tr h="512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soap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78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nmnmnmn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5343470"/>
                  </a:ext>
                </a:extLst>
              </a:tr>
              <a:tr h="512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shampoo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nbnbnbnbnb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37864418"/>
                  </a:ext>
                </a:extLst>
              </a:tr>
              <a:tr h="512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69413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7240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</a:t>
            </a:r>
            <a:r>
              <a:rPr lang="en-US" b="1" dirty="0" smtClean="0"/>
              <a:t>atabase and Table </a:t>
            </a:r>
            <a:r>
              <a:rPr lang="en-US" b="1" dirty="0" smtClean="0"/>
              <a:t>Creation</a:t>
            </a:r>
            <a:r>
              <a:rPr lang="en-US" b="1" dirty="0" smtClean="0"/>
              <a:t>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Creating database:</a:t>
            </a:r>
            <a:endParaRPr lang="en-US" dirty="0"/>
          </a:p>
          <a:p>
            <a:r>
              <a:rPr lang="en-US" dirty="0"/>
              <a:t>Create Database Ecommerce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3300" dirty="0" smtClean="0">
                <a:solidFill>
                  <a:schemeClr val="tx2">
                    <a:lumMod val="75000"/>
                  </a:schemeClr>
                </a:solidFill>
              </a:rPr>
              <a:t>One Way</a:t>
            </a:r>
            <a:endParaRPr lang="en-US" sz="33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b="1" dirty="0"/>
              <a:t>Creating Table:</a:t>
            </a:r>
            <a:endParaRPr lang="en-US" dirty="0"/>
          </a:p>
          <a:p>
            <a:r>
              <a:rPr lang="en-US" dirty="0"/>
              <a:t>Create Table Products (</a:t>
            </a:r>
          </a:p>
          <a:p>
            <a:r>
              <a:rPr lang="en-US" dirty="0"/>
              <a:t>ID  </a:t>
            </a:r>
            <a:r>
              <a:rPr lang="en-US" dirty="0" err="1"/>
              <a:t>int</a:t>
            </a:r>
            <a:r>
              <a:rPr lang="en-US" dirty="0"/>
              <a:t> (15) not null  auto-increment,</a:t>
            </a:r>
          </a:p>
          <a:p>
            <a:r>
              <a:rPr lang="en-US" dirty="0"/>
              <a:t>Name varchar (40) not null,</a:t>
            </a:r>
          </a:p>
          <a:p>
            <a:r>
              <a:rPr lang="en-US" dirty="0"/>
              <a:t>Price decimal (10,4) not null,</a:t>
            </a:r>
          </a:p>
          <a:p>
            <a:r>
              <a:rPr lang="en-US" dirty="0"/>
              <a:t>Description text ,</a:t>
            </a:r>
          </a:p>
          <a:p>
            <a:r>
              <a:rPr lang="en-US" dirty="0"/>
              <a:t>Primary key(ID) 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793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Other Way</a:t>
            </a:r>
          </a:p>
          <a:p>
            <a:r>
              <a:rPr lang="en-US" dirty="0"/>
              <a:t>Create Table Products (</a:t>
            </a:r>
          </a:p>
          <a:p>
            <a:r>
              <a:rPr lang="en-US" dirty="0"/>
              <a:t>ID  </a:t>
            </a:r>
            <a:r>
              <a:rPr lang="en-US" dirty="0" err="1"/>
              <a:t>int</a:t>
            </a:r>
            <a:r>
              <a:rPr lang="en-US" dirty="0"/>
              <a:t> (15) not null  auto-increment primary key,</a:t>
            </a:r>
          </a:p>
          <a:p>
            <a:r>
              <a:rPr lang="en-US" dirty="0"/>
              <a:t>Name varchar (40) not null,</a:t>
            </a:r>
          </a:p>
          <a:p>
            <a:r>
              <a:rPr lang="en-US" dirty="0"/>
              <a:t>Price decimal (10,4) not null,</a:t>
            </a:r>
          </a:p>
          <a:p>
            <a:r>
              <a:rPr lang="en-US" dirty="0"/>
              <a:t>Description text  );</a:t>
            </a:r>
          </a:p>
          <a:p>
            <a:pPr marL="0" indent="0">
              <a:buNone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46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Insert query </a:t>
            </a:r>
            <a:endParaRPr lang="en-US" dirty="0"/>
          </a:p>
          <a:p>
            <a:r>
              <a:rPr lang="en-US" dirty="0"/>
              <a:t>Insert into Products (ID, name, price, </a:t>
            </a:r>
            <a:r>
              <a:rPr lang="en-US" dirty="0" err="1"/>
              <a:t>decription</a:t>
            </a:r>
            <a:r>
              <a:rPr lang="en-US" dirty="0"/>
              <a:t>) values (1,”shampoo”,1000,”dfdfdf</a:t>
            </a:r>
            <a:r>
              <a:rPr lang="en-US" dirty="0" smtClean="0"/>
              <a:t>”)</a:t>
            </a:r>
          </a:p>
          <a:p>
            <a:endParaRPr lang="en-US" dirty="0"/>
          </a:p>
          <a:p>
            <a:r>
              <a:rPr lang="en-US" b="1" dirty="0"/>
              <a:t>Bulk Insertion:</a:t>
            </a:r>
            <a:endParaRPr lang="en-US" dirty="0"/>
          </a:p>
          <a:p>
            <a:r>
              <a:rPr lang="en-US" dirty="0"/>
              <a:t>Insert into Products (ID, name, price, </a:t>
            </a:r>
            <a:r>
              <a:rPr lang="en-US" dirty="0" err="1"/>
              <a:t>decription</a:t>
            </a:r>
            <a:r>
              <a:rPr lang="en-US" dirty="0"/>
              <a:t>) values (1,”shampoo”,1000,”dfdfdf”), (2,”soap”,1000,”dfdfdf”) , (3,”cream”,1000,”dfdfdf”) , (4,”lotion”,1000,”dfdfdf”) 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b="1" dirty="0" smtClean="0"/>
              <a:t>Shorthand insert query;</a:t>
            </a:r>
            <a:endParaRPr lang="en-US" b="1" dirty="0"/>
          </a:p>
          <a:p>
            <a:r>
              <a:rPr lang="en-US" dirty="0" smtClean="0"/>
              <a:t>Insert into Products values (1,”shampoo”,1000,”dfdfdf”)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462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Select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Selecting two columns from table: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Select id, name from products;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b="1" dirty="0"/>
              <a:t>Selecting distinct values from table: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Select Distinct (</a:t>
            </a:r>
            <a:r>
              <a:rPr lang="en-US" dirty="0" err="1"/>
              <a:t>column_name</a:t>
            </a:r>
            <a:r>
              <a:rPr lang="en-US" dirty="0"/>
              <a:t>) from table;</a:t>
            </a:r>
          </a:p>
          <a:p>
            <a:r>
              <a:rPr lang="en-US" dirty="0"/>
              <a:t>If you apply distinct on whole table (using *) then all rows will be returned no matter if one or more columns of the table is having same values because as a whole one particular record (</a:t>
            </a:r>
            <a:r>
              <a:rPr lang="en-US" dirty="0" err="1"/>
              <a:t>e.g</a:t>
            </a:r>
            <a:r>
              <a:rPr lang="en-US" dirty="0"/>
              <a:t> all columns related to a single product or user) is always different from (all columns of ) other rows or record.</a:t>
            </a:r>
          </a:p>
          <a:p>
            <a:r>
              <a:rPr lang="en-US" dirty="0"/>
              <a:t>If applied DISTINCT is used on single column, then repetition will be ignored for this column, values of this column will be displayed only once in the result.</a:t>
            </a:r>
          </a:p>
          <a:p>
            <a:r>
              <a:rPr lang="en-US" dirty="0"/>
              <a:t>If DISTINCT is applied on two columns, then their combination will be taken into regard, if their combination is unique for a particular record ,the record will be displayed in result otherwise it will be ignored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493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ORDER BY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Defeult</a:t>
            </a:r>
            <a:r>
              <a:rPr lang="en-US" dirty="0" smtClean="0"/>
              <a:t> </a:t>
            </a:r>
            <a:r>
              <a:rPr lang="en-US" dirty="0"/>
              <a:t>value for </a:t>
            </a:r>
            <a:r>
              <a:rPr lang="en-US" dirty="0" err="1"/>
              <a:t>orderBy</a:t>
            </a:r>
            <a:r>
              <a:rPr lang="en-US" dirty="0"/>
              <a:t> is ASC</a:t>
            </a:r>
          </a:p>
          <a:p>
            <a:r>
              <a:rPr lang="en-US" b="1" dirty="0"/>
              <a:t>Select *  from user order by city </a:t>
            </a:r>
            <a:r>
              <a:rPr lang="en-US" b="1" dirty="0" err="1"/>
              <a:t>desc</a:t>
            </a:r>
            <a:r>
              <a:rPr lang="en-US" b="1" dirty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The above query will display the data of all the column with respect to the descending order of  city column.</a:t>
            </a:r>
          </a:p>
          <a:p>
            <a:r>
              <a:rPr lang="en-US" b="1" dirty="0"/>
              <a:t>Select city  from user order by name </a:t>
            </a:r>
            <a:r>
              <a:rPr lang="en-US" b="1" dirty="0" err="1"/>
              <a:t>desc</a:t>
            </a:r>
            <a:r>
              <a:rPr lang="en-US" b="1" dirty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The above query will display the data of only the city column with respect to the descending order of  name column.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267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Some SQL FUNCTIONS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Count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Select  count(names)  city from user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sz="2400" dirty="0" smtClean="0"/>
              <a:t>Gives count of values of the name column as an output</a:t>
            </a:r>
            <a:endParaRPr lang="en-US" sz="2400" dirty="0"/>
          </a:p>
          <a:p>
            <a:r>
              <a:rPr lang="en-US" b="1" dirty="0"/>
              <a:t>Sum</a:t>
            </a:r>
            <a:r>
              <a:rPr lang="en-US" b="1" dirty="0" smtClean="0"/>
              <a:t>() </a:t>
            </a:r>
            <a:r>
              <a:rPr lang="en-US" dirty="0" smtClean="0"/>
              <a:t>output the sum of all values of selected column</a:t>
            </a:r>
            <a:r>
              <a:rPr lang="en-US" b="1" dirty="0" smtClean="0"/>
              <a:t> </a:t>
            </a:r>
            <a:endParaRPr lang="en-US" b="1" dirty="0"/>
          </a:p>
          <a:p>
            <a:r>
              <a:rPr lang="en-US" b="1" dirty="0" err="1"/>
              <a:t>Avg</a:t>
            </a:r>
            <a:r>
              <a:rPr lang="en-US" b="1" dirty="0" smtClean="0"/>
              <a:t>() </a:t>
            </a:r>
            <a:r>
              <a:rPr lang="en-US" dirty="0" smtClean="0"/>
              <a:t>output the average of all values of selected column</a:t>
            </a:r>
            <a:r>
              <a:rPr lang="en-US" b="1" dirty="0" smtClean="0"/>
              <a:t> </a:t>
            </a:r>
            <a:endParaRPr lang="en-US" b="1" dirty="0"/>
          </a:p>
          <a:p>
            <a:r>
              <a:rPr lang="en-US" b="1" dirty="0"/>
              <a:t>Min</a:t>
            </a:r>
            <a:r>
              <a:rPr lang="en-US" b="1" dirty="0" smtClean="0"/>
              <a:t>()</a:t>
            </a:r>
            <a:r>
              <a:rPr lang="en-US" dirty="0" smtClean="0"/>
              <a:t>return the minimum value </a:t>
            </a:r>
            <a:r>
              <a:rPr lang="en-US" dirty="0" smtClean="0"/>
              <a:t>of the column as a result </a:t>
            </a:r>
            <a:endParaRPr lang="en-US" dirty="0"/>
          </a:p>
          <a:p>
            <a:r>
              <a:rPr lang="en-US" b="1" dirty="0"/>
              <a:t>Max</a:t>
            </a:r>
            <a:r>
              <a:rPr lang="en-US" b="1" dirty="0" smtClean="0"/>
              <a:t>()</a:t>
            </a:r>
            <a:r>
              <a:rPr lang="en-US" dirty="0" smtClean="0"/>
              <a:t>return the max value </a:t>
            </a:r>
            <a:r>
              <a:rPr lang="en-US" dirty="0" smtClean="0"/>
              <a:t>of the column as a result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580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4126</TotalTime>
  <Words>532</Words>
  <Application>Microsoft Office PowerPoint</Application>
  <PresentationFormat>Widescreen</PresentationFormat>
  <Paragraphs>106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Unicode MS</vt:lpstr>
      <vt:lpstr>Calibri</vt:lpstr>
      <vt:lpstr>Calibri Light</vt:lpstr>
      <vt:lpstr>Times New Roman</vt:lpstr>
      <vt:lpstr>Office Theme</vt:lpstr>
      <vt:lpstr>Lecture </vt:lpstr>
      <vt:lpstr>Data Types </vt:lpstr>
      <vt:lpstr>Queries </vt:lpstr>
      <vt:lpstr>Database and Table Creation: </vt:lpstr>
      <vt:lpstr>Continued..</vt:lpstr>
      <vt:lpstr>Insert query</vt:lpstr>
      <vt:lpstr>Select</vt:lpstr>
      <vt:lpstr>ORDER BY </vt:lpstr>
      <vt:lpstr>Some SQL FUNCTIONS </vt:lpstr>
      <vt:lpstr>IN Operator</vt:lpstr>
      <vt:lpstr>PowerPoint Presentation</vt:lpstr>
      <vt:lpstr>Like Operator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Minal Hussain</dc:creator>
  <cp:lastModifiedBy>Minal Hussain</cp:lastModifiedBy>
  <cp:revision>20</cp:revision>
  <dcterms:created xsi:type="dcterms:W3CDTF">2020-10-26T12:25:58Z</dcterms:created>
  <dcterms:modified xsi:type="dcterms:W3CDTF">2020-10-29T09:12:14Z</dcterms:modified>
</cp:coreProperties>
</file>