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8" r:id="rId3"/>
    <p:sldId id="259" r:id="rId4"/>
    <p:sldId id="260" r:id="rId5"/>
    <p:sldId id="257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1B59B-28DC-4574-9CF2-51F8E6794413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F8EE32A-6C1C-48EC-88BE-51844D9485E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1B59B-28DC-4574-9CF2-51F8E6794413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EE32A-6C1C-48EC-88BE-51844D9485E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DF8EE32A-6C1C-48EC-88BE-51844D9485E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1B59B-28DC-4574-9CF2-51F8E6794413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1B59B-28DC-4574-9CF2-51F8E6794413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DF8EE32A-6C1C-48EC-88BE-51844D9485E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1B59B-28DC-4574-9CF2-51F8E6794413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F8EE32A-6C1C-48EC-88BE-51844D9485E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141B59B-28DC-4574-9CF2-51F8E6794413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EE32A-6C1C-48EC-88BE-51844D9485E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1B59B-28DC-4574-9CF2-51F8E6794413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DF8EE32A-6C1C-48EC-88BE-51844D9485E5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1B59B-28DC-4574-9CF2-51F8E6794413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DF8EE32A-6C1C-48EC-88BE-51844D9485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1B59B-28DC-4574-9CF2-51F8E6794413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F8EE32A-6C1C-48EC-88BE-51844D9485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F8EE32A-6C1C-48EC-88BE-51844D9485E5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1B59B-28DC-4574-9CF2-51F8E6794413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DF8EE32A-6C1C-48EC-88BE-51844D9485E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141B59B-28DC-4574-9CF2-51F8E6794413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141B59B-28DC-4574-9CF2-51F8E6794413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F8EE32A-6C1C-48EC-88BE-51844D9485E5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Instructor: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Farheen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Malik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FUNCTIONS OF EDUCATION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94490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PATRIOTISM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981200"/>
            <a:ext cx="8503920" cy="411784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Love for nation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country are instill in people from very young age through educational institution. </a:t>
            </a:r>
          </a:p>
          <a:p>
            <a:pPr>
              <a:buFont typeface="Wingdings" pitchFamily="2" charset="2"/>
              <a:buChar char="q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They learn their duties and obligation towards nation and their country.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935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819400"/>
            <a:ext cx="8534400" cy="758952"/>
          </a:xfrm>
        </p:spPr>
        <p:txBody>
          <a:bodyPr>
            <a:noAutofit/>
          </a:bodyPr>
          <a:lstStyle/>
          <a:p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THANKS YOU</a:t>
            </a:r>
            <a:endParaRPr lang="en-US" sz="5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8046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TRANSMISSION OF CULTURE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Education instill and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transmit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the social norm values and beliefs into the next generation.</a:t>
            </a:r>
          </a:p>
          <a:p>
            <a:pPr>
              <a:buFont typeface="Wingdings" pitchFamily="2" charset="2"/>
              <a:buChar char="q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Teacher himself or herself have been through, the next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generation. </a:t>
            </a:r>
          </a:p>
          <a:p>
            <a:pPr>
              <a:buFont typeface="Wingdings" pitchFamily="2" charset="2"/>
              <a:buChar char="q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Though, the exact social norms are not taught and transmitted into the next generation there is few changes in it due to social change and personal experience of the teacher.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2572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2286000"/>
            <a:ext cx="8503920" cy="4572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For instance, scientific theories have progressed and changed 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over time,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with the help of research and development. </a:t>
            </a:r>
          </a:p>
          <a:p>
            <a:pPr>
              <a:buFont typeface="Wingdings" pitchFamily="2" charset="2"/>
              <a:buChar char="q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The old theories and the development in them are taught to the students.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0141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SOCIAL INTEGRATION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Education unify the individuals in society and create the sense of solidarity among them.</a:t>
            </a:r>
          </a:p>
          <a:p>
            <a:pPr>
              <a:buFont typeface="Wingdings" pitchFamily="2" charset="2"/>
              <a:buChar char="q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It helps the individuals and groups to cooperate with one another and find a common ground for social life. </a:t>
            </a:r>
          </a:p>
          <a:p>
            <a:pPr>
              <a:buFont typeface="Wingdings" pitchFamily="2" charset="2"/>
              <a:buChar char="q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Nations are built because of education because it unify people in to an organized unit.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1850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CAREER SELECTION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2057400"/>
            <a:ext cx="8503920" cy="404164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Education helps individuals to think about their career which they wants to pursue in future. </a:t>
            </a:r>
          </a:p>
          <a:p>
            <a:pPr>
              <a:buFont typeface="Wingdings" pitchFamily="2" charset="2"/>
              <a:buChar char="q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It prepares them for future endeavors. </a:t>
            </a:r>
          </a:p>
          <a:p>
            <a:pPr>
              <a:buFont typeface="Wingdings" pitchFamily="2" charset="2"/>
              <a:buChar char="q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Provide them with all the necessary information regarding the social life and professional life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94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534400" cy="1371600"/>
          </a:xfrm>
        </p:spPr>
        <p:txBody>
          <a:bodyPr>
            <a:no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TECHNIQUES OF LEARNING SKILLS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Education techniques an individual various techniques of learning professional skills. </a:t>
            </a:r>
          </a:p>
          <a:p>
            <a:pPr>
              <a:buFont typeface="Wingdings" pitchFamily="2" charset="2"/>
              <a:buChar char="q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There are different educational institution for learning different professional skills.</a:t>
            </a:r>
          </a:p>
          <a:p>
            <a:pPr>
              <a:buFont typeface="Wingdings" pitchFamily="2" charset="2"/>
              <a:buChar char="q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For example if a person wants to purse a career in engineering, there are engineering colleges and universities which will equip him/ her with the skills required for career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9233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SOCIALIZATION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828800"/>
            <a:ext cx="8503920" cy="427024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Human beings are social animals, in order to learn social skills and social norm of society. </a:t>
            </a:r>
          </a:p>
          <a:p>
            <a:pPr>
              <a:buFont typeface="Wingdings" pitchFamily="2" charset="2"/>
              <a:buChar char="q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Education institution provide us the platform to interact with different people of our own age and common interest.</a:t>
            </a:r>
          </a:p>
          <a:p>
            <a:pPr>
              <a:buFont typeface="Wingdings" pitchFamily="2" charset="2"/>
              <a:buChar char="q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It help us to groom our personality and acquire quality personality traits.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8604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0"/>
            <a:ext cx="8534400" cy="1066800"/>
          </a:xfrm>
        </p:spPr>
        <p:txBody>
          <a:bodyPr>
            <a:no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RATIONAL THINKING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2514600"/>
            <a:ext cx="8503920" cy="358444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Education helps us to think rationally and conclude any event , situation and issue with reasonable explanation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38486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ADJUSTMENT IN SOCIETY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2133600"/>
            <a:ext cx="8503920" cy="343204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Education groom the personality of individual which helps individual to adjust in any environment, group, community and society.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12197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136</TotalTime>
  <Words>382</Words>
  <Application>Microsoft Office PowerPoint</Application>
  <PresentationFormat>On-screen Show (4:3)</PresentationFormat>
  <Paragraphs>32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Civic</vt:lpstr>
      <vt:lpstr>FUNCTIONS OF EDUCATION</vt:lpstr>
      <vt:lpstr>TRANSMISSION OF CULTURE</vt:lpstr>
      <vt:lpstr>PowerPoint Presentation</vt:lpstr>
      <vt:lpstr>SOCIAL INTEGRATION</vt:lpstr>
      <vt:lpstr>CAREER SELECTION</vt:lpstr>
      <vt:lpstr>TECHNIQUES OF LEARNING SKILLS</vt:lpstr>
      <vt:lpstr>SOCIALIZATION</vt:lpstr>
      <vt:lpstr>RATIONAL THINKING</vt:lpstr>
      <vt:lpstr>ADJUSTMENT IN SOCIETY</vt:lpstr>
      <vt:lpstr>PATRIOTISM</vt:lpstr>
      <vt:lpstr>THANKS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Functions of Education</dc:title>
  <dc:creator>computer fix</dc:creator>
  <cp:lastModifiedBy>computer fix</cp:lastModifiedBy>
  <cp:revision>15</cp:revision>
  <dcterms:created xsi:type="dcterms:W3CDTF">2020-10-25T15:48:40Z</dcterms:created>
  <dcterms:modified xsi:type="dcterms:W3CDTF">2020-11-13T03:49:13Z</dcterms:modified>
</cp:coreProperties>
</file>