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256" r:id="rId4"/>
    <p:sldId id="257" r:id="rId5"/>
    <p:sldId id="258" r:id="rId6"/>
    <p:sldId id="259" r:id="rId7"/>
    <p:sldId id="260" r:id="rId8"/>
    <p:sldId id="261" r:id="rId9"/>
    <p:sldId id="265" r:id="rId10"/>
    <p:sldId id="262" r:id="rId11"/>
    <p:sldId id="266" r:id="rId12"/>
    <p:sldId id="264" r:id="rId13"/>
    <p:sldId id="263" r:id="rId14"/>
    <p:sldId id="267" r:id="rId15"/>
    <p:sldId id="268" r:id="rId16"/>
    <p:sldId id="28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2B3D42-C789-E24D-B37E-0A4F919E2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1D8962-1E5D-924C-B492-C067EADCC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675CBF-5274-ED44-9B7F-DFF1ADC3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0F98-8503-F04E-A196-FC82595D45E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C9D193-0F3A-0D44-8EB4-C639E9FA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D03275-8615-114A-A38B-0861AD27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D1E7-734E-024B-A830-E57A0885B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6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474F2-938D-C44E-9E26-186B9C452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D6644E-0DCA-D049-B6D9-F11DCC5CF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A3FFD-1C39-8548-9F26-D0C87F2C6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0F98-8503-F04E-A196-FC82595D45E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8E150F-E859-7847-B009-75491838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E05A29-E341-1043-8493-B0A45275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D1E7-734E-024B-A830-E57A0885B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0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C96A64-4DEA-B940-903E-3FA679934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AAB685-32FB-6D42-ACB0-9987D555F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00236-B40F-4A49-B700-96791F5F5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0F98-8503-F04E-A196-FC82595D45E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9E000A-A0ED-1E4F-8032-3C106B2F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DE81B9-CF6C-6945-AD1A-85CBB47A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D1E7-734E-024B-A830-E57A0885B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13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4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84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42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5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81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3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36BCA8-BBFE-0942-86AC-AFDD62AF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7FDC35-A653-4047-BC22-313E18720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CA5A83-3289-354B-9CF3-7A36FD1B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0F98-8503-F04E-A196-FC82595D45E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EC5176-7A05-0648-8BFD-6A870EBB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B1087B-A0FF-FA47-9FEA-B7C57305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D1E7-734E-024B-A830-E57A0885B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35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25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15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6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6B37B-9330-284D-9255-8C2767F4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5F7635-9340-5244-A177-EC48CEA40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EF5AAD-8FD9-B248-9188-3838A764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0F98-8503-F04E-A196-FC82595D45E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11BCE-2A30-8148-9FC0-87BB7D94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37DEE1-4C3C-874A-85AC-CE55E8D7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D1E7-734E-024B-A830-E57A0885B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1D9F3-893D-BB42-A11D-B2DC8E46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AD890D-F66D-F64B-AB6E-5DEBF98ED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681E0C-88ED-044D-A5D6-21DE6B188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FE22C5-2F5C-B341-9EB6-3FF560D5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0F98-8503-F04E-A196-FC82595D45E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2A9B2F-2280-5346-AC53-B2935BF7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20CC06-E708-A146-8DCF-4647BA44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D1E7-734E-024B-A830-E57A0885B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6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71A2A-15EF-D748-ADDB-B418D77CE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FD81AE-C5A7-784A-AA3F-559F1CF1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203B02-D721-194F-87FB-E22411418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30F1C7-8CBA-B147-A6CF-0C053053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A70A88-3E96-CC45-B1E5-F37647780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3CB4A5-F299-A64F-B969-122884C4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0F98-8503-F04E-A196-FC82595D45E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DC980A9-13DC-0A4D-8DC0-A0FBD186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9013EB-82BC-9D4D-94B8-C3B97DC0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D1E7-734E-024B-A830-E57A0885B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6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17E87-E34C-C34E-B189-87ED287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B76A25-6C28-E849-85C0-AA5FB4B5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0F98-8503-F04E-A196-FC82595D45E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B0855A-C6E7-D84E-8B42-0FD60EA3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B8B5A0-A2EC-CA4E-8483-1DCC4F96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D1E7-734E-024B-A830-E57A0885B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488FF9F-82D7-7042-B12B-DF763E23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0F98-8503-F04E-A196-FC82595D45E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DED1EB0-339C-3545-8117-2254C0A6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9EC6E8-F83A-9C41-A633-503B08E2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D1E7-734E-024B-A830-E57A0885B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5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688B69-50BB-A04C-A0B1-4A5888E30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F93328-613A-1944-9E78-AE48A7F47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61CB99-CE50-E84A-AB0C-DF5093C48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EBF98E-3204-864F-A259-66CE501B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0F98-8503-F04E-A196-FC82595D45E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C2B455-FE88-AE48-B5E2-7CAD4024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0F5E47-041F-C449-8225-D45B56CF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D1E7-734E-024B-A830-E57A0885B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F9535-DCEB-3545-B205-20316C452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92972FB-F026-3049-A2F5-4E97DF073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2582FF-9E39-6341-94A0-EF1C20C73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71F912-C3C4-B140-B877-703E8A82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0F98-8503-F04E-A196-FC82595D45E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3716F8-727B-D644-AE15-E349A5A3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3CAC33-F3D9-984A-8178-E3D5D047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D1E7-734E-024B-A830-E57A0885B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BC16318-AD41-924A-AD89-26FCC7BE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069CFD-4677-0C4E-A155-174BC811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56BDDF-0CE2-9C4A-994C-8949FDBC2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D0F98-8503-F04E-A196-FC82595D45E4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AF0FF7-CCDC-4846-B8CB-D4DE80F69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9AF1CC-F109-3C48-A2FA-807FA7FCF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D1E7-734E-024B-A830-E57A0885B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4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5366"/>
            <a:ext cx="12192001" cy="23876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Aids</a:t>
            </a:r>
            <a:b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Education-V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 (EDU-511)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5611089"/>
            <a:ext cx="9144000" cy="9351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Education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Sargodha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66" y="3047925"/>
            <a:ext cx="2365663" cy="23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6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08D8576-4D89-A646-9AB2-FACC9F732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211" y="339328"/>
            <a:ext cx="11483577" cy="61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0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67DF937-455A-0745-8534-FFC81E35E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015" y="455414"/>
            <a:ext cx="11179969" cy="59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4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09F371-2E0B-914D-AEB8-427068F23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3" y="410766"/>
            <a:ext cx="11037093" cy="60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0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C7DA9F-AC7C-C34A-9CDF-61A09BF3F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48" y="196452"/>
            <a:ext cx="11340703" cy="646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76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EBD3F3-D10D-1F4B-AC26-807BBF1E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357188"/>
            <a:ext cx="11287125" cy="614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6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1A3E90-194E-B745-9FD0-7409A6B1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9" y="401176"/>
            <a:ext cx="11358562" cy="60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7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D9A875-752C-D24E-91E7-C4FFDD330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78" y="491133"/>
            <a:ext cx="10817843" cy="587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11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BC0893-5538-0745-9EF9-3B097250B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9" y="285749"/>
            <a:ext cx="11233547" cy="59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4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D42A86-29BE-8541-8F69-346B3B11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53" y="250031"/>
            <a:ext cx="11037094" cy="612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35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1DA970-1EE2-1740-AC18-CD23C1356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6" y="383976"/>
            <a:ext cx="10965656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2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D6B617-67CE-264D-B682-B4F4F4F1F75B}"/>
              </a:ext>
            </a:extLst>
          </p:cNvPr>
          <p:cNvSpPr txBox="1"/>
          <p:nvPr/>
        </p:nvSpPr>
        <p:spPr>
          <a:xfrm>
            <a:off x="3071812" y="2232422"/>
            <a:ext cx="682228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Amanullah (BEUF18M012)</a:t>
            </a:r>
          </a:p>
          <a:p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Teaching of Mathematics (EDU-511)</a:t>
            </a:r>
          </a:p>
          <a:p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BS Education (Semester 5)</a:t>
            </a:r>
          </a:p>
          <a:p>
            <a:endParaRPr lang="en-US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Education</a:t>
            </a:r>
          </a:p>
          <a:p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 of Sargodha, 40100 Sargodha, Pakistan</a:t>
            </a:r>
          </a:p>
          <a:p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October 2020</a:t>
            </a:r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29A4C1-D101-7B4F-ABE0-02CE46E6AB2D}"/>
              </a:ext>
            </a:extLst>
          </p:cNvPr>
          <p:cNvSpPr txBox="1"/>
          <p:nvPr/>
        </p:nvSpPr>
        <p:spPr>
          <a:xfrm>
            <a:off x="1279922" y="908983"/>
            <a:ext cx="109120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Teaching Aids and Mathematics laboratory</a:t>
            </a: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Importance of teaching Aids in teaching</a:t>
            </a:r>
          </a:p>
        </p:txBody>
      </p:sp>
    </p:spTree>
    <p:extLst>
      <p:ext uri="{BB962C8B-B14F-4D97-AF65-F5344CB8AC3E}">
        <p14:creationId xmlns:p14="http://schemas.microsoft.com/office/powerpoint/2010/main" val="3483075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DC78A9-FA7B-D94F-A9E3-7251150B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72" y="544711"/>
            <a:ext cx="10465594" cy="57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55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4132ED-049F-224E-BD8B-102A4C47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7" y="553641"/>
            <a:ext cx="1110853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75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C5E754-E0C5-5541-864B-2AF64F3C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66" y="428625"/>
            <a:ext cx="11243068" cy="60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90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EDB68F-9B29-5142-8B96-5E4EB4560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01" y="491133"/>
            <a:ext cx="11020358" cy="58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5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5D8FA8-34E6-BE4A-8E1E-7787BE1C0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535781"/>
            <a:ext cx="10912078" cy="58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01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D0BDB3-13C3-134A-B4B9-0D7D5014C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23" y="348257"/>
            <a:ext cx="11054953" cy="616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17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40A8E6-1E80-8541-A11D-FED2F9536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9" y="410766"/>
            <a:ext cx="1114425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2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210ED0-31FD-874E-BB38-20D24AAB5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94" y="196453"/>
            <a:ext cx="11072812" cy="62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57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1CEEEB-E7EB-5041-9848-152F62875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285750"/>
            <a:ext cx="11287125" cy="61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2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C59E0F-6BD8-6C4E-B903-047045F39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2" y="214313"/>
            <a:ext cx="1120973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3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F51B05-0E96-6A4D-AD7D-7C1AD2FBF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70" y="321468"/>
            <a:ext cx="11447859" cy="62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66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727739-2A09-0A42-8DD2-83AEDA2E6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67" y="383976"/>
            <a:ext cx="11269266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85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308F6E-B2B2-A441-B8A1-7049BE218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15" y="250032"/>
            <a:ext cx="11179970" cy="60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41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DF49E3-0443-1948-97B4-46DEF72EE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30" y="428626"/>
            <a:ext cx="11501436" cy="60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31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F8F0C2-7A55-D140-8913-3F76B528D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48" y="526851"/>
            <a:ext cx="11507304" cy="58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86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144A43-994C-724B-BA22-4611F04E5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2171"/>
            <a:ext cx="11430000" cy="63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3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0BD6E3-5A24-9346-BD73-8771AEC5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71" y="383976"/>
            <a:ext cx="11447858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91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79C43-7986-7C45-8CF9-22A3A2B37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97" y="357188"/>
            <a:ext cx="11251406" cy="614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0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F62AB6-A63A-B34A-886D-8CD1DC9BC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32" y="419695"/>
            <a:ext cx="11680935" cy="60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5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9EAB0C-873C-654A-971B-A91D1A8FF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80" y="285750"/>
            <a:ext cx="11494639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7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01DC62-F271-014D-B752-42700C60E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2" y="214312"/>
            <a:ext cx="11304599" cy="58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7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ACEBE0-E74C-C94B-8BCA-75081C63F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05" y="258961"/>
            <a:ext cx="11126390" cy="634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76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Widescreen</PresentationFormat>
  <Paragraphs>11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1_Office Theme</vt:lpstr>
      <vt:lpstr>Teaching Aids  BS Education-V Teaching Mathematics (EDU-511)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ABC</cp:lastModifiedBy>
  <cp:revision>6</cp:revision>
  <dcterms:created xsi:type="dcterms:W3CDTF">2020-10-24T04:14:49Z</dcterms:created>
  <dcterms:modified xsi:type="dcterms:W3CDTF">2020-12-11T01:56:42Z</dcterms:modified>
</cp:coreProperties>
</file>