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13" r:id="rId18"/>
    <p:sldId id="314" r:id="rId19"/>
    <p:sldId id="315" r:id="rId20"/>
    <p:sldId id="316" r:id="rId21"/>
    <p:sldId id="317" r:id="rId22"/>
    <p:sldId id="33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FF11-2BEE-4E53-829A-E822724D78D4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BCA8-B426-4DFE-AA2E-67066F6648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nutrition-and-adhd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e.com/nutrition/insulin-and-insulin-resistance" TargetMode="External"/><Relationship Id="rId2" Type="http://schemas.openxmlformats.org/officeDocument/2006/relationships/hyperlink" Target="https://www.healthline.com/nutrition/6-proven-ways-to-lose-belly-fa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3-anti-inflammatory-food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prevent-diabet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1-brain-food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fatty-live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e.com/nutrition/build-healthy-bones" TargetMode="External"/><Relationship Id="rId2" Type="http://schemas.openxmlformats.org/officeDocument/2006/relationships/hyperlink" Target="https://www.healthline.com/nutrition/10-foods-for-arthriti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melatonin-and-slee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line.com/nutrition/collagen" TargetMode="External"/><Relationship Id="rId2" Type="http://schemas.openxmlformats.org/officeDocument/2006/relationships/hyperlink" Target="https://www.healthline.com/nutrition/12-foods-for-healthy-sk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8-nutrients-for-ey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line.com/nutrition/13-ways-to-lower-triglycerid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Based Benefits of Omega-3 Fatty </a:t>
            </a:r>
            <a:r>
              <a:rPr lang="en-US" sz="4800" b="1" dirty="0" smtClean="0"/>
              <a:t>Acids</a:t>
            </a:r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5. Omega-3s Can Reduce Symptoms of ADHD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Attention deficit hyperactivity disorder (ADHD) is a behavioral disorder characterized by inattention, hyperactivity and </a:t>
            </a:r>
            <a:r>
              <a:rPr lang="en-US" dirty="0" smtClean="0"/>
              <a:t>impulsivity.</a:t>
            </a:r>
            <a:endParaRPr lang="en-US" dirty="0"/>
          </a:p>
          <a:p>
            <a:pPr algn="just"/>
            <a:r>
              <a:rPr lang="en-US" dirty="0"/>
              <a:t>Several studies note that children with ADHD have lower blood levels of omega-3 fatty acids than their healthy </a:t>
            </a:r>
            <a:r>
              <a:rPr lang="en-US" dirty="0" smtClean="0"/>
              <a:t>peers.</a:t>
            </a:r>
            <a:endParaRPr lang="en-US" dirty="0"/>
          </a:p>
          <a:p>
            <a:pPr algn="just"/>
            <a:r>
              <a:rPr lang="en-US" dirty="0"/>
              <a:t>What's more, numerous studies observe that omega-3 supplements can reduce the symptoms of ADHD.</a:t>
            </a:r>
          </a:p>
          <a:p>
            <a:pPr algn="just"/>
            <a:r>
              <a:rPr lang="en-US" dirty="0"/>
              <a:t>Omega-3s help improve inattention and task completion. They also decrease hyperactivity, impulsiveness, restlessness and aggression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Recently, researchers observed that fish oil supplements were one of the most promising treatments for </a:t>
            </a:r>
            <a:r>
              <a:rPr lang="en-US" dirty="0" smtClean="0">
                <a:hlinkClick r:id="rId2"/>
              </a:rPr>
              <a:t>ADHD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Omega-3s Can Reduce Symptoms of Metabolic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Metabolic syndrome is a collection of conditions.</a:t>
            </a:r>
          </a:p>
          <a:p>
            <a:pPr algn="just"/>
            <a:r>
              <a:rPr lang="en-US" dirty="0"/>
              <a:t>It includes central obesity — also known as </a:t>
            </a:r>
            <a:r>
              <a:rPr lang="en-US" dirty="0">
                <a:hlinkClick r:id="rId2"/>
              </a:rPr>
              <a:t>belly fat</a:t>
            </a:r>
            <a:r>
              <a:rPr lang="en-US" dirty="0"/>
              <a:t> — as well as high blood pressure, </a:t>
            </a:r>
            <a:r>
              <a:rPr lang="en-US" dirty="0">
                <a:hlinkClick r:id="rId3"/>
              </a:rPr>
              <a:t>insulin resistance</a:t>
            </a:r>
            <a:r>
              <a:rPr lang="en-US" dirty="0"/>
              <a:t>, high triglycerides and low “good” HDL cholesterol levels.</a:t>
            </a:r>
          </a:p>
          <a:p>
            <a:pPr algn="just"/>
            <a:r>
              <a:rPr lang="en-US" dirty="0"/>
              <a:t>It is a major public health concern because it increases your risk of many other illnesses, including heart disease and </a:t>
            </a:r>
            <a:r>
              <a:rPr lang="en-US" dirty="0" smtClean="0"/>
              <a:t>diabetes.</a:t>
            </a:r>
            <a:endParaRPr lang="en-US" dirty="0"/>
          </a:p>
          <a:p>
            <a:pPr algn="just"/>
            <a:r>
              <a:rPr lang="en-US" dirty="0"/>
              <a:t>Omega-3 fatty acids can improve insulin resistance, inflammation and heart disease risk factors in people with metabolic </a:t>
            </a:r>
            <a:r>
              <a:rPr lang="en-US" dirty="0" smtClean="0"/>
              <a:t>syndrome.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7. Omega-3s Can Fight Inflammation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Inflammation is a natural response to infections and damage in your body. Therefore, it is vital for your health.</a:t>
            </a:r>
          </a:p>
          <a:p>
            <a:pPr algn="just"/>
            <a:r>
              <a:rPr lang="en-US" dirty="0"/>
              <a:t>However, inflammation sometimes persists for a long time, even without an infection or injury. This is called chronic — or long-term — inflammation.</a:t>
            </a:r>
          </a:p>
          <a:p>
            <a:pPr algn="just"/>
            <a:r>
              <a:rPr lang="en-US" dirty="0"/>
              <a:t>Long-term inflammation can contribute to almost every chronic Western illness, including heart disease and </a:t>
            </a:r>
            <a:r>
              <a:rPr lang="en-US" dirty="0" smtClean="0"/>
              <a:t>cancer.</a:t>
            </a:r>
            <a:endParaRPr lang="en-US" dirty="0"/>
          </a:p>
          <a:p>
            <a:pPr algn="just"/>
            <a:r>
              <a:rPr lang="en-US" dirty="0"/>
              <a:t>Notably, omega-3 fatty acids can reduce the production of molecules and substances linked to inflammation, such as inflammatory </a:t>
            </a:r>
            <a:r>
              <a:rPr lang="en-US" dirty="0" err="1"/>
              <a:t>eicosanoids</a:t>
            </a:r>
            <a:r>
              <a:rPr lang="en-US" dirty="0"/>
              <a:t> and </a:t>
            </a:r>
            <a:r>
              <a:rPr lang="en-US" dirty="0" smtClean="0"/>
              <a:t>cytokines.</a:t>
            </a:r>
            <a:endParaRPr lang="en-US" dirty="0"/>
          </a:p>
          <a:p>
            <a:pPr algn="just"/>
            <a:r>
              <a:rPr lang="en-US" dirty="0"/>
              <a:t>Studies have consistently observed a connection between higher omega-3 intake and </a:t>
            </a:r>
            <a:r>
              <a:rPr lang="en-US" dirty="0">
                <a:hlinkClick r:id="rId2"/>
              </a:rPr>
              <a:t>reduced </a:t>
            </a:r>
            <a:r>
              <a:rPr lang="en-US" dirty="0" smtClean="0">
                <a:hlinkClick r:id="rId2"/>
              </a:rPr>
              <a:t>inflammation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8. Omega-3s Can Fight Autoimmune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In autoimmune diseases, your immune system mistakes healthy cells for foreign cells and starts attacking them.</a:t>
            </a:r>
          </a:p>
          <a:p>
            <a:pPr algn="just"/>
            <a:r>
              <a:rPr lang="en-US" dirty="0"/>
              <a:t>Type 1 diabetes is one prime example, in which your immune system attacks the insulin-producing cells in your pancreas.</a:t>
            </a:r>
          </a:p>
          <a:p>
            <a:pPr algn="just"/>
            <a:r>
              <a:rPr lang="en-US" dirty="0"/>
              <a:t>Omega-3s can combat some of these diseases and may be especially important during early life.</a:t>
            </a:r>
          </a:p>
          <a:p>
            <a:pPr algn="just"/>
            <a:r>
              <a:rPr lang="en-US" dirty="0"/>
              <a:t>Studies show that getting enough omega-3s during your first year of life is linked to a reduced risk of many autoimmune diseases, including type 1 diabetes, autoimmune </a:t>
            </a:r>
            <a:r>
              <a:rPr lang="en-US" dirty="0">
                <a:hlinkClick r:id="rId2"/>
              </a:rPr>
              <a:t>diabetes</a:t>
            </a:r>
            <a:r>
              <a:rPr lang="en-US" dirty="0"/>
              <a:t> and multiple </a:t>
            </a:r>
            <a:r>
              <a:rPr lang="en-US" dirty="0" smtClean="0"/>
              <a:t>sclerosis.</a:t>
            </a:r>
            <a:endParaRPr lang="en-US" dirty="0"/>
          </a:p>
          <a:p>
            <a:pPr algn="just"/>
            <a:r>
              <a:rPr lang="en-US" dirty="0"/>
              <a:t>Omega-3s also help treat lupus, rheumatoid arthritis, ulcerative colitis, </a:t>
            </a:r>
            <a:r>
              <a:rPr lang="en-US" dirty="0" err="1"/>
              <a:t>Crohn's</a:t>
            </a:r>
            <a:r>
              <a:rPr lang="en-US" dirty="0"/>
              <a:t> disease and </a:t>
            </a:r>
            <a:r>
              <a:rPr lang="en-US" dirty="0" smtClean="0"/>
              <a:t>psoriasis.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9. Omega-3s Can Improve Mental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Low omega-3 levels have been reported in people with psychiatric </a:t>
            </a:r>
            <a:r>
              <a:rPr lang="en-US" dirty="0" smtClean="0"/>
              <a:t>disorders.</a:t>
            </a:r>
            <a:endParaRPr lang="en-US" dirty="0"/>
          </a:p>
          <a:p>
            <a:pPr algn="just"/>
            <a:r>
              <a:rPr lang="en-US" dirty="0"/>
              <a:t>Studies suggest that omega-3 supplements can reduce the frequency of mood swings and relapses in people with both schizophrenia and bipolar </a:t>
            </a:r>
            <a:r>
              <a:rPr lang="en-US" dirty="0" smtClean="0"/>
              <a:t>disorder.</a:t>
            </a:r>
            <a:endParaRPr lang="en-US" dirty="0"/>
          </a:p>
          <a:p>
            <a:pPr algn="just"/>
            <a:r>
              <a:rPr lang="en-US" dirty="0"/>
              <a:t>Supplementing with omega-3 fatty acids may also decrease violent </a:t>
            </a:r>
            <a:r>
              <a:rPr lang="en-US" dirty="0" smtClean="0"/>
              <a:t>behavior.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10. Omega-3s Can Fight Age-Related Mental Decline and Alzheimer's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A decline in brain function is one of the unavoidable consequences of aging.</a:t>
            </a:r>
          </a:p>
          <a:p>
            <a:pPr algn="just"/>
            <a:r>
              <a:rPr lang="en-US" dirty="0"/>
              <a:t>Several studies link higher omega-3 intake to decreased age-related mental decline and a reduced risk of Alzheimer's </a:t>
            </a:r>
            <a:r>
              <a:rPr lang="en-US" dirty="0" smtClean="0"/>
              <a:t>disease.</a:t>
            </a:r>
            <a:endParaRPr lang="en-US" dirty="0"/>
          </a:p>
          <a:p>
            <a:pPr algn="just"/>
            <a:r>
              <a:rPr lang="en-US" dirty="0"/>
              <a:t>One review of controlled studies suggests that omega-3 supplements may be beneficial at disease onset, when the symptoms of AD are very </a:t>
            </a:r>
            <a:r>
              <a:rPr lang="en-US" dirty="0" smtClean="0"/>
              <a:t>mild.</a:t>
            </a:r>
            <a:endParaRPr lang="en-US" dirty="0"/>
          </a:p>
          <a:p>
            <a:pPr algn="just"/>
            <a:r>
              <a:rPr lang="en-US" dirty="0"/>
              <a:t>Keep in mind that more research is needed on omega-3s and </a:t>
            </a:r>
            <a:r>
              <a:rPr lang="en-US" dirty="0">
                <a:hlinkClick r:id="rId2"/>
              </a:rPr>
              <a:t>brain health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11. Omega-3s May Help Prevent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Cancer is </a:t>
            </a:r>
            <a:r>
              <a:rPr lang="en-US" dirty="0"/>
              <a:t>one of the leading causes of death in the Western world, and omega-3 fatty acids have long been claimed to reduce the risk of certain cancers.</a:t>
            </a:r>
          </a:p>
          <a:p>
            <a:pPr algn="just"/>
            <a:r>
              <a:rPr lang="en-US" dirty="0"/>
              <a:t>Interestingly, studies show that people who consume the most omega-3s have up to a 55% lower risk of colon </a:t>
            </a:r>
            <a:r>
              <a:rPr lang="en-US" dirty="0" smtClean="0"/>
              <a:t>cancer.</a:t>
            </a:r>
            <a:endParaRPr lang="en-US" dirty="0"/>
          </a:p>
          <a:p>
            <a:pPr algn="just"/>
            <a:r>
              <a:rPr lang="en-US" dirty="0"/>
              <a:t>Additionally, omega-3 consumption is linked to a reduced risk of prostate cancer in men and breast cancer in women. However, not all studies give the same </a:t>
            </a:r>
            <a:r>
              <a:rPr lang="en-US" dirty="0" smtClean="0"/>
              <a:t>results.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12. Omega-3s Can Reduce Asthma 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Asthma is a chronic lung disease with symptoms like coughing, shortness of breath and wheezing.</a:t>
            </a:r>
          </a:p>
          <a:p>
            <a:r>
              <a:rPr lang="en-US" dirty="0"/>
              <a:t>Severe asthma attacks can be very dangerous. They are caused by inflammation and swelling in the airways of your lungs.</a:t>
            </a:r>
          </a:p>
          <a:p>
            <a:r>
              <a:rPr lang="en-US" dirty="0"/>
              <a:t>What's more, asthma rates in the US have been rising over the past few </a:t>
            </a:r>
            <a:r>
              <a:rPr lang="en-US" dirty="0" smtClean="0"/>
              <a:t>decades.</a:t>
            </a:r>
            <a:endParaRPr lang="en-US" dirty="0"/>
          </a:p>
          <a:p>
            <a:r>
              <a:rPr lang="en-US" dirty="0"/>
              <a:t>Several studies associate omega-3 consumption with a lower risk of asthma in children and young </a:t>
            </a:r>
            <a:r>
              <a:rPr lang="en-US" dirty="0" smtClean="0"/>
              <a:t>adults.</a:t>
            </a:r>
            <a:endParaRPr lang="en-US" dirty="0"/>
          </a:p>
          <a:p>
            <a:r>
              <a:rPr lang="en-US" b="1" cap="all" dirty="0"/>
              <a:t>SUMMARY</a:t>
            </a:r>
            <a:r>
              <a:rPr lang="en-US" dirty="0" smtClean="0"/>
              <a:t>Omega-3 intake has been associated with a lower risk of asthma in both children and young adults.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13. Omega-3s Can Reduce Fat in Your Liver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Non-alcoholic </a:t>
            </a:r>
            <a:r>
              <a:rPr lang="en-US" dirty="0">
                <a:hlinkClick r:id="rId2"/>
              </a:rPr>
              <a:t>fatty liver</a:t>
            </a:r>
            <a:r>
              <a:rPr lang="en-US" dirty="0"/>
              <a:t> disease (NAFLD) is more common than you think.</a:t>
            </a:r>
          </a:p>
          <a:p>
            <a:pPr algn="just"/>
            <a:r>
              <a:rPr lang="en-US" dirty="0"/>
              <a:t>It has increased with the obesity epidemic to become the most common cause of chronic liver disease in the Western </a:t>
            </a:r>
            <a:r>
              <a:rPr lang="en-US" dirty="0" smtClean="0"/>
              <a:t>world.</a:t>
            </a:r>
            <a:endParaRPr lang="en-US" dirty="0"/>
          </a:p>
          <a:p>
            <a:pPr algn="just"/>
            <a:r>
              <a:rPr lang="en-US" dirty="0"/>
              <a:t>However, supplementing with omega-3 fatty acids effectively reduces liver fat and inflammation in people with </a:t>
            </a:r>
            <a:r>
              <a:rPr lang="en-US" dirty="0" smtClean="0"/>
              <a:t>NAFLD.</a:t>
            </a:r>
            <a:endParaRPr lang="en-US" dirty="0"/>
          </a:p>
          <a:p>
            <a:pPr algn="just"/>
            <a:r>
              <a:rPr lang="en-US" b="1" cap="all" dirty="0"/>
              <a:t>SUMMARY</a:t>
            </a:r>
            <a:r>
              <a:rPr lang="en-US" dirty="0" smtClean="0"/>
              <a:t>Omega-3 fatty acids reduce liver fat in people with non-alcoholic fatty liver disease.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14. Omega-3s May Improve Bone and Joint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Osteoporosis and </a:t>
            </a:r>
            <a:r>
              <a:rPr lang="en-US" dirty="0">
                <a:hlinkClick r:id="rId2"/>
              </a:rPr>
              <a:t>arthritis</a:t>
            </a:r>
            <a:r>
              <a:rPr lang="en-US" dirty="0"/>
              <a:t> are two common disorders that affect your skeletal system.</a:t>
            </a:r>
          </a:p>
          <a:p>
            <a:pPr algn="just"/>
            <a:r>
              <a:rPr lang="en-US" dirty="0"/>
              <a:t>Studies indicate that omega-3s can improve </a:t>
            </a:r>
            <a:r>
              <a:rPr lang="en-US" dirty="0">
                <a:hlinkClick r:id="rId3"/>
              </a:rPr>
              <a:t>bone strength</a:t>
            </a:r>
            <a:r>
              <a:rPr lang="en-US" dirty="0"/>
              <a:t> by boosting the amount of calcium in your bones, which should lead to a reduced risk of </a:t>
            </a:r>
            <a:r>
              <a:rPr lang="en-US" dirty="0" smtClean="0"/>
              <a:t>osteoporosis.</a:t>
            </a:r>
            <a:endParaRPr lang="en-US" dirty="0"/>
          </a:p>
          <a:p>
            <a:pPr algn="just"/>
            <a:r>
              <a:rPr lang="en-US" dirty="0"/>
              <a:t>Omega-3s may also treat arthritis. Patients taking omega-3 supplements have reported reduced joint pain and increased grip </a:t>
            </a:r>
            <a:r>
              <a:rPr lang="en-US" dirty="0" smtClean="0"/>
              <a:t>strength.</a:t>
            </a:r>
            <a:endParaRPr lang="en-US" dirty="0"/>
          </a:p>
          <a:p>
            <a:pPr algn="just"/>
            <a:r>
              <a:rPr lang="en-US" b="1" cap="all" dirty="0"/>
              <a:t>SUMMARY</a:t>
            </a:r>
            <a:r>
              <a:rPr lang="en-US" dirty="0" smtClean="0"/>
              <a:t>Omega-3s may improve bone strength and joint health, potentially reducing your risk of osteoporosis and arthritis.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/>
            <a:r>
              <a:rPr lang="en-US" dirty="0"/>
              <a:t>Omega-3 fatty acids are incredibly important.</a:t>
            </a:r>
          </a:p>
          <a:p>
            <a:pPr algn="just"/>
            <a:r>
              <a:rPr lang="en-US" dirty="0"/>
              <a:t>They have many powerful health benefits for your body and brain.</a:t>
            </a:r>
          </a:p>
          <a:p>
            <a:pPr algn="just"/>
            <a:r>
              <a:rPr lang="en-US" dirty="0"/>
              <a:t>In fact, few nutrients have been studied as thoroughly as omega-3 fatty acids.</a:t>
            </a:r>
          </a:p>
          <a:p>
            <a:pPr algn="just"/>
            <a:r>
              <a:rPr lang="en-US" dirty="0"/>
              <a:t>Here are 17 health benefits of omega-3 fatty acids that are supported by science.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15. Omega-3s Can Alleviate Menstrual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Menstrual pain occurs in your lower abdomen and pelvis and often radiates to your lower back and thighs.</a:t>
            </a:r>
          </a:p>
          <a:p>
            <a:pPr algn="just"/>
            <a:r>
              <a:rPr lang="en-US" dirty="0"/>
              <a:t>It can significantly affect your quality of life.</a:t>
            </a:r>
          </a:p>
          <a:p>
            <a:pPr algn="just"/>
            <a:r>
              <a:rPr lang="en-US" dirty="0"/>
              <a:t>However, studies repeatedly prove that women who consume the most omega-3s have milder menstrual </a:t>
            </a:r>
            <a:r>
              <a:rPr lang="en-US" dirty="0" smtClean="0"/>
              <a:t>pain.</a:t>
            </a:r>
            <a:endParaRPr lang="en-US" dirty="0"/>
          </a:p>
          <a:p>
            <a:pPr algn="just"/>
            <a:r>
              <a:rPr lang="en-US" dirty="0"/>
              <a:t>One study even determined that an omega-3 supplement was more effective than ibuprofen in treating severe pain during </a:t>
            </a:r>
            <a:r>
              <a:rPr lang="en-US" dirty="0" smtClean="0"/>
              <a:t>menstruation.</a:t>
            </a:r>
            <a:endParaRPr lang="en-US" dirty="0"/>
          </a:p>
          <a:p>
            <a:pPr algn="just"/>
            <a:r>
              <a:rPr lang="en-US" b="1" cap="all" dirty="0"/>
              <a:t>SUMMARY</a:t>
            </a:r>
            <a:r>
              <a:rPr lang="en-US" dirty="0" smtClean="0"/>
              <a:t>Omega-3 fatty acids can reduce menstrual pain and may even be more effective than ibuprofen, an anti-inflammatory drug.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16. Omega-3 Fatty Acids May Improve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Good Sleep is </a:t>
            </a:r>
            <a:r>
              <a:rPr lang="en-US" dirty="0"/>
              <a:t>one of the foundations of optimal health.</a:t>
            </a:r>
          </a:p>
          <a:p>
            <a:pPr algn="just"/>
            <a:r>
              <a:rPr lang="en-US" dirty="0"/>
              <a:t>Studies tie sleep deprivation to many diseases, including obesity, diabetes and </a:t>
            </a:r>
            <a:r>
              <a:rPr lang="en-US" dirty="0" smtClean="0"/>
              <a:t>depression.</a:t>
            </a:r>
            <a:endParaRPr lang="en-US" dirty="0"/>
          </a:p>
          <a:p>
            <a:pPr algn="just"/>
            <a:r>
              <a:rPr lang="en-US" dirty="0"/>
              <a:t>Low levels of omega-3 fatty acids are associated with sleep problems in children and obstructive sleep apnea in </a:t>
            </a:r>
            <a:r>
              <a:rPr lang="en-US" dirty="0" smtClean="0"/>
              <a:t>adults.</a:t>
            </a:r>
            <a:endParaRPr lang="en-US" dirty="0"/>
          </a:p>
          <a:p>
            <a:pPr algn="just"/>
            <a:r>
              <a:rPr lang="en-US" dirty="0"/>
              <a:t>Low levels of DHA are also linked to lower levels of the hormone </a:t>
            </a:r>
            <a:r>
              <a:rPr lang="en-US" dirty="0">
                <a:hlinkClick r:id="rId2"/>
              </a:rPr>
              <a:t>melatonin</a:t>
            </a:r>
            <a:r>
              <a:rPr lang="en-US" dirty="0"/>
              <a:t>, which helps you fall </a:t>
            </a:r>
            <a:r>
              <a:rPr lang="en-US" dirty="0" smtClean="0"/>
              <a:t>asleep.</a:t>
            </a:r>
            <a:endParaRPr lang="en-US" dirty="0"/>
          </a:p>
          <a:p>
            <a:pPr algn="just"/>
            <a:r>
              <a:rPr lang="en-US" dirty="0"/>
              <a:t>Studies in both children and adults reveal that supplementing with omega-3 increases the length and quality of </a:t>
            </a:r>
            <a:r>
              <a:rPr lang="en-US" dirty="0" smtClean="0"/>
              <a:t>sleep.</a:t>
            </a:r>
            <a:endParaRPr lang="en-US" dirty="0"/>
          </a:p>
          <a:p>
            <a:pPr algn="just"/>
            <a:r>
              <a:rPr lang="en-US" b="1" cap="all" dirty="0"/>
              <a:t>SUMMARY</a:t>
            </a:r>
            <a:r>
              <a:rPr lang="en-US" dirty="0" smtClean="0"/>
              <a:t>Omega-3 fatty acids — especially DHA — may improve the length and quality of your sleep.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17. Omega-3 Fats Are Good For Your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DHA is a structural component of your skin. It is responsible for the health of cell membranes, which make up a large part of your skin.</a:t>
            </a:r>
          </a:p>
          <a:p>
            <a:pPr algn="just"/>
            <a:r>
              <a:rPr lang="en-US" dirty="0"/>
              <a:t>A healthy cell membrane results in soft, moist, supple and wrinkle-free skin.</a:t>
            </a:r>
          </a:p>
          <a:p>
            <a:pPr algn="just"/>
            <a:r>
              <a:rPr lang="en-US" dirty="0"/>
              <a:t>EPA also </a:t>
            </a:r>
            <a:r>
              <a:rPr lang="en-US" dirty="0">
                <a:hlinkClick r:id="rId2"/>
              </a:rPr>
              <a:t>benefits your skin</a:t>
            </a:r>
            <a:r>
              <a:rPr lang="en-US" dirty="0"/>
              <a:t> in several ways, </a:t>
            </a:r>
            <a:r>
              <a:rPr lang="en-US" dirty="0" smtClean="0"/>
              <a:t>including:</a:t>
            </a:r>
            <a:endParaRPr lang="en-US" dirty="0"/>
          </a:p>
          <a:p>
            <a:pPr algn="just"/>
            <a:r>
              <a:rPr lang="en-US" dirty="0"/>
              <a:t>Managing oil production and hydration of your skin.</a:t>
            </a:r>
          </a:p>
          <a:p>
            <a:pPr algn="just"/>
            <a:r>
              <a:rPr lang="en-US" dirty="0"/>
              <a:t>Preventing </a:t>
            </a:r>
            <a:r>
              <a:rPr lang="en-US" dirty="0" err="1"/>
              <a:t>hyperkeratinization</a:t>
            </a:r>
            <a:r>
              <a:rPr lang="en-US" dirty="0"/>
              <a:t> of hair follicles, which appears as the little red bumps often seen on upper arms.</a:t>
            </a:r>
          </a:p>
          <a:p>
            <a:pPr algn="just"/>
            <a:r>
              <a:rPr lang="en-US" dirty="0"/>
              <a:t>Reducing premature aging of your skin.</a:t>
            </a:r>
          </a:p>
          <a:p>
            <a:pPr algn="just"/>
            <a:r>
              <a:rPr lang="en-US" dirty="0"/>
              <a:t>Reducing the risk of acne.</a:t>
            </a:r>
          </a:p>
          <a:p>
            <a:pPr algn="just"/>
            <a:r>
              <a:rPr lang="en-US" dirty="0"/>
              <a:t>Omega-3s can also protect your skin from sun damage. EPA helps block the release of substances that eat away at the </a:t>
            </a:r>
            <a:r>
              <a:rPr lang="en-US" dirty="0">
                <a:hlinkClick r:id="rId3"/>
              </a:rPr>
              <a:t>collagen</a:t>
            </a:r>
            <a:r>
              <a:rPr lang="en-US" dirty="0"/>
              <a:t> in your skin after sun </a:t>
            </a:r>
            <a:r>
              <a:rPr lang="en-US" dirty="0" smtClean="0"/>
              <a:t>exposure.</a:t>
            </a:r>
            <a:endParaRPr lang="en-US" dirty="0"/>
          </a:p>
          <a:p>
            <a:pPr algn="just"/>
            <a:r>
              <a:rPr lang="en-US" b="1" cap="all" dirty="0"/>
              <a:t>SUMMARY</a:t>
            </a:r>
            <a:r>
              <a:rPr lang="en-US" dirty="0" smtClean="0"/>
              <a:t>Omega-3s can help keep your skin healthy, preventing premature aging and safeguarding against sun damage.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SOFTAGE\Desktop\health-benefits-omega-3-1296x728-featur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84582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/>
              <a:t>1. Omega-3s Can Fight Depression and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Depression is one of the most common mental disorders in the world.</a:t>
            </a:r>
          </a:p>
          <a:p>
            <a:pPr algn="just"/>
            <a:r>
              <a:rPr lang="en-US" dirty="0"/>
              <a:t>Symptoms include sadness, lethargy and a general loss of interest in </a:t>
            </a:r>
            <a:r>
              <a:rPr lang="en-US" dirty="0" smtClean="0"/>
              <a:t>life.</a:t>
            </a:r>
            <a:endParaRPr lang="en-US" dirty="0"/>
          </a:p>
          <a:p>
            <a:pPr algn="just"/>
            <a:r>
              <a:rPr lang="en-US" dirty="0"/>
              <a:t>Anxiety, also a common disorder, is characterized by constant worry and nervousness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Interestingly, studies indicate that people who consume omega-3s regularly are less likely to be </a:t>
            </a:r>
            <a:r>
              <a:rPr lang="en-US" dirty="0" smtClean="0"/>
              <a:t>depressed.</a:t>
            </a:r>
            <a:endParaRPr lang="en-US" dirty="0"/>
          </a:p>
          <a:p>
            <a:pPr algn="just"/>
            <a:r>
              <a:rPr lang="en-US" dirty="0"/>
              <a:t>What's more, when people with depression or anxiety start taking omega-3 supplements, their symptoms </a:t>
            </a:r>
            <a:r>
              <a:rPr lang="en-US" dirty="0" smtClean="0"/>
              <a:t>improve.</a:t>
            </a:r>
            <a:endParaRPr lang="en-US" dirty="0"/>
          </a:p>
          <a:p>
            <a:pPr algn="just"/>
            <a:r>
              <a:rPr lang="en-US" dirty="0"/>
              <a:t>There are </a:t>
            </a:r>
            <a:r>
              <a:rPr lang="en-US" b="1" i="1" u="sng" dirty="0"/>
              <a:t>three types of omega-3</a:t>
            </a:r>
            <a:r>
              <a:rPr lang="en-US" dirty="0"/>
              <a:t> fatty acids: </a:t>
            </a:r>
            <a:r>
              <a:rPr lang="en-US" b="1" i="1" u="sng" dirty="0"/>
              <a:t>ALA, EPA </a:t>
            </a:r>
            <a:r>
              <a:rPr lang="en-US" dirty="0"/>
              <a:t>and </a:t>
            </a:r>
            <a:r>
              <a:rPr lang="en-US" b="1" i="1" u="sng" dirty="0"/>
              <a:t>DHA</a:t>
            </a:r>
            <a:r>
              <a:rPr lang="en-US" dirty="0"/>
              <a:t>. Of the three, EPA appears to be the best at fighting </a:t>
            </a:r>
            <a:r>
              <a:rPr lang="en-US" dirty="0" smtClean="0"/>
              <a:t>depression.</a:t>
            </a:r>
            <a:endParaRPr lang="en-US" dirty="0"/>
          </a:p>
          <a:p>
            <a:pPr algn="just"/>
            <a:r>
              <a:rPr lang="en-US" dirty="0"/>
              <a:t>One study even found EPA as effective against depression as a common antidepressant drug 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2. Omega-3s Can Improve Eye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DHA, a type of omega-3, is a major structural component of the retina of </a:t>
            </a:r>
            <a:r>
              <a:rPr lang="en-US" dirty="0">
                <a:hlinkClick r:id="rId2"/>
              </a:rPr>
              <a:t>your </a:t>
            </a:r>
            <a:r>
              <a:rPr lang="en-US" dirty="0" smtClean="0">
                <a:hlinkClick r:id="rId2"/>
              </a:rPr>
              <a:t>eye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When you don't get enough DHA, vision problems may </a:t>
            </a:r>
            <a:r>
              <a:rPr lang="en-US" dirty="0" smtClean="0"/>
              <a:t>arise.</a:t>
            </a:r>
            <a:endParaRPr lang="en-US" dirty="0"/>
          </a:p>
          <a:p>
            <a:pPr algn="just"/>
            <a:r>
              <a:rPr lang="en-US" dirty="0"/>
              <a:t>Interestingly, getting enough omega-3 is linked to a reduced risk of macular degeneration, one of the world's leading causes of permanent eye damage and </a:t>
            </a:r>
            <a:r>
              <a:rPr lang="en-US" dirty="0" smtClean="0"/>
              <a:t>blindness.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b="1" dirty="0"/>
              <a:t>3. Omega-3s Can Promote Brain Health During Pregnancy and 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Omega-3s are crucial for brain growth and development in infants.</a:t>
            </a:r>
          </a:p>
          <a:p>
            <a:pPr algn="just"/>
            <a:r>
              <a:rPr lang="en-US" dirty="0"/>
              <a:t>DHA accounts for 40% of the polyunsaturated fatty acids in your brain and 60% in the retina of your </a:t>
            </a:r>
            <a:r>
              <a:rPr lang="en-US" dirty="0" smtClean="0"/>
              <a:t>eye.</a:t>
            </a:r>
            <a:endParaRPr lang="en-US" dirty="0"/>
          </a:p>
          <a:p>
            <a:pPr algn="just"/>
            <a:r>
              <a:rPr lang="en-US" dirty="0"/>
              <a:t>Therefore, it's no surprise that infants fed a DHA-fortified formula have better eyesight than infants fed a formula without </a:t>
            </a:r>
            <a:r>
              <a:rPr lang="en-US" dirty="0" smtClean="0"/>
              <a:t>it.</a:t>
            </a:r>
            <a:endParaRPr lang="en-US" dirty="0"/>
          </a:p>
          <a:p>
            <a:pPr algn="just"/>
            <a:r>
              <a:rPr lang="en-US" dirty="0"/>
              <a:t>Getting enough omega-3s during </a:t>
            </a:r>
            <a:r>
              <a:rPr lang="en-US" b="1" i="1" u="sng" dirty="0"/>
              <a:t>pregnancy</a:t>
            </a:r>
            <a:r>
              <a:rPr lang="en-US" dirty="0"/>
              <a:t> is associated with numerous benefits for your child, including </a:t>
            </a:r>
            <a:r>
              <a:rPr lang="en-US" dirty="0" smtClean="0"/>
              <a:t>:</a:t>
            </a:r>
            <a:endParaRPr lang="en-US" dirty="0"/>
          </a:p>
          <a:p>
            <a:pPr lvl="1" algn="just"/>
            <a:r>
              <a:rPr lang="en-US" dirty="0"/>
              <a:t>Higher intelligence</a:t>
            </a:r>
          </a:p>
          <a:p>
            <a:pPr lvl="1" algn="just"/>
            <a:r>
              <a:rPr lang="en-US" dirty="0"/>
              <a:t>Better communication and social skills</a:t>
            </a:r>
          </a:p>
          <a:p>
            <a:pPr lvl="1" algn="just"/>
            <a:r>
              <a:rPr lang="en-US" dirty="0"/>
              <a:t>Fewer behavioral problems</a:t>
            </a:r>
          </a:p>
          <a:p>
            <a:pPr lvl="1" algn="just"/>
            <a:r>
              <a:rPr lang="en-US" dirty="0"/>
              <a:t>Decreased risk of developmental delay</a:t>
            </a:r>
          </a:p>
          <a:p>
            <a:pPr lvl="1" algn="just"/>
            <a:r>
              <a:rPr lang="en-US" dirty="0"/>
              <a:t>Decreased risk of ADHD, autism and cerebral palsy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4. Omega-3s Can Improve Risk Factors for Heart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Heart attacks and strokes are the world's leading causes of </a:t>
            </a:r>
            <a:r>
              <a:rPr lang="en-US" dirty="0" smtClean="0"/>
              <a:t>death.</a:t>
            </a:r>
            <a:endParaRPr lang="en-US" dirty="0"/>
          </a:p>
          <a:p>
            <a:pPr algn="just"/>
            <a:r>
              <a:rPr lang="en-US" dirty="0"/>
              <a:t>Decades ago, researchers observed that fish-eating communities had very low rates of these diseases. This was later linked to omega-3 </a:t>
            </a:r>
            <a:r>
              <a:rPr lang="en-US" dirty="0" smtClean="0"/>
              <a:t>consumption.</a:t>
            </a:r>
            <a:endParaRPr lang="en-US" dirty="0"/>
          </a:p>
          <a:p>
            <a:pPr algn="just"/>
            <a:r>
              <a:rPr lang="en-US" dirty="0"/>
              <a:t>Since then, omega-3 fatty acids have been tied to numerous benefits for </a:t>
            </a:r>
            <a:r>
              <a:rPr lang="en-US" b="1" i="1" u="sng" dirty="0"/>
              <a:t>heart </a:t>
            </a:r>
            <a:r>
              <a:rPr lang="en-US" b="1" i="1" u="sng" dirty="0" smtClean="0"/>
              <a:t>health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/>
              <a:t>These benefits address: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Triglycerides:</a:t>
            </a:r>
            <a:r>
              <a:rPr lang="en-US" dirty="0"/>
              <a:t> Omega-3s can cause a major reduction in </a:t>
            </a:r>
            <a:r>
              <a:rPr lang="en-US" dirty="0">
                <a:hlinkClick r:id="rId2"/>
              </a:rPr>
              <a:t>triglycerides</a:t>
            </a:r>
            <a:r>
              <a:rPr lang="en-US" dirty="0"/>
              <a:t>, usually in the range of 15–30</a:t>
            </a:r>
            <a:r>
              <a:rPr lang="en-US" dirty="0" smtClean="0"/>
              <a:t>%.</a:t>
            </a:r>
            <a:endParaRPr lang="en-US" dirty="0"/>
          </a:p>
          <a:p>
            <a:pPr algn="just"/>
            <a:r>
              <a:rPr lang="en-US" b="1" dirty="0"/>
              <a:t>Blood pressure:</a:t>
            </a:r>
            <a:r>
              <a:rPr lang="en-US" dirty="0"/>
              <a:t> Omega-3s can reduce blood pressure levels in people with high blood </a:t>
            </a:r>
            <a:r>
              <a:rPr lang="en-US" dirty="0" smtClean="0"/>
              <a:t>pressure.</a:t>
            </a:r>
            <a:endParaRPr lang="en-US" dirty="0"/>
          </a:p>
          <a:p>
            <a:pPr algn="just"/>
            <a:r>
              <a:rPr lang="en-US" b="1" dirty="0"/>
              <a:t>“Good” HDL cholesterol:</a:t>
            </a:r>
            <a:r>
              <a:rPr lang="en-US" dirty="0"/>
              <a:t> Omega-3s can raise “good” HDL cholesterol </a:t>
            </a:r>
            <a:r>
              <a:rPr lang="en-US" dirty="0" smtClean="0"/>
              <a:t>levels.</a:t>
            </a:r>
            <a:endParaRPr lang="en-US" dirty="0"/>
          </a:p>
          <a:p>
            <a:pPr algn="just"/>
            <a:r>
              <a:rPr lang="en-US" b="1" dirty="0"/>
              <a:t>Blood clots:</a:t>
            </a:r>
            <a:r>
              <a:rPr lang="en-US" dirty="0"/>
              <a:t> Omega-3s can keep blood platelets from clumping together. This helps prevent the formation of harmful blood </a:t>
            </a:r>
            <a:r>
              <a:rPr lang="en-US" dirty="0" smtClean="0"/>
              <a:t>clots.</a:t>
            </a:r>
            <a:endParaRPr lang="en-US" dirty="0"/>
          </a:p>
          <a:p>
            <a:pPr algn="just"/>
            <a:r>
              <a:rPr lang="en-US" b="1" dirty="0"/>
              <a:t>Plaque:</a:t>
            </a:r>
            <a:r>
              <a:rPr lang="en-US" dirty="0"/>
              <a:t> By keeping your arteries smooth and free from damage, omega-3s help prevent the plaque that can restrict and harden your </a:t>
            </a:r>
            <a:r>
              <a:rPr lang="en-US" dirty="0" smtClean="0"/>
              <a:t>arteries.</a:t>
            </a:r>
            <a:endParaRPr lang="en-US" dirty="0"/>
          </a:p>
          <a:p>
            <a:pPr algn="just"/>
            <a:r>
              <a:rPr lang="en-US" b="1" dirty="0"/>
              <a:t>Inflammation:</a:t>
            </a:r>
            <a:r>
              <a:rPr lang="en-US" dirty="0"/>
              <a:t> Omega-3s reduce the production of some substances released during your body’s inflammatory </a:t>
            </a:r>
            <a:r>
              <a:rPr lang="en-US" dirty="0" smtClean="0"/>
              <a:t>response.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For some people, omega-3s can also lower “bad” LDL cholesterol. However, evidence is mixed — some studies find increases in </a:t>
            </a:r>
            <a:r>
              <a:rPr lang="en-US" dirty="0" smtClean="0"/>
              <a:t>LDL.</a:t>
            </a:r>
            <a:endParaRPr lang="en-US" dirty="0"/>
          </a:p>
          <a:p>
            <a:pPr algn="just"/>
            <a:r>
              <a:rPr lang="en-US" dirty="0"/>
              <a:t>Despite these beneficial effects on heart disease risk factors, there is no convincing evidence that omega-3 supplements can prevent heart attacks or strokes. Many studies find no </a:t>
            </a:r>
            <a:r>
              <a:rPr lang="en-US" dirty="0" smtClean="0"/>
              <a:t>benefit.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1237</Words>
  <Application>Microsoft Office PowerPoint</Application>
  <PresentationFormat>On-screen Show (4:3)</PresentationFormat>
  <Paragraphs>115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1. Omega-3s Can Fight Depression and Anxiety</vt:lpstr>
      <vt:lpstr>2. Omega-3s Can Improve Eye Health</vt:lpstr>
      <vt:lpstr>3. Omega-3s Can Promote Brain Health During Pregnancy and Early Life</vt:lpstr>
      <vt:lpstr>4. Omega-3s Can Improve Risk Factors for Heart Disease</vt:lpstr>
      <vt:lpstr>Slide 8</vt:lpstr>
      <vt:lpstr>Slide 9</vt:lpstr>
      <vt:lpstr>5. Omega-3s Can Reduce Symptoms of ADHD in Children</vt:lpstr>
      <vt:lpstr>6. Omega-3s Can Reduce Symptoms of Metabolic Syndrome</vt:lpstr>
      <vt:lpstr>7. Omega-3s Can Fight Inflammation</vt:lpstr>
      <vt:lpstr>8. Omega-3s Can Fight Autoimmune Diseases</vt:lpstr>
      <vt:lpstr>9. Omega-3s Can Improve Mental Disorders</vt:lpstr>
      <vt:lpstr>10. Omega-3s Can Fight Age-Related Mental Decline and Alzheimer's Disease</vt:lpstr>
      <vt:lpstr>11. Omega-3s May Help Prevent Cancer</vt:lpstr>
      <vt:lpstr>12. Omega-3s Can Reduce Asthma in Children</vt:lpstr>
      <vt:lpstr>13. Omega-3s Can Reduce Fat in Your Liver</vt:lpstr>
      <vt:lpstr>14. Omega-3s May Improve Bone and Joint Health</vt:lpstr>
      <vt:lpstr>15. Omega-3s Can Alleviate Menstrual Pain</vt:lpstr>
      <vt:lpstr>16. Omega-3 Fatty Acids May Improve Sleep</vt:lpstr>
      <vt:lpstr>17. Omega-3 Fats Are Good For Your Skin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Afzal</cp:lastModifiedBy>
  <cp:revision>226</cp:revision>
  <dcterms:created xsi:type="dcterms:W3CDTF">2019-02-19T17:51:40Z</dcterms:created>
  <dcterms:modified xsi:type="dcterms:W3CDTF">2019-02-26T06:17:15Z</dcterms:modified>
</cp:coreProperties>
</file>