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3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2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2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7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0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6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0C78-5821-4522-8050-CED5EA62028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681C0-49E0-4C71-93C8-DA6C56398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0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introstats1/chapter/the-exponential-distribution/" TargetMode="External"/><Relationship Id="rId2" Type="http://schemas.openxmlformats.org/officeDocument/2006/relationships/hyperlink" Target="https://www.sciencedirect.com/topics/engineering/exponential-distribu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nline.stat.psu.edu/stat414/node/138/" TargetMode="External"/><Relationship Id="rId5" Type="http://schemas.openxmlformats.org/officeDocument/2006/relationships/hyperlink" Target="https://www.sciencedirect.com/topics/mathematics/exponential-distribution" TargetMode="External"/><Relationship Id="rId4" Type="http://schemas.openxmlformats.org/officeDocument/2006/relationships/hyperlink" Target="https://www.youtube.com/watch?v=N8O6zd6vTZ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	Engineering Probability and Statistics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Class:		BS 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		Exponential Distribution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702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86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Exponential Distribution Definitions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distribution which is related to the time elapse between two Poisson events is called an  exponential distribution.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 exponential distribution is a continuous distribution that is commonly used to measure the expected time for an event to occur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can also be used to measure the likelihood of incurring a specified number of defaults within a specified time period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exponential distribution has been successfully applied as a time-to-failure model for complex systems consisting of a large number of components in series, none of which individually contributes significantly to the total failure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density.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8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Real Life Applications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exponential distribution has many application in real life. Some of the application are given below: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amount of time (beginning now) until an earthquake occurs has an exponential distribution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length, in minutes, of long distance business telephone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calls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amount of time, in months, a car battery lasts.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physics it is often used to measure radioactive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decay.</a:t>
            </a: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engineering it is used to measure the time associated with receiving a defective part on an assembly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finance it is often used to measure the likelihood of the next default for a portfolio of financial assets. It can also be used to measure the</a:t>
            </a:r>
          </a:p>
        </p:txBody>
      </p:sp>
    </p:spTree>
    <p:extLst>
      <p:ext uri="{BB962C8B-B14F-4D97-AF65-F5344CB8AC3E}">
        <p14:creationId xmlns:p14="http://schemas.microsoft.com/office/powerpoint/2010/main" val="317718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400" y="304800"/>
                <a:ext cx="8763000" cy="6679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Probability Density Function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A random variable X is said to have an exponential distribution with a parameter or rate parameter </a:t>
                </a:r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&gt; 0 if it follows the following pdf.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     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𝑓𝑜𝑟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0≤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≤∞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0                                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𝑒𝑙𝑠𝑒𝑤h𝑒𝑟𝑒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Derivation of the pdf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Let X denote the waiting time until the first change occurs. Then X is a continuous random variable and we determine its density function.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It means if you have to wait for at least x units for the first event to occurs that means there is no change occurs from [0,x] , it can be written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&gt;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𝑛𝑜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  <a:ea typeface="Cambria Math"/>
                        </a:rPr>
                        <m:t>change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  <a:ea typeface="Cambria Math"/>
                        </a:rPr>
                        <m:t>in</m:t>
                      </m:r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0,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x</m:t>
                          </m:r>
                        </m:e>
                      </m:d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And that turns out to be a poisson random variable with some mean. If the mean number of event in interval of length 1 is </a:t>
                </a:r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𝜆 then mean number of event of the length x is 𝜆x (mean waiting time for first change to occur) i.e.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</a:rPr>
                      <m:t>=1−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𝑛𝑜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  <a:ea typeface="Cambria Math"/>
                          </a:rPr>
                          <m:t>events</m:t>
                        </m:r>
                        <m:r>
                          <a:rPr lang="en-US" sz="200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  <a:ea typeface="Cambria Math"/>
                          </a:rPr>
                          <m:t>in</m:t>
                        </m:r>
                        <m:r>
                          <a:rPr lang="en-US" sz="2000">
                            <a:latin typeface="Cambria Math"/>
                            <a:ea typeface="Cambria Math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>
                                <a:latin typeface="Cambria Math"/>
                                <a:ea typeface="Cambria Math"/>
                              </a:rPr>
                              <m:t>0,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  <a:ea typeface="Cambria Math"/>
                              </a:rPr>
                              <m:t>x</m:t>
                            </m:r>
                          </m:e>
                        </m:d>
                      </m:e>
                    </m:d>
                    <m:r>
                      <a:rPr lang="en-US" sz="2000" b="0" i="0" smtClean="0">
                        <a:latin typeface="Cambria Math"/>
                        <a:ea typeface="Cambria Math"/>
                      </a:rPr>
                      <m:t>=1−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</a:rPr>
                      <m:t>f</m:t>
                    </m:r>
                    <m:r>
                      <a:rPr lang="en-US" sz="2000" b="0" i="0" smtClean="0">
                        <a:latin typeface="Cambria Math"/>
                        <a:ea typeface="Cambria Math"/>
                      </a:rPr>
                      <m:t>(0;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0!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8763000" cy="6679393"/>
              </a:xfrm>
              <a:prstGeom prst="rect">
                <a:avLst/>
              </a:prstGeom>
              <a:blipFill rotWithShape="1">
                <a:blip r:embed="rId4"/>
                <a:stretch>
                  <a:fillRect l="-1043" t="-730" r="-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40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458200" cy="3086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 cdf of exponential distribution can be written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            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0                                      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≤0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Now by differentiating F(x) with respect to x, we get the probability density function of X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                     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0                             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      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𝑒𝑙𝑠𝑒𝑤h𝑒𝑟𝑒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458200" cy="3086807"/>
              </a:xfrm>
              <a:prstGeom prst="rect">
                <a:avLst/>
              </a:prstGeom>
              <a:blipFill rotWithShape="1">
                <a:blip r:embed="rId2"/>
                <a:stretch>
                  <a:fillRect l="-793" t="-988" r="-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39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400" y="304800"/>
                <a:ext cx="8839200" cy="5792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Questions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An average of 0.5 ships per day arrives at certain dock. What is the probability that after the departure of a ship four days will pass before the arrival of the next ship?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Solution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We are given with average per day i.e. </a:t>
                </a:r>
                <a:r>
                  <a:rPr lang="en-US" sz="20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𝜆 = 0.5 ships. So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&gt;4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;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𝜆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</m:e>
                              </m:d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  <m:t>∞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i="1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&gt;4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begChr m:val=""/>
                          <m:endChr m:val="|"/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0.5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000" i="1">
                                <a:latin typeface="Cambria Math"/>
                                <a:ea typeface="Cambria Math"/>
                              </a:rPr>
                              <m:t>∞</m:t>
                            </m:r>
                          </m:e>
                        </m:mr>
                        <m:m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e>
                        </m:mr>
                      </m:m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=−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0−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	P(X &gt; 4) = 0.13534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Or it can also be solved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&gt;4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=1−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≤4</m:t>
                          </m:r>
                        </m:e>
                      </m:d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From the cdf of exponential distribution we know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X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00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</a:rPr>
                            <m:t>&gt;4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=1−</m:t>
                      </m:r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≤4</m:t>
                          </m:r>
                        </m:e>
                      </m:d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=1−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−0.5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e>
                              </m:d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=0.13534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8839200" cy="5792932"/>
              </a:xfrm>
              <a:prstGeom prst="rect">
                <a:avLst/>
              </a:prstGeom>
              <a:blipFill rotWithShape="1">
                <a:blip r:embed="rId3"/>
                <a:stretch>
                  <a:fillRect l="-1034" t="-842" r="-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0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686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Practice Questions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 1.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average of 0.5 customers per minute arrives at a restaurant. After an attendant opens the restaurant, what is the probability that there will be a wait of at least 3 minutes before the first customer arrives?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 2.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duration of long distance telephone calls is found to be exponentially distributed with a mean of 3 minutes. What is the probability that a call will last </a:t>
            </a:r>
          </a:p>
          <a:p>
            <a:pPr marL="514350" indent="-514350" algn="just">
              <a:buAutoNum type="romanL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more than 3 minutes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between 3 to 5 minutes</a:t>
            </a: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Q 3.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Let  be an exponential random variable with parameter . Compute the following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probability.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38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https://www.sciencedirect.com/topics/engineering/exponential-distribution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https://courses.lumenlearning.com/introstats1/chapter/the-exponential-distribution/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https://www.youtube.com/watch?v=N8O6zd6vTZ8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www.sciencedirect.com/topics/mathematics/exponential-distribution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https://online.stat.psu.edu/stat414/node/138/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6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211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22</cp:revision>
  <dcterms:created xsi:type="dcterms:W3CDTF">2020-04-21T05:38:23Z</dcterms:created>
  <dcterms:modified xsi:type="dcterms:W3CDTF">2020-04-22T11:18:20Z</dcterms:modified>
</cp:coreProperties>
</file>