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40" y="690117"/>
            <a:ext cx="8380095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3540" y="2050200"/>
            <a:ext cx="8375015" cy="3928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jpe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63" Type="http://schemas.openxmlformats.org/officeDocument/2006/relationships/image" Target="../media/image64.png"/><Relationship Id="rId68" Type="http://schemas.openxmlformats.org/officeDocument/2006/relationships/image" Target="../media/image69.png"/><Relationship Id="rId76" Type="http://schemas.openxmlformats.org/officeDocument/2006/relationships/image" Target="../media/image77.png"/><Relationship Id="rId7" Type="http://schemas.openxmlformats.org/officeDocument/2006/relationships/image" Target="../media/image8.png"/><Relationship Id="rId71" Type="http://schemas.openxmlformats.org/officeDocument/2006/relationships/image" Target="../media/image72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9" Type="http://schemas.openxmlformats.org/officeDocument/2006/relationships/image" Target="../media/image30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3" Type="http://schemas.openxmlformats.org/officeDocument/2006/relationships/image" Target="../media/image54.png"/><Relationship Id="rId58" Type="http://schemas.openxmlformats.org/officeDocument/2006/relationships/image" Target="../media/image59.png"/><Relationship Id="rId66" Type="http://schemas.openxmlformats.org/officeDocument/2006/relationships/image" Target="../media/image67.png"/><Relationship Id="rId74" Type="http://schemas.openxmlformats.org/officeDocument/2006/relationships/image" Target="../media/image7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57" Type="http://schemas.openxmlformats.org/officeDocument/2006/relationships/image" Target="../media/image58.png"/><Relationship Id="rId61" Type="http://schemas.openxmlformats.org/officeDocument/2006/relationships/image" Target="../media/image62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image" Target="../media/image61.png"/><Relationship Id="rId65" Type="http://schemas.openxmlformats.org/officeDocument/2006/relationships/image" Target="../media/image66.png"/><Relationship Id="rId73" Type="http://schemas.openxmlformats.org/officeDocument/2006/relationships/image" Target="../media/image74.png"/><Relationship Id="rId78" Type="http://schemas.openxmlformats.org/officeDocument/2006/relationships/image" Target="../media/image79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56" Type="http://schemas.openxmlformats.org/officeDocument/2006/relationships/image" Target="../media/image57.png"/><Relationship Id="rId64" Type="http://schemas.openxmlformats.org/officeDocument/2006/relationships/image" Target="../media/image65.png"/><Relationship Id="rId69" Type="http://schemas.openxmlformats.org/officeDocument/2006/relationships/image" Target="../media/image70.png"/><Relationship Id="rId77" Type="http://schemas.openxmlformats.org/officeDocument/2006/relationships/image" Target="../media/image78.pn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72" Type="http://schemas.openxmlformats.org/officeDocument/2006/relationships/image" Target="../media/image73.png"/><Relationship Id="rId3" Type="http://schemas.openxmlformats.org/officeDocument/2006/relationships/image" Target="../media/image4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openxmlformats.org/officeDocument/2006/relationships/image" Target="../media/image60.png"/><Relationship Id="rId67" Type="http://schemas.openxmlformats.org/officeDocument/2006/relationships/image" Target="../media/image68.png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62" Type="http://schemas.openxmlformats.org/officeDocument/2006/relationships/image" Target="../media/image63.png"/><Relationship Id="rId70" Type="http://schemas.openxmlformats.org/officeDocument/2006/relationships/image" Target="../media/image71.png"/><Relationship Id="rId75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jpeg"/><Relationship Id="rId7" Type="http://schemas.openxmlformats.org/officeDocument/2006/relationships/image" Target="../media/image129.pn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267200"/>
            <a:ext cx="5715000" cy="25812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791200"/>
            <a:ext cx="59218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Dr.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Naila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Farooq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2550" y="0"/>
            <a:ext cx="6791325" cy="9525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7340" y="990345"/>
            <a:ext cx="8376284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29335" algn="l"/>
                <a:tab pos="1557655" algn="l"/>
                <a:tab pos="2649220" algn="l"/>
                <a:tab pos="3039745" algn="l"/>
                <a:tab pos="3569970" algn="l"/>
                <a:tab pos="4559300" algn="l"/>
                <a:tab pos="6144260" algn="l"/>
                <a:tab pos="6487160" algn="l"/>
                <a:tab pos="7828915" algn="l"/>
              </a:tabLst>
            </a:pPr>
            <a:r>
              <a:rPr sz="2600" spc="-155" dirty="0">
                <a:solidFill>
                  <a:srgbClr val="000000"/>
                </a:solidFill>
                <a:latin typeface="Times New Roman"/>
                <a:cs typeface="Times New Roman"/>
              </a:rPr>
              <a:t>Tod</a:t>
            </a:r>
            <a:r>
              <a:rPr sz="2600" spc="-125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2600" spc="-190" dirty="0">
                <a:solidFill>
                  <a:srgbClr val="000000"/>
                </a:solidFill>
                <a:latin typeface="Times New Roman"/>
                <a:cs typeface="Times New Roman"/>
              </a:rPr>
              <a:t>y,</a:t>
            </a:r>
            <a:r>
              <a:rPr sz="260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600" spc="-18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260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600" spc="-225" dirty="0">
                <a:solidFill>
                  <a:srgbClr val="000000"/>
                </a:solidFill>
                <a:latin typeface="Times New Roman"/>
                <a:cs typeface="Times New Roman"/>
              </a:rPr>
              <a:t>increase</a:t>
            </a:r>
            <a:r>
              <a:rPr sz="260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600" spc="-114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2600" spc="-215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260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600" spc="-12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2600" spc="-204" dirty="0">
                <a:solidFill>
                  <a:srgbClr val="000000"/>
                </a:solidFill>
                <a:latin typeface="Times New Roman"/>
                <a:cs typeface="Times New Roman"/>
              </a:rPr>
              <a:t>he</a:t>
            </a:r>
            <a:r>
              <a:rPr sz="260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600" spc="-290" dirty="0">
                <a:solidFill>
                  <a:srgbClr val="000000"/>
                </a:solidFill>
                <a:latin typeface="Times New Roman"/>
                <a:cs typeface="Times New Roman"/>
              </a:rPr>
              <a:t>Ear</a:t>
            </a:r>
            <a:r>
              <a:rPr sz="2600" spc="-19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2600" spc="-220" dirty="0">
                <a:solidFill>
                  <a:srgbClr val="000000"/>
                </a:solidFill>
                <a:latin typeface="Times New Roman"/>
                <a:cs typeface="Times New Roman"/>
              </a:rPr>
              <a:t>h'</a:t>
            </a:r>
            <a:r>
              <a:rPr sz="2600" spc="-200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260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600" spc="-155" dirty="0">
                <a:solidFill>
                  <a:srgbClr val="000000"/>
                </a:solidFill>
                <a:latin typeface="Times New Roman"/>
                <a:cs typeface="Times New Roman"/>
              </a:rPr>
              <a:t>te</a:t>
            </a:r>
            <a:r>
              <a:rPr sz="2600" spc="-325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2600" spc="-250" dirty="0">
                <a:solidFill>
                  <a:srgbClr val="000000"/>
                </a:solidFill>
                <a:latin typeface="Times New Roman"/>
                <a:cs typeface="Times New Roman"/>
              </a:rPr>
              <a:t>pera</a:t>
            </a:r>
            <a:r>
              <a:rPr sz="2600" spc="-19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2600" spc="-270" dirty="0">
                <a:solidFill>
                  <a:srgbClr val="000000"/>
                </a:solidFill>
                <a:latin typeface="Times New Roman"/>
                <a:cs typeface="Times New Roman"/>
              </a:rPr>
              <a:t>ure</a:t>
            </a:r>
            <a:r>
              <a:rPr sz="260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600" spc="-12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2600" spc="-160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260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600" spc="-229" dirty="0">
                <a:solidFill>
                  <a:srgbClr val="000000"/>
                </a:solidFill>
                <a:latin typeface="Times New Roman"/>
                <a:cs typeface="Times New Roman"/>
              </a:rPr>
              <a:t>incre</a:t>
            </a:r>
            <a:r>
              <a:rPr sz="2600" spc="-27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2600" spc="-175" dirty="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2600" spc="-204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260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600" spc="-185" dirty="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1386586"/>
            <a:ext cx="8453120" cy="1170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0645">
              <a:lnSpc>
                <a:spcPct val="100000"/>
              </a:lnSpc>
              <a:spcBef>
                <a:spcPts val="105"/>
              </a:spcBef>
              <a:tabLst>
                <a:tab pos="1987550" algn="l"/>
                <a:tab pos="2949575" algn="l"/>
                <a:tab pos="3556000" algn="l"/>
                <a:tab pos="5118735" algn="l"/>
                <a:tab pos="5779770" algn="l"/>
                <a:tab pos="6525259" algn="l"/>
                <a:tab pos="7632065" algn="l"/>
              </a:tabLst>
            </a:pPr>
            <a:r>
              <a:rPr sz="2600" b="1" spc="-215" dirty="0">
                <a:latin typeface="Times New Roman"/>
                <a:cs typeface="Times New Roman"/>
              </a:rPr>
              <a:t>unprecedented	</a:t>
            </a:r>
            <a:r>
              <a:rPr sz="2600" b="1" spc="-200" dirty="0">
                <a:latin typeface="Times New Roman"/>
                <a:cs typeface="Times New Roman"/>
              </a:rPr>
              <a:t>speed</a:t>
            </a:r>
            <a:r>
              <a:rPr sz="2600" b="1" spc="-135" dirty="0">
                <a:latin typeface="Times New Roman"/>
                <a:cs typeface="Times New Roman"/>
              </a:rPr>
              <a:t>.</a:t>
            </a:r>
            <a:r>
              <a:rPr sz="2600" b="1" dirty="0">
                <a:latin typeface="Times New Roman"/>
                <a:cs typeface="Times New Roman"/>
              </a:rPr>
              <a:t>	</a:t>
            </a:r>
            <a:r>
              <a:rPr sz="2600" b="1" spc="-40" dirty="0">
                <a:latin typeface="Times New Roman"/>
                <a:cs typeface="Times New Roman"/>
              </a:rPr>
              <a:t>To</a:t>
            </a:r>
            <a:r>
              <a:rPr sz="2600" b="1" dirty="0">
                <a:latin typeface="Times New Roman"/>
                <a:cs typeface="Times New Roman"/>
              </a:rPr>
              <a:t>	</a:t>
            </a:r>
            <a:r>
              <a:rPr sz="2600" b="1" spc="-240" dirty="0">
                <a:latin typeface="Times New Roman"/>
                <a:cs typeface="Times New Roman"/>
              </a:rPr>
              <a:t>u</a:t>
            </a:r>
            <a:r>
              <a:rPr sz="2600" b="1" spc="-235" dirty="0">
                <a:latin typeface="Times New Roman"/>
                <a:cs typeface="Times New Roman"/>
              </a:rPr>
              <a:t>n</a:t>
            </a:r>
            <a:r>
              <a:rPr sz="2600" b="1" spc="-220" dirty="0">
                <a:latin typeface="Times New Roman"/>
                <a:cs typeface="Times New Roman"/>
              </a:rPr>
              <a:t>derst</a:t>
            </a:r>
            <a:r>
              <a:rPr sz="2600" b="1" spc="-270" dirty="0">
                <a:latin typeface="Times New Roman"/>
                <a:cs typeface="Times New Roman"/>
              </a:rPr>
              <a:t>a</a:t>
            </a:r>
            <a:r>
              <a:rPr sz="2600" b="1" spc="-220" dirty="0">
                <a:latin typeface="Times New Roman"/>
                <a:cs typeface="Times New Roman"/>
              </a:rPr>
              <a:t>n</a:t>
            </a:r>
            <a:r>
              <a:rPr sz="2600" b="1" spc="-215" dirty="0">
                <a:latin typeface="Times New Roman"/>
                <a:cs typeface="Times New Roman"/>
              </a:rPr>
              <a:t>d</a:t>
            </a:r>
            <a:r>
              <a:rPr sz="2600" b="1" dirty="0">
                <a:latin typeface="Times New Roman"/>
                <a:cs typeface="Times New Roman"/>
              </a:rPr>
              <a:t>	</a:t>
            </a:r>
            <a:r>
              <a:rPr sz="2600" b="1" spc="-200" dirty="0">
                <a:latin typeface="Times New Roman"/>
                <a:cs typeface="Times New Roman"/>
              </a:rPr>
              <a:t>just</a:t>
            </a:r>
            <a:r>
              <a:rPr sz="2600" b="1" dirty="0">
                <a:latin typeface="Times New Roman"/>
                <a:cs typeface="Times New Roman"/>
              </a:rPr>
              <a:t>	</a:t>
            </a:r>
            <a:r>
              <a:rPr sz="2600" b="1" spc="-195" dirty="0">
                <a:latin typeface="Times New Roman"/>
                <a:cs typeface="Times New Roman"/>
              </a:rPr>
              <a:t>how</a:t>
            </a:r>
            <a:r>
              <a:rPr sz="2600" b="1" dirty="0">
                <a:latin typeface="Times New Roman"/>
                <a:cs typeface="Times New Roman"/>
              </a:rPr>
              <a:t>	</a:t>
            </a:r>
            <a:r>
              <a:rPr sz="2600" b="1" spc="-200" dirty="0">
                <a:latin typeface="Times New Roman"/>
                <a:cs typeface="Times New Roman"/>
              </a:rPr>
              <a:t>quic</a:t>
            </a:r>
            <a:r>
              <a:rPr sz="2600" b="1" spc="-250" dirty="0">
                <a:latin typeface="Times New Roman"/>
                <a:cs typeface="Times New Roman"/>
              </a:rPr>
              <a:t>k</a:t>
            </a:r>
            <a:r>
              <a:rPr sz="2600" b="1" spc="-95" dirty="0">
                <a:latin typeface="Times New Roman"/>
                <a:cs typeface="Times New Roman"/>
              </a:rPr>
              <a:t>l</a:t>
            </a:r>
            <a:r>
              <a:rPr sz="2600" b="1" spc="-245" dirty="0">
                <a:latin typeface="Times New Roman"/>
                <a:cs typeface="Times New Roman"/>
              </a:rPr>
              <a:t>y</a:t>
            </a:r>
            <a:r>
              <a:rPr sz="2600" b="1" dirty="0">
                <a:latin typeface="Times New Roman"/>
                <a:cs typeface="Times New Roman"/>
              </a:rPr>
              <a:t>	</a:t>
            </a:r>
            <a:r>
              <a:rPr sz="2600" b="1" spc="-145" dirty="0">
                <a:latin typeface="Times New Roman"/>
                <a:cs typeface="Times New Roman"/>
              </a:rPr>
              <a:t>glo</a:t>
            </a:r>
            <a:r>
              <a:rPr sz="2600" b="1" spc="-185" dirty="0">
                <a:latin typeface="Times New Roman"/>
                <a:cs typeface="Times New Roman"/>
              </a:rPr>
              <a:t>b</a:t>
            </a:r>
            <a:r>
              <a:rPr sz="2600" b="1" spc="-175" dirty="0">
                <a:latin typeface="Times New Roman"/>
                <a:cs typeface="Times New Roman"/>
              </a:rPr>
              <a:t>al  </a:t>
            </a:r>
            <a:r>
              <a:rPr sz="2600" b="1" spc="-265" dirty="0">
                <a:latin typeface="Times New Roman"/>
                <a:cs typeface="Times New Roman"/>
              </a:rPr>
              <a:t>w</a:t>
            </a:r>
            <a:r>
              <a:rPr sz="2600" b="1" spc="-355" dirty="0">
                <a:latin typeface="Times New Roman"/>
                <a:cs typeface="Times New Roman"/>
              </a:rPr>
              <a:t>a</a:t>
            </a:r>
            <a:r>
              <a:rPr sz="2600" b="1" spc="-310" dirty="0">
                <a:latin typeface="Times New Roman"/>
                <a:cs typeface="Times New Roman"/>
              </a:rPr>
              <a:t>r</a:t>
            </a:r>
            <a:r>
              <a:rPr sz="2600" b="1" spc="-315" dirty="0">
                <a:latin typeface="Times New Roman"/>
                <a:cs typeface="Times New Roman"/>
              </a:rPr>
              <a:t>m</a:t>
            </a:r>
            <a:r>
              <a:rPr sz="2600" b="1" spc="-114" dirty="0">
                <a:latin typeface="Times New Roman"/>
                <a:cs typeface="Times New Roman"/>
              </a:rPr>
              <a:t>i</a:t>
            </a:r>
            <a:r>
              <a:rPr sz="2600" b="1" spc="-215" dirty="0">
                <a:latin typeface="Times New Roman"/>
                <a:cs typeface="Times New Roman"/>
              </a:rPr>
              <a:t>ng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-105" dirty="0">
                <a:latin typeface="Times New Roman"/>
                <a:cs typeface="Times New Roman"/>
              </a:rPr>
              <a:t>i</a:t>
            </a:r>
            <a:r>
              <a:rPr sz="2600" b="1" spc="-160" dirty="0">
                <a:latin typeface="Times New Roman"/>
                <a:cs typeface="Times New Roman"/>
              </a:rPr>
              <a:t>s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b="1" spc="-270" dirty="0">
                <a:latin typeface="Times New Roman"/>
                <a:cs typeface="Times New Roman"/>
              </a:rPr>
              <a:t>a</a:t>
            </a:r>
            <a:r>
              <a:rPr sz="2600" b="1" spc="-229" dirty="0">
                <a:latin typeface="Times New Roman"/>
                <a:cs typeface="Times New Roman"/>
              </a:rPr>
              <a:t>c</a:t>
            </a:r>
            <a:r>
              <a:rPr sz="2600" b="1" spc="-195" dirty="0">
                <a:latin typeface="Times New Roman"/>
                <a:cs typeface="Times New Roman"/>
              </a:rPr>
              <a:t>c</a:t>
            </a:r>
            <a:r>
              <a:rPr sz="2600" b="1" spc="-180" dirty="0">
                <a:latin typeface="Times New Roman"/>
                <a:cs typeface="Times New Roman"/>
              </a:rPr>
              <a:t>e</a:t>
            </a:r>
            <a:r>
              <a:rPr sz="2600" b="1" spc="-95" dirty="0">
                <a:latin typeface="Times New Roman"/>
                <a:cs typeface="Times New Roman"/>
              </a:rPr>
              <a:t>l</a:t>
            </a:r>
            <a:r>
              <a:rPr sz="2600" b="1" spc="-215" dirty="0">
                <a:latin typeface="Times New Roman"/>
                <a:cs typeface="Times New Roman"/>
              </a:rPr>
              <a:t>eratin</a:t>
            </a:r>
            <a:r>
              <a:rPr sz="2600" b="1" spc="-245" dirty="0">
                <a:latin typeface="Times New Roman"/>
                <a:cs typeface="Times New Roman"/>
              </a:rPr>
              <a:t>g</a:t>
            </a:r>
            <a:r>
              <a:rPr sz="2600" b="1" spc="-135" dirty="0">
                <a:latin typeface="Times New Roman"/>
                <a:cs typeface="Times New Roman"/>
              </a:rPr>
              <a:t>,</a:t>
            </a:r>
            <a:r>
              <a:rPr sz="2600" b="1" spc="-50" dirty="0">
                <a:latin typeface="Times New Roman"/>
                <a:cs typeface="Times New Roman"/>
              </a:rPr>
              <a:t> </a:t>
            </a:r>
            <a:r>
              <a:rPr sz="2600" b="1" spc="-125" dirty="0">
                <a:latin typeface="Times New Roman"/>
                <a:cs typeface="Times New Roman"/>
              </a:rPr>
              <a:t>c</a:t>
            </a:r>
            <a:r>
              <a:rPr sz="2600" b="1" spc="-120" dirty="0">
                <a:latin typeface="Times New Roman"/>
                <a:cs typeface="Times New Roman"/>
              </a:rPr>
              <a:t>o</a:t>
            </a:r>
            <a:r>
              <a:rPr sz="2600" b="1" spc="-215" dirty="0">
                <a:latin typeface="Times New Roman"/>
                <a:cs typeface="Times New Roman"/>
              </a:rPr>
              <a:t>n</a:t>
            </a:r>
            <a:r>
              <a:rPr sz="2600" b="1" spc="-170" dirty="0">
                <a:latin typeface="Times New Roman"/>
                <a:cs typeface="Times New Roman"/>
              </a:rPr>
              <a:t>s</a:t>
            </a:r>
            <a:r>
              <a:rPr sz="2600" b="1" spc="-215" dirty="0">
                <a:latin typeface="Times New Roman"/>
                <a:cs typeface="Times New Roman"/>
              </a:rPr>
              <a:t>ide</a:t>
            </a:r>
            <a:r>
              <a:rPr sz="2600" b="1" spc="-220" dirty="0">
                <a:latin typeface="Times New Roman"/>
                <a:cs typeface="Times New Roman"/>
              </a:rPr>
              <a:t>r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-125" dirty="0">
                <a:latin typeface="Times New Roman"/>
                <a:cs typeface="Times New Roman"/>
              </a:rPr>
              <a:t>t</a:t>
            </a:r>
            <a:r>
              <a:rPr sz="2600" b="1" spc="-190" dirty="0">
                <a:latin typeface="Times New Roman"/>
                <a:cs typeface="Times New Roman"/>
              </a:rPr>
              <a:t>h</a:t>
            </a:r>
            <a:r>
              <a:rPr sz="2600" b="1" spc="-95" dirty="0">
                <a:latin typeface="Times New Roman"/>
                <a:cs typeface="Times New Roman"/>
              </a:rPr>
              <a:t>i</a:t>
            </a:r>
            <a:r>
              <a:rPr sz="2600" b="1" spc="-165" dirty="0">
                <a:latin typeface="Times New Roman"/>
                <a:cs typeface="Times New Roman"/>
              </a:rPr>
              <a:t>s</a:t>
            </a:r>
            <a:r>
              <a:rPr sz="2600" b="1" spc="-350" dirty="0">
                <a:latin typeface="Times New Roman"/>
                <a:cs typeface="Times New Roman"/>
              </a:rPr>
              <a:t>:</a:t>
            </a:r>
            <a:endParaRPr sz="2600">
              <a:latin typeface="Times New Roman"/>
              <a:cs typeface="Times New Roman"/>
            </a:endParaRPr>
          </a:p>
          <a:p>
            <a:pPr marL="4813935">
              <a:lnSpc>
                <a:spcPct val="100000"/>
              </a:lnSpc>
              <a:spcBef>
                <a:spcPts val="10"/>
              </a:spcBef>
            </a:pPr>
            <a:r>
              <a:rPr sz="2300" i="1" spc="-155" dirty="0">
                <a:latin typeface="Times New Roman"/>
                <a:cs typeface="Times New Roman"/>
              </a:rPr>
              <a:t>During</a:t>
            </a:r>
            <a:r>
              <a:rPr sz="2300" i="1" spc="75" dirty="0">
                <a:latin typeface="Times New Roman"/>
                <a:cs typeface="Times New Roman"/>
              </a:rPr>
              <a:t> </a:t>
            </a:r>
            <a:r>
              <a:rPr sz="2300" i="1" spc="-114" dirty="0">
                <a:latin typeface="Times New Roman"/>
                <a:cs typeface="Times New Roman"/>
              </a:rPr>
              <a:t>the</a:t>
            </a:r>
            <a:r>
              <a:rPr sz="2300" i="1" spc="90" dirty="0">
                <a:latin typeface="Times New Roman"/>
                <a:cs typeface="Times New Roman"/>
              </a:rPr>
              <a:t> </a:t>
            </a:r>
            <a:r>
              <a:rPr sz="2300" i="1" spc="-155" dirty="0">
                <a:latin typeface="Times New Roman"/>
                <a:cs typeface="Times New Roman"/>
              </a:rPr>
              <a:t>entire</a:t>
            </a:r>
            <a:r>
              <a:rPr sz="2300" i="1" spc="80" dirty="0">
                <a:latin typeface="Times New Roman"/>
                <a:cs typeface="Times New Roman"/>
              </a:rPr>
              <a:t> </a:t>
            </a:r>
            <a:r>
              <a:rPr sz="2300" i="1" spc="-70" dirty="0">
                <a:latin typeface="Times New Roman"/>
                <a:cs typeface="Times New Roman"/>
              </a:rPr>
              <a:t>20th</a:t>
            </a:r>
            <a:r>
              <a:rPr sz="2300" i="1" spc="85" dirty="0">
                <a:latin typeface="Times New Roman"/>
                <a:cs typeface="Times New Roman"/>
              </a:rPr>
              <a:t> </a:t>
            </a:r>
            <a:r>
              <a:rPr sz="2300" i="1" spc="-160" dirty="0">
                <a:latin typeface="Times New Roman"/>
                <a:cs typeface="Times New Roman"/>
              </a:rPr>
              <a:t>century,</a:t>
            </a:r>
            <a:r>
              <a:rPr sz="2300" i="1" spc="85" dirty="0">
                <a:latin typeface="Times New Roman"/>
                <a:cs typeface="Times New Roman"/>
              </a:rPr>
              <a:t> </a:t>
            </a:r>
            <a:r>
              <a:rPr sz="2300" i="1" spc="-114" dirty="0">
                <a:latin typeface="Times New Roman"/>
                <a:cs typeface="Times New Roman"/>
              </a:rPr>
              <a:t>the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69177" y="2514503"/>
            <a:ext cx="637540" cy="3784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300" i="1" spc="-290" dirty="0">
                <a:latin typeface="Times New Roman"/>
                <a:cs typeface="Times New Roman"/>
              </a:rPr>
              <a:t>g</a:t>
            </a:r>
            <a:r>
              <a:rPr sz="2300" i="1" spc="-105" dirty="0">
                <a:latin typeface="Times New Roman"/>
                <a:cs typeface="Times New Roman"/>
              </a:rPr>
              <a:t>l</a:t>
            </a:r>
            <a:r>
              <a:rPr sz="2300" i="1" spc="-195" dirty="0">
                <a:latin typeface="Times New Roman"/>
                <a:cs typeface="Times New Roman"/>
              </a:rPr>
              <a:t>ob</a:t>
            </a:r>
            <a:r>
              <a:rPr sz="2300" i="1" spc="-185" dirty="0">
                <a:latin typeface="Times New Roman"/>
                <a:cs typeface="Times New Roman"/>
              </a:rPr>
              <a:t>a</a:t>
            </a:r>
            <a:r>
              <a:rPr sz="2300" i="1" spc="-114" dirty="0">
                <a:latin typeface="Times New Roman"/>
                <a:cs typeface="Times New Roman"/>
              </a:rPr>
              <a:t>l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33540" y="2514503"/>
            <a:ext cx="2527300" cy="71374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1298575">
              <a:lnSpc>
                <a:spcPts val="2640"/>
              </a:lnSpc>
              <a:spcBef>
                <a:spcPts val="300"/>
              </a:spcBef>
              <a:tabLst>
                <a:tab pos="455930" algn="l"/>
                <a:tab pos="1238250" algn="l"/>
                <a:tab pos="1774189" algn="l"/>
              </a:tabLst>
            </a:pPr>
            <a:r>
              <a:rPr sz="2300" i="1" spc="-135" dirty="0">
                <a:latin typeface="Times New Roman"/>
                <a:cs typeface="Times New Roman"/>
              </a:rPr>
              <a:t>temp</a:t>
            </a:r>
            <a:r>
              <a:rPr sz="2300" i="1" spc="-114" dirty="0">
                <a:latin typeface="Times New Roman"/>
                <a:cs typeface="Times New Roman"/>
              </a:rPr>
              <a:t>e</a:t>
            </a:r>
            <a:r>
              <a:rPr sz="2300" i="1" spc="-180" dirty="0">
                <a:latin typeface="Times New Roman"/>
                <a:cs typeface="Times New Roman"/>
              </a:rPr>
              <a:t>ratu</a:t>
            </a:r>
            <a:r>
              <a:rPr sz="2300" i="1" spc="-215" dirty="0">
                <a:latin typeface="Times New Roman"/>
                <a:cs typeface="Times New Roman"/>
              </a:rPr>
              <a:t>r</a:t>
            </a:r>
            <a:r>
              <a:rPr sz="2300" i="1" spc="-160" dirty="0">
                <a:latin typeface="Times New Roman"/>
                <a:cs typeface="Times New Roman"/>
              </a:rPr>
              <a:t>e  </a:t>
            </a:r>
            <a:r>
              <a:rPr sz="2300" i="1" spc="-185" dirty="0">
                <a:latin typeface="Times New Roman"/>
                <a:cs typeface="Times New Roman"/>
              </a:rPr>
              <a:t>b</a:t>
            </a:r>
            <a:r>
              <a:rPr sz="2300" i="1" spc="-120" dirty="0">
                <a:latin typeface="Times New Roman"/>
                <a:cs typeface="Times New Roman"/>
              </a:rPr>
              <a:t>y</a:t>
            </a:r>
            <a:r>
              <a:rPr sz="2300" i="1" dirty="0">
                <a:latin typeface="Times New Roman"/>
                <a:cs typeface="Times New Roman"/>
              </a:rPr>
              <a:t>	</a:t>
            </a:r>
            <a:r>
              <a:rPr sz="2300" i="1" spc="-190" dirty="0">
                <a:latin typeface="Times New Roman"/>
                <a:cs typeface="Times New Roman"/>
              </a:rPr>
              <a:t>ab</a:t>
            </a:r>
            <a:r>
              <a:rPr sz="2300" i="1" spc="-185" dirty="0">
                <a:latin typeface="Times New Roman"/>
                <a:cs typeface="Times New Roman"/>
              </a:rPr>
              <a:t>o</a:t>
            </a:r>
            <a:r>
              <a:rPr sz="2300" i="1" spc="-75" dirty="0">
                <a:latin typeface="Times New Roman"/>
                <a:cs typeface="Times New Roman"/>
              </a:rPr>
              <a:t>ut</a:t>
            </a:r>
            <a:r>
              <a:rPr sz="2300" i="1" dirty="0">
                <a:latin typeface="Times New Roman"/>
                <a:cs typeface="Times New Roman"/>
              </a:rPr>
              <a:t>	</a:t>
            </a:r>
            <a:r>
              <a:rPr sz="2300" i="1" spc="-75" dirty="0">
                <a:latin typeface="Times New Roman"/>
                <a:cs typeface="Times New Roman"/>
              </a:rPr>
              <a:t>0</a:t>
            </a:r>
            <a:r>
              <a:rPr sz="2300" i="1" spc="-145" dirty="0">
                <a:latin typeface="Times New Roman"/>
                <a:cs typeface="Times New Roman"/>
              </a:rPr>
              <a:t>.</a:t>
            </a:r>
            <a:r>
              <a:rPr sz="2300" i="1" spc="-75" dirty="0">
                <a:latin typeface="Times New Roman"/>
                <a:cs typeface="Times New Roman"/>
              </a:rPr>
              <a:t>6</a:t>
            </a:r>
            <a:r>
              <a:rPr sz="2300" i="1" dirty="0">
                <a:latin typeface="Times New Roman"/>
                <a:cs typeface="Times New Roman"/>
              </a:rPr>
              <a:t>	</a:t>
            </a:r>
            <a:r>
              <a:rPr sz="2300" i="1" spc="-170" dirty="0">
                <a:latin typeface="Times New Roman"/>
                <a:cs typeface="Times New Roman"/>
              </a:rPr>
              <a:t>d</a:t>
            </a:r>
            <a:r>
              <a:rPr sz="2300" i="1" spc="-114" dirty="0">
                <a:latin typeface="Times New Roman"/>
                <a:cs typeface="Times New Roman"/>
              </a:rPr>
              <a:t>e</a:t>
            </a:r>
            <a:r>
              <a:rPr sz="2300" i="1" spc="-185" dirty="0">
                <a:latin typeface="Times New Roman"/>
                <a:cs typeface="Times New Roman"/>
              </a:rPr>
              <a:t>g</a:t>
            </a:r>
            <a:r>
              <a:rPr sz="2300" i="1" spc="-250" dirty="0">
                <a:latin typeface="Times New Roman"/>
                <a:cs typeface="Times New Roman"/>
              </a:rPr>
              <a:t>r</a:t>
            </a:r>
            <a:r>
              <a:rPr sz="2300" i="1" spc="-215" dirty="0">
                <a:latin typeface="Times New Roman"/>
                <a:cs typeface="Times New Roman"/>
              </a:rPr>
              <a:t>ees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08828" y="2514503"/>
            <a:ext cx="942975" cy="10490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300"/>
              </a:spcBef>
            </a:pPr>
            <a:r>
              <a:rPr sz="2300" i="1" spc="-265" dirty="0">
                <a:latin typeface="Times New Roman"/>
                <a:cs typeface="Times New Roman"/>
              </a:rPr>
              <a:t>average </a:t>
            </a:r>
            <a:r>
              <a:rPr sz="2300" i="1" spc="-260" dirty="0">
                <a:latin typeface="Times New Roman"/>
                <a:cs typeface="Times New Roman"/>
              </a:rPr>
              <a:t> </a:t>
            </a:r>
            <a:r>
              <a:rPr sz="2300" i="1" spc="-145" dirty="0">
                <a:latin typeface="Times New Roman"/>
                <a:cs typeface="Times New Roman"/>
              </a:rPr>
              <a:t>in</a:t>
            </a:r>
            <a:r>
              <a:rPr sz="2300" i="1" spc="-160" dirty="0">
                <a:latin typeface="Times New Roman"/>
                <a:cs typeface="Times New Roman"/>
              </a:rPr>
              <a:t>c</a:t>
            </a:r>
            <a:r>
              <a:rPr sz="2300" i="1" spc="-250" dirty="0">
                <a:latin typeface="Times New Roman"/>
                <a:cs typeface="Times New Roman"/>
              </a:rPr>
              <a:t>r</a:t>
            </a:r>
            <a:r>
              <a:rPr sz="2300" i="1" spc="-265" dirty="0">
                <a:latin typeface="Times New Roman"/>
                <a:cs typeface="Times New Roman"/>
              </a:rPr>
              <a:t>e</a:t>
            </a:r>
            <a:r>
              <a:rPr sz="2300" i="1" spc="-290" dirty="0">
                <a:latin typeface="Times New Roman"/>
                <a:cs typeface="Times New Roman"/>
              </a:rPr>
              <a:t>a</a:t>
            </a:r>
            <a:r>
              <a:rPr sz="2300" i="1" spc="-145" dirty="0">
                <a:latin typeface="Times New Roman"/>
                <a:cs typeface="Times New Roman"/>
              </a:rPr>
              <a:t>sed  </a:t>
            </a:r>
            <a:r>
              <a:rPr sz="2300" i="1" spc="-160" dirty="0">
                <a:latin typeface="Times New Roman"/>
                <a:cs typeface="Times New Roman"/>
              </a:rPr>
              <a:t>Celsius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73521" y="3185062"/>
            <a:ext cx="2686685" cy="3784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1078865" algn="l"/>
                <a:tab pos="1840230" algn="l"/>
                <a:tab pos="2536190" algn="l"/>
              </a:tabLst>
            </a:pPr>
            <a:r>
              <a:rPr sz="2300" i="1" spc="-125" dirty="0">
                <a:latin typeface="Times New Roman"/>
                <a:cs typeface="Times New Roman"/>
              </a:rPr>
              <a:t>(slig</a:t>
            </a:r>
            <a:r>
              <a:rPr sz="2300" i="1" spc="-170" dirty="0">
                <a:latin typeface="Times New Roman"/>
                <a:cs typeface="Times New Roman"/>
              </a:rPr>
              <a:t>h</a:t>
            </a:r>
            <a:r>
              <a:rPr sz="2300" i="1" spc="-55" dirty="0">
                <a:latin typeface="Times New Roman"/>
                <a:cs typeface="Times New Roman"/>
              </a:rPr>
              <a:t>t</a:t>
            </a:r>
            <a:r>
              <a:rPr sz="2300" i="1" spc="-110" dirty="0">
                <a:latin typeface="Times New Roman"/>
                <a:cs typeface="Times New Roman"/>
              </a:rPr>
              <a:t>l</a:t>
            </a:r>
            <a:r>
              <a:rPr sz="2300" i="1" spc="-130" dirty="0">
                <a:latin typeface="Times New Roman"/>
                <a:cs typeface="Times New Roman"/>
              </a:rPr>
              <a:t>y</a:t>
            </a:r>
            <a:r>
              <a:rPr sz="2300" i="1" dirty="0">
                <a:latin typeface="Times New Roman"/>
                <a:cs typeface="Times New Roman"/>
              </a:rPr>
              <a:t>	</a:t>
            </a:r>
            <a:r>
              <a:rPr sz="2300" i="1" spc="-114" dirty="0">
                <a:latin typeface="Times New Roman"/>
                <a:cs typeface="Times New Roman"/>
              </a:rPr>
              <a:t>mo</a:t>
            </a:r>
            <a:r>
              <a:rPr sz="2300" i="1" spc="-250" dirty="0">
                <a:latin typeface="Times New Roman"/>
                <a:cs typeface="Times New Roman"/>
              </a:rPr>
              <a:t>r</a:t>
            </a:r>
            <a:r>
              <a:rPr sz="2300" i="1" spc="-220" dirty="0">
                <a:latin typeface="Times New Roman"/>
                <a:cs typeface="Times New Roman"/>
              </a:rPr>
              <a:t>e</a:t>
            </a:r>
            <a:r>
              <a:rPr sz="2300" i="1" dirty="0">
                <a:latin typeface="Times New Roman"/>
                <a:cs typeface="Times New Roman"/>
              </a:rPr>
              <a:t>	</a:t>
            </a:r>
            <a:r>
              <a:rPr sz="2300" i="1" spc="-45" dirty="0">
                <a:latin typeface="Times New Roman"/>
                <a:cs typeface="Times New Roman"/>
              </a:rPr>
              <a:t>t</a:t>
            </a:r>
            <a:r>
              <a:rPr sz="2300" i="1" spc="-75" dirty="0">
                <a:latin typeface="Times New Roman"/>
                <a:cs typeface="Times New Roman"/>
              </a:rPr>
              <a:t>h</a:t>
            </a:r>
            <a:r>
              <a:rPr sz="2300" i="1" spc="-225" dirty="0">
                <a:latin typeface="Times New Roman"/>
                <a:cs typeface="Times New Roman"/>
              </a:rPr>
              <a:t>an</a:t>
            </a:r>
            <a:r>
              <a:rPr sz="2300" i="1" dirty="0">
                <a:latin typeface="Times New Roman"/>
                <a:cs typeface="Times New Roman"/>
              </a:rPr>
              <a:t>	</a:t>
            </a:r>
            <a:r>
              <a:rPr sz="2300" i="1" spc="-75" dirty="0">
                <a:latin typeface="Times New Roman"/>
                <a:cs typeface="Times New Roman"/>
              </a:rPr>
              <a:t>1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08828" y="3520723"/>
            <a:ext cx="3653154" cy="3060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5"/>
              </a:spcBef>
            </a:pPr>
            <a:r>
              <a:rPr sz="2300" i="1" spc="-170" dirty="0">
                <a:latin typeface="Times New Roman"/>
                <a:cs typeface="Times New Roman"/>
              </a:rPr>
              <a:t>d</a:t>
            </a:r>
            <a:r>
              <a:rPr sz="2300" i="1" spc="-114" dirty="0">
                <a:latin typeface="Times New Roman"/>
                <a:cs typeface="Times New Roman"/>
              </a:rPr>
              <a:t>e</a:t>
            </a:r>
            <a:r>
              <a:rPr sz="2300" i="1" spc="-185" dirty="0">
                <a:latin typeface="Times New Roman"/>
                <a:cs typeface="Times New Roman"/>
              </a:rPr>
              <a:t>g</a:t>
            </a:r>
            <a:r>
              <a:rPr sz="2300" i="1" spc="-250" dirty="0">
                <a:latin typeface="Times New Roman"/>
                <a:cs typeface="Times New Roman"/>
              </a:rPr>
              <a:t>r</a:t>
            </a:r>
            <a:r>
              <a:rPr sz="2300" i="1" spc="-225" dirty="0">
                <a:latin typeface="Times New Roman"/>
                <a:cs typeface="Times New Roman"/>
              </a:rPr>
              <a:t>e</a:t>
            </a:r>
            <a:r>
              <a:rPr sz="2300" i="1" spc="-220" dirty="0">
                <a:latin typeface="Times New Roman"/>
                <a:cs typeface="Times New Roman"/>
              </a:rPr>
              <a:t>e</a:t>
            </a:r>
            <a:r>
              <a:rPr sz="2300" i="1" spc="-55" dirty="0">
                <a:latin typeface="Times New Roman"/>
                <a:cs typeface="Times New Roman"/>
              </a:rPr>
              <a:t> </a:t>
            </a:r>
            <a:r>
              <a:rPr sz="2300" i="1" spc="-355" dirty="0">
                <a:latin typeface="Times New Roman"/>
                <a:cs typeface="Times New Roman"/>
              </a:rPr>
              <a:t>F</a:t>
            </a:r>
            <a:r>
              <a:rPr sz="2300" i="1" spc="-240" dirty="0">
                <a:latin typeface="Times New Roman"/>
                <a:cs typeface="Times New Roman"/>
              </a:rPr>
              <a:t>ah</a:t>
            </a:r>
            <a:r>
              <a:rPr sz="2300" i="1" spc="-220" dirty="0">
                <a:latin typeface="Times New Roman"/>
                <a:cs typeface="Times New Roman"/>
              </a:rPr>
              <a:t>r</a:t>
            </a:r>
            <a:r>
              <a:rPr sz="2300" i="1" spc="-155" dirty="0">
                <a:latin typeface="Times New Roman"/>
                <a:cs typeface="Times New Roman"/>
              </a:rPr>
              <a:t>en</a:t>
            </a:r>
            <a:r>
              <a:rPr sz="2300" i="1" spc="-160" dirty="0">
                <a:latin typeface="Times New Roman"/>
                <a:cs typeface="Times New Roman"/>
              </a:rPr>
              <a:t>h</a:t>
            </a:r>
            <a:r>
              <a:rPr sz="2300" i="1" spc="-100" dirty="0">
                <a:latin typeface="Times New Roman"/>
                <a:cs typeface="Times New Roman"/>
              </a:rPr>
              <a:t>eit</a:t>
            </a:r>
            <a:r>
              <a:rPr sz="2300" i="1" spc="-95" dirty="0">
                <a:latin typeface="Times New Roman"/>
                <a:cs typeface="Times New Roman"/>
              </a:rPr>
              <a:t>)</a:t>
            </a:r>
            <a:r>
              <a:rPr sz="2300" i="1" spc="-140" dirty="0">
                <a:latin typeface="Times New Roman"/>
                <a:cs typeface="Times New Roman"/>
              </a:rPr>
              <a:t>.</a:t>
            </a: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700"/>
              </a:lnSpc>
            </a:pPr>
            <a:r>
              <a:rPr sz="2300" i="1" spc="-150" dirty="0">
                <a:latin typeface="Times New Roman"/>
                <a:cs typeface="Times New Roman"/>
              </a:rPr>
              <a:t>Using</a:t>
            </a:r>
            <a:r>
              <a:rPr sz="2300" i="1" spc="-145" dirty="0">
                <a:latin typeface="Times New Roman"/>
                <a:cs typeface="Times New Roman"/>
              </a:rPr>
              <a:t> </a:t>
            </a:r>
            <a:r>
              <a:rPr sz="2300" i="1" spc="-135" dirty="0">
                <a:latin typeface="Times New Roman"/>
                <a:cs typeface="Times New Roman"/>
              </a:rPr>
              <a:t>computer</a:t>
            </a:r>
            <a:r>
              <a:rPr sz="2300" i="1" spc="-130" dirty="0">
                <a:latin typeface="Times New Roman"/>
                <a:cs typeface="Times New Roman"/>
              </a:rPr>
              <a:t> </a:t>
            </a:r>
            <a:r>
              <a:rPr sz="2300" i="1" spc="-160" dirty="0">
                <a:latin typeface="Times New Roman"/>
                <a:cs typeface="Times New Roman"/>
              </a:rPr>
              <a:t>climate</a:t>
            </a:r>
            <a:r>
              <a:rPr sz="2300" i="1" spc="-155" dirty="0">
                <a:latin typeface="Times New Roman"/>
                <a:cs typeface="Times New Roman"/>
              </a:rPr>
              <a:t> </a:t>
            </a:r>
            <a:r>
              <a:rPr sz="2300" i="1" spc="-145" dirty="0">
                <a:latin typeface="Times New Roman"/>
                <a:cs typeface="Times New Roman"/>
              </a:rPr>
              <a:t>models, </a:t>
            </a:r>
            <a:r>
              <a:rPr sz="2300" i="1" spc="-140" dirty="0">
                <a:latin typeface="Times New Roman"/>
                <a:cs typeface="Times New Roman"/>
              </a:rPr>
              <a:t> scientists</a:t>
            </a:r>
            <a:r>
              <a:rPr sz="2300" i="1" spc="-135" dirty="0">
                <a:latin typeface="Times New Roman"/>
                <a:cs typeface="Times New Roman"/>
              </a:rPr>
              <a:t> </a:t>
            </a:r>
            <a:r>
              <a:rPr sz="2300" i="1" spc="-150" dirty="0">
                <a:latin typeface="Times New Roman"/>
                <a:cs typeface="Times New Roman"/>
              </a:rPr>
              <a:t>estimate</a:t>
            </a:r>
            <a:r>
              <a:rPr sz="2300" i="1" spc="-145" dirty="0">
                <a:latin typeface="Times New Roman"/>
                <a:cs typeface="Times New Roman"/>
              </a:rPr>
              <a:t> </a:t>
            </a:r>
            <a:r>
              <a:rPr sz="2300" i="1" spc="-114" dirty="0">
                <a:latin typeface="Times New Roman"/>
                <a:cs typeface="Times New Roman"/>
              </a:rPr>
              <a:t>that </a:t>
            </a:r>
            <a:r>
              <a:rPr sz="2300" i="1" spc="-150" dirty="0">
                <a:latin typeface="Times New Roman"/>
                <a:cs typeface="Times New Roman"/>
              </a:rPr>
              <a:t>by</a:t>
            </a:r>
            <a:r>
              <a:rPr sz="2300" i="1" spc="-145" dirty="0">
                <a:latin typeface="Times New Roman"/>
                <a:cs typeface="Times New Roman"/>
              </a:rPr>
              <a:t> </a:t>
            </a:r>
            <a:r>
              <a:rPr sz="2300" i="1" spc="-120" dirty="0">
                <a:latin typeface="Times New Roman"/>
                <a:cs typeface="Times New Roman"/>
              </a:rPr>
              <a:t>the </a:t>
            </a:r>
            <a:r>
              <a:rPr sz="2300" i="1" spc="-235" dirty="0">
                <a:latin typeface="Times New Roman"/>
                <a:cs typeface="Times New Roman"/>
              </a:rPr>
              <a:t>year </a:t>
            </a:r>
            <a:r>
              <a:rPr sz="2300" i="1" spc="-229" dirty="0">
                <a:latin typeface="Times New Roman"/>
                <a:cs typeface="Times New Roman"/>
              </a:rPr>
              <a:t> </a:t>
            </a:r>
            <a:r>
              <a:rPr sz="2300" i="1" spc="-80" dirty="0">
                <a:latin typeface="Times New Roman"/>
                <a:cs typeface="Times New Roman"/>
              </a:rPr>
              <a:t>2100</a:t>
            </a:r>
            <a:r>
              <a:rPr sz="2300" i="1" spc="420" dirty="0">
                <a:latin typeface="Times New Roman"/>
                <a:cs typeface="Times New Roman"/>
              </a:rPr>
              <a:t> </a:t>
            </a:r>
            <a:r>
              <a:rPr sz="2300" i="1" spc="-114" dirty="0">
                <a:latin typeface="Times New Roman"/>
                <a:cs typeface="Times New Roman"/>
              </a:rPr>
              <a:t>the</a:t>
            </a:r>
            <a:r>
              <a:rPr sz="2300" i="1" spc="350" dirty="0">
                <a:latin typeface="Times New Roman"/>
                <a:cs typeface="Times New Roman"/>
              </a:rPr>
              <a:t> </a:t>
            </a:r>
            <a:r>
              <a:rPr sz="2300" i="1" spc="-265" dirty="0">
                <a:latin typeface="Times New Roman"/>
                <a:cs typeface="Times New Roman"/>
              </a:rPr>
              <a:t>average</a:t>
            </a:r>
            <a:r>
              <a:rPr sz="2300" i="1" spc="50" dirty="0">
                <a:latin typeface="Times New Roman"/>
                <a:cs typeface="Times New Roman"/>
              </a:rPr>
              <a:t> </a:t>
            </a:r>
            <a:r>
              <a:rPr sz="2300" i="1" spc="-185" dirty="0">
                <a:latin typeface="Times New Roman"/>
                <a:cs typeface="Times New Roman"/>
              </a:rPr>
              <a:t>global </a:t>
            </a:r>
            <a:r>
              <a:rPr sz="2300" i="1" spc="-180" dirty="0">
                <a:latin typeface="Times New Roman"/>
                <a:cs typeface="Times New Roman"/>
              </a:rPr>
              <a:t> </a:t>
            </a:r>
            <a:r>
              <a:rPr sz="2300" i="1" spc="-165" dirty="0">
                <a:latin typeface="Times New Roman"/>
                <a:cs typeface="Times New Roman"/>
              </a:rPr>
              <a:t>temperature</a:t>
            </a:r>
            <a:r>
              <a:rPr sz="2300" i="1" spc="-160" dirty="0">
                <a:latin typeface="Times New Roman"/>
                <a:cs typeface="Times New Roman"/>
              </a:rPr>
              <a:t> </a:t>
            </a:r>
            <a:r>
              <a:rPr sz="2300" i="1" spc="-135" dirty="0">
                <a:latin typeface="Times New Roman"/>
                <a:cs typeface="Times New Roman"/>
              </a:rPr>
              <a:t>will</a:t>
            </a:r>
            <a:r>
              <a:rPr sz="2300" i="1" spc="-130" dirty="0">
                <a:latin typeface="Times New Roman"/>
                <a:cs typeface="Times New Roman"/>
              </a:rPr>
              <a:t> </a:t>
            </a:r>
            <a:r>
              <a:rPr sz="2300" i="1" spc="-210" dirty="0">
                <a:latin typeface="Times New Roman"/>
                <a:cs typeface="Times New Roman"/>
              </a:rPr>
              <a:t>increase</a:t>
            </a:r>
            <a:r>
              <a:rPr sz="2300" i="1" spc="-204" dirty="0">
                <a:latin typeface="Times New Roman"/>
                <a:cs typeface="Times New Roman"/>
              </a:rPr>
              <a:t> </a:t>
            </a:r>
            <a:r>
              <a:rPr sz="2300" i="1" spc="-155" dirty="0">
                <a:latin typeface="Times New Roman"/>
                <a:cs typeface="Times New Roman"/>
              </a:rPr>
              <a:t>by</a:t>
            </a:r>
            <a:r>
              <a:rPr sz="2300" i="1" spc="-150" dirty="0">
                <a:latin typeface="Times New Roman"/>
                <a:cs typeface="Times New Roman"/>
              </a:rPr>
              <a:t> </a:t>
            </a:r>
            <a:r>
              <a:rPr sz="2300" i="1" spc="-100" dirty="0">
                <a:latin typeface="Times New Roman"/>
                <a:cs typeface="Times New Roman"/>
              </a:rPr>
              <a:t>1.4 </a:t>
            </a:r>
            <a:r>
              <a:rPr sz="2300" i="1" spc="-95" dirty="0">
                <a:latin typeface="Times New Roman"/>
                <a:cs typeface="Times New Roman"/>
              </a:rPr>
              <a:t> </a:t>
            </a:r>
            <a:r>
              <a:rPr sz="2300" i="1" spc="-195" dirty="0">
                <a:latin typeface="Times New Roman"/>
                <a:cs typeface="Times New Roman"/>
              </a:rPr>
              <a:t>degrees</a:t>
            </a:r>
            <a:r>
              <a:rPr sz="2300" i="1" spc="-190" dirty="0">
                <a:latin typeface="Times New Roman"/>
                <a:cs typeface="Times New Roman"/>
              </a:rPr>
              <a:t> </a:t>
            </a:r>
            <a:r>
              <a:rPr sz="2300" i="1" spc="-65" dirty="0">
                <a:latin typeface="Times New Roman"/>
                <a:cs typeface="Times New Roman"/>
              </a:rPr>
              <a:t>to</a:t>
            </a:r>
            <a:r>
              <a:rPr sz="2300" i="1" spc="-60" dirty="0">
                <a:latin typeface="Times New Roman"/>
                <a:cs typeface="Times New Roman"/>
              </a:rPr>
              <a:t> </a:t>
            </a:r>
            <a:r>
              <a:rPr sz="2300" i="1" spc="-105" dirty="0">
                <a:latin typeface="Times New Roman"/>
                <a:cs typeface="Times New Roman"/>
              </a:rPr>
              <a:t>5.8</a:t>
            </a:r>
            <a:r>
              <a:rPr sz="2300" i="1" spc="-100" dirty="0">
                <a:latin typeface="Times New Roman"/>
                <a:cs typeface="Times New Roman"/>
              </a:rPr>
              <a:t> </a:t>
            </a:r>
            <a:r>
              <a:rPr sz="2300" i="1" spc="-195" dirty="0">
                <a:latin typeface="Times New Roman"/>
                <a:cs typeface="Times New Roman"/>
              </a:rPr>
              <a:t>degrees</a:t>
            </a:r>
            <a:r>
              <a:rPr sz="2300" i="1" spc="-190" dirty="0">
                <a:latin typeface="Times New Roman"/>
                <a:cs typeface="Times New Roman"/>
              </a:rPr>
              <a:t> </a:t>
            </a:r>
            <a:r>
              <a:rPr sz="2300" i="1" spc="-160" dirty="0">
                <a:latin typeface="Times New Roman"/>
                <a:cs typeface="Times New Roman"/>
              </a:rPr>
              <a:t>Celsius </a:t>
            </a:r>
            <a:r>
              <a:rPr sz="2300" i="1" spc="-155" dirty="0">
                <a:latin typeface="Times New Roman"/>
                <a:cs typeface="Times New Roman"/>
              </a:rPr>
              <a:t> </a:t>
            </a:r>
            <a:r>
              <a:rPr sz="2300" i="1" spc="-160" dirty="0">
                <a:latin typeface="Times New Roman"/>
                <a:cs typeface="Times New Roman"/>
              </a:rPr>
              <a:t>(approximately </a:t>
            </a:r>
            <a:r>
              <a:rPr sz="2300" i="1" spc="-100" dirty="0">
                <a:latin typeface="Times New Roman"/>
                <a:cs typeface="Times New Roman"/>
              </a:rPr>
              <a:t>2.5 </a:t>
            </a:r>
            <a:r>
              <a:rPr sz="2300" i="1" spc="-195" dirty="0">
                <a:latin typeface="Times New Roman"/>
                <a:cs typeface="Times New Roman"/>
              </a:rPr>
              <a:t>degrees</a:t>
            </a:r>
            <a:r>
              <a:rPr sz="2300" i="1" spc="-190" dirty="0">
                <a:latin typeface="Times New Roman"/>
                <a:cs typeface="Times New Roman"/>
              </a:rPr>
              <a:t> </a:t>
            </a:r>
            <a:r>
              <a:rPr sz="2300" i="1" spc="-70" dirty="0">
                <a:latin typeface="Times New Roman"/>
                <a:cs typeface="Times New Roman"/>
              </a:rPr>
              <a:t>to </a:t>
            </a:r>
            <a:r>
              <a:rPr sz="2300" i="1" spc="-95" dirty="0">
                <a:latin typeface="Times New Roman"/>
                <a:cs typeface="Times New Roman"/>
              </a:rPr>
              <a:t>10.5 </a:t>
            </a:r>
            <a:r>
              <a:rPr sz="2300" i="1" spc="-90" dirty="0">
                <a:latin typeface="Times New Roman"/>
                <a:cs typeface="Times New Roman"/>
              </a:rPr>
              <a:t> </a:t>
            </a:r>
            <a:r>
              <a:rPr sz="2300" i="1" spc="-170" dirty="0">
                <a:latin typeface="Times New Roman"/>
                <a:cs typeface="Times New Roman"/>
              </a:rPr>
              <a:t>d</a:t>
            </a:r>
            <a:r>
              <a:rPr sz="2300" i="1" spc="-114" dirty="0">
                <a:latin typeface="Times New Roman"/>
                <a:cs typeface="Times New Roman"/>
              </a:rPr>
              <a:t>e</a:t>
            </a:r>
            <a:r>
              <a:rPr sz="2300" i="1" spc="-185" dirty="0">
                <a:latin typeface="Times New Roman"/>
                <a:cs typeface="Times New Roman"/>
              </a:rPr>
              <a:t>g</a:t>
            </a:r>
            <a:r>
              <a:rPr sz="2300" i="1" spc="-250" dirty="0">
                <a:latin typeface="Times New Roman"/>
                <a:cs typeface="Times New Roman"/>
              </a:rPr>
              <a:t>r</a:t>
            </a:r>
            <a:r>
              <a:rPr sz="2300" i="1" spc="-225" dirty="0">
                <a:latin typeface="Times New Roman"/>
                <a:cs typeface="Times New Roman"/>
              </a:rPr>
              <a:t>ee</a:t>
            </a:r>
            <a:r>
              <a:rPr sz="2300" i="1" spc="-190" dirty="0">
                <a:latin typeface="Times New Roman"/>
                <a:cs typeface="Times New Roman"/>
              </a:rPr>
              <a:t>s</a:t>
            </a:r>
            <a:r>
              <a:rPr sz="2300" i="1" spc="-55" dirty="0">
                <a:latin typeface="Times New Roman"/>
                <a:cs typeface="Times New Roman"/>
              </a:rPr>
              <a:t> </a:t>
            </a:r>
            <a:r>
              <a:rPr sz="2300" i="1" spc="-355" dirty="0">
                <a:latin typeface="Times New Roman"/>
                <a:cs typeface="Times New Roman"/>
              </a:rPr>
              <a:t>F</a:t>
            </a:r>
            <a:r>
              <a:rPr sz="2300" i="1" spc="-240" dirty="0">
                <a:latin typeface="Times New Roman"/>
                <a:cs typeface="Times New Roman"/>
              </a:rPr>
              <a:t>ah</a:t>
            </a:r>
            <a:r>
              <a:rPr sz="2300" i="1" spc="-220" dirty="0">
                <a:latin typeface="Times New Roman"/>
                <a:cs typeface="Times New Roman"/>
              </a:rPr>
              <a:t>r</a:t>
            </a:r>
            <a:r>
              <a:rPr sz="2300" i="1" spc="-155" dirty="0">
                <a:latin typeface="Times New Roman"/>
                <a:cs typeface="Times New Roman"/>
              </a:rPr>
              <a:t>en</a:t>
            </a:r>
            <a:r>
              <a:rPr sz="2300" i="1" spc="-160" dirty="0">
                <a:latin typeface="Times New Roman"/>
                <a:cs typeface="Times New Roman"/>
              </a:rPr>
              <a:t>h</a:t>
            </a:r>
            <a:r>
              <a:rPr sz="2300" i="1" spc="-100" dirty="0">
                <a:latin typeface="Times New Roman"/>
                <a:cs typeface="Times New Roman"/>
              </a:rPr>
              <a:t>eit</a:t>
            </a:r>
            <a:r>
              <a:rPr sz="2300" i="1" spc="-95" dirty="0">
                <a:latin typeface="Times New Roman"/>
                <a:cs typeface="Times New Roman"/>
              </a:rPr>
              <a:t>)</a:t>
            </a:r>
            <a:r>
              <a:rPr sz="2300" i="1" spc="-140" dirty="0">
                <a:latin typeface="Times New Roman"/>
                <a:cs typeface="Times New Roman"/>
              </a:rPr>
              <a:t>.</a:t>
            </a:r>
            <a:endParaRPr sz="2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43325" y="5457823"/>
            <a:ext cx="5400675" cy="13430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648200" cy="68579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8200" y="0"/>
              <a:ext cx="4495800" cy="3505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8200" y="3352800"/>
              <a:ext cx="4495799" cy="35051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033" y="693592"/>
            <a:ext cx="3150503" cy="562423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602992" y="655062"/>
            <a:ext cx="5544820" cy="5625465"/>
            <a:chOff x="2602992" y="655062"/>
            <a:chExt cx="5544820" cy="56254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0421" y="655062"/>
              <a:ext cx="3107290" cy="56251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02992" y="3688079"/>
              <a:ext cx="3948683" cy="6659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9088" y="3311651"/>
              <a:ext cx="3936491" cy="6537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59836" y="4145279"/>
              <a:ext cx="2545080" cy="6659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65932" y="3768851"/>
              <a:ext cx="2532888" cy="65379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00553" y="3481451"/>
              <a:ext cx="3275203" cy="36588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612896" y="3718941"/>
              <a:ext cx="572770" cy="90170"/>
            </a:xfrm>
            <a:custGeom>
              <a:avLst/>
              <a:gdLst/>
              <a:ahLst/>
              <a:cxnLst/>
              <a:rect l="l" t="t" r="r" b="b"/>
              <a:pathLst>
                <a:path w="572770" h="90170">
                  <a:moveTo>
                    <a:pt x="91439" y="47370"/>
                  </a:moveTo>
                  <a:lnTo>
                    <a:pt x="87883" y="47370"/>
                  </a:lnTo>
                  <a:lnTo>
                    <a:pt x="84836" y="48513"/>
                  </a:lnTo>
                  <a:lnTo>
                    <a:pt x="82295" y="51053"/>
                  </a:lnTo>
                  <a:lnTo>
                    <a:pt x="79755" y="53466"/>
                  </a:lnTo>
                  <a:lnTo>
                    <a:pt x="78486" y="56514"/>
                  </a:lnTo>
                  <a:lnTo>
                    <a:pt x="78486" y="60451"/>
                  </a:lnTo>
                  <a:lnTo>
                    <a:pt x="78486" y="64134"/>
                  </a:lnTo>
                  <a:lnTo>
                    <a:pt x="79755" y="67309"/>
                  </a:lnTo>
                  <a:lnTo>
                    <a:pt x="82295" y="69722"/>
                  </a:lnTo>
                  <a:lnTo>
                    <a:pt x="84836" y="72135"/>
                  </a:lnTo>
                  <a:lnTo>
                    <a:pt x="87883" y="73278"/>
                  </a:lnTo>
                  <a:lnTo>
                    <a:pt x="91439" y="73278"/>
                  </a:lnTo>
                  <a:lnTo>
                    <a:pt x="95250" y="73278"/>
                  </a:lnTo>
                  <a:lnTo>
                    <a:pt x="98298" y="72008"/>
                  </a:lnTo>
                  <a:lnTo>
                    <a:pt x="100837" y="69595"/>
                  </a:lnTo>
                  <a:lnTo>
                    <a:pt x="103250" y="67055"/>
                  </a:lnTo>
                  <a:lnTo>
                    <a:pt x="104520" y="64007"/>
                  </a:lnTo>
                  <a:lnTo>
                    <a:pt x="104520" y="60451"/>
                  </a:lnTo>
                  <a:lnTo>
                    <a:pt x="104520" y="56768"/>
                  </a:lnTo>
                  <a:lnTo>
                    <a:pt x="103250" y="53720"/>
                  </a:lnTo>
                  <a:lnTo>
                    <a:pt x="100837" y="51180"/>
                  </a:lnTo>
                  <a:lnTo>
                    <a:pt x="98298" y="48640"/>
                  </a:lnTo>
                  <a:lnTo>
                    <a:pt x="95123" y="47370"/>
                  </a:lnTo>
                  <a:lnTo>
                    <a:pt x="91439" y="47370"/>
                  </a:lnTo>
                  <a:close/>
                </a:path>
                <a:path w="572770" h="90170">
                  <a:moveTo>
                    <a:pt x="546480" y="10032"/>
                  </a:moveTo>
                  <a:lnTo>
                    <a:pt x="553592" y="10032"/>
                  </a:lnTo>
                  <a:lnTo>
                    <a:pt x="559815" y="12572"/>
                  </a:lnTo>
                  <a:lnTo>
                    <a:pt x="564895" y="17779"/>
                  </a:lnTo>
                  <a:lnTo>
                    <a:pt x="570102" y="22859"/>
                  </a:lnTo>
                  <a:lnTo>
                    <a:pt x="572642" y="28955"/>
                  </a:lnTo>
                  <a:lnTo>
                    <a:pt x="572642" y="36067"/>
                  </a:lnTo>
                  <a:lnTo>
                    <a:pt x="572642" y="43179"/>
                  </a:lnTo>
                  <a:lnTo>
                    <a:pt x="570102" y="49402"/>
                  </a:lnTo>
                  <a:lnTo>
                    <a:pt x="564895" y="54355"/>
                  </a:lnTo>
                  <a:lnTo>
                    <a:pt x="559815" y="59435"/>
                  </a:lnTo>
                  <a:lnTo>
                    <a:pt x="553592" y="61975"/>
                  </a:lnTo>
                  <a:lnTo>
                    <a:pt x="546480" y="61975"/>
                  </a:lnTo>
                  <a:lnTo>
                    <a:pt x="539368" y="61975"/>
                  </a:lnTo>
                  <a:lnTo>
                    <a:pt x="533145" y="59435"/>
                  </a:lnTo>
                  <a:lnTo>
                    <a:pt x="528065" y="54355"/>
                  </a:lnTo>
                  <a:lnTo>
                    <a:pt x="522986" y="49275"/>
                  </a:lnTo>
                  <a:lnTo>
                    <a:pt x="520445" y="43179"/>
                  </a:lnTo>
                  <a:lnTo>
                    <a:pt x="520445" y="36067"/>
                  </a:lnTo>
                  <a:lnTo>
                    <a:pt x="520445" y="28955"/>
                  </a:lnTo>
                  <a:lnTo>
                    <a:pt x="523113" y="22859"/>
                  </a:lnTo>
                  <a:lnTo>
                    <a:pt x="528192" y="17652"/>
                  </a:lnTo>
                  <a:lnTo>
                    <a:pt x="533273" y="12572"/>
                  </a:lnTo>
                  <a:lnTo>
                    <a:pt x="539368" y="10032"/>
                  </a:lnTo>
                  <a:lnTo>
                    <a:pt x="546480" y="10032"/>
                  </a:lnTo>
                  <a:close/>
                </a:path>
                <a:path w="572770" h="90170">
                  <a:moveTo>
                    <a:pt x="87756" y="1650"/>
                  </a:moveTo>
                  <a:lnTo>
                    <a:pt x="84454" y="1650"/>
                  </a:lnTo>
                  <a:lnTo>
                    <a:pt x="82041" y="2412"/>
                  </a:lnTo>
                  <a:lnTo>
                    <a:pt x="80644" y="3809"/>
                  </a:lnTo>
                  <a:lnTo>
                    <a:pt x="79120" y="5333"/>
                  </a:lnTo>
                  <a:lnTo>
                    <a:pt x="78358" y="7746"/>
                  </a:lnTo>
                  <a:lnTo>
                    <a:pt x="78358" y="11175"/>
                  </a:lnTo>
                  <a:lnTo>
                    <a:pt x="78358" y="14477"/>
                  </a:lnTo>
                  <a:lnTo>
                    <a:pt x="79120" y="16890"/>
                  </a:lnTo>
                  <a:lnTo>
                    <a:pt x="80517" y="18287"/>
                  </a:lnTo>
                  <a:lnTo>
                    <a:pt x="82041" y="19684"/>
                  </a:lnTo>
                  <a:lnTo>
                    <a:pt x="84454" y="20319"/>
                  </a:lnTo>
                  <a:lnTo>
                    <a:pt x="87756" y="20319"/>
                  </a:lnTo>
                  <a:lnTo>
                    <a:pt x="91058" y="20319"/>
                  </a:lnTo>
                  <a:lnTo>
                    <a:pt x="93471" y="19684"/>
                  </a:lnTo>
                  <a:lnTo>
                    <a:pt x="94868" y="18287"/>
                  </a:lnTo>
                  <a:lnTo>
                    <a:pt x="96265" y="16763"/>
                  </a:lnTo>
                  <a:lnTo>
                    <a:pt x="97027" y="14477"/>
                  </a:lnTo>
                  <a:lnTo>
                    <a:pt x="97027" y="11175"/>
                  </a:lnTo>
                  <a:lnTo>
                    <a:pt x="97027" y="7746"/>
                  </a:lnTo>
                  <a:lnTo>
                    <a:pt x="96265" y="5333"/>
                  </a:lnTo>
                  <a:lnTo>
                    <a:pt x="94868" y="3936"/>
                  </a:lnTo>
                  <a:lnTo>
                    <a:pt x="93471" y="2412"/>
                  </a:lnTo>
                  <a:lnTo>
                    <a:pt x="91058" y="1650"/>
                  </a:lnTo>
                  <a:lnTo>
                    <a:pt x="87756" y="1650"/>
                  </a:lnTo>
                  <a:close/>
                </a:path>
                <a:path w="572770" h="90170">
                  <a:moveTo>
                    <a:pt x="48132" y="0"/>
                  </a:moveTo>
                  <a:lnTo>
                    <a:pt x="41610" y="2428"/>
                  </a:lnTo>
                  <a:lnTo>
                    <a:pt x="35004" y="4952"/>
                  </a:lnTo>
                  <a:lnTo>
                    <a:pt x="28326" y="7572"/>
                  </a:lnTo>
                  <a:lnTo>
                    <a:pt x="21589" y="10286"/>
                  </a:lnTo>
                  <a:lnTo>
                    <a:pt x="12573" y="13842"/>
                  </a:lnTo>
                  <a:lnTo>
                    <a:pt x="5461" y="17271"/>
                  </a:lnTo>
                  <a:lnTo>
                    <a:pt x="0" y="20319"/>
                  </a:lnTo>
                  <a:lnTo>
                    <a:pt x="17779" y="90042"/>
                  </a:lnTo>
                  <a:lnTo>
                    <a:pt x="25273" y="90042"/>
                  </a:lnTo>
                  <a:lnTo>
                    <a:pt x="32384" y="89534"/>
                  </a:lnTo>
                  <a:lnTo>
                    <a:pt x="53593" y="73786"/>
                  </a:lnTo>
                  <a:lnTo>
                    <a:pt x="53593" y="69595"/>
                  </a:lnTo>
                  <a:lnTo>
                    <a:pt x="53593" y="65404"/>
                  </a:lnTo>
                  <a:lnTo>
                    <a:pt x="53593" y="61213"/>
                  </a:lnTo>
                  <a:lnTo>
                    <a:pt x="53498" y="53119"/>
                  </a:lnTo>
                  <a:lnTo>
                    <a:pt x="50291" y="13620"/>
                  </a:lnTo>
                  <a:lnTo>
                    <a:pt x="49248" y="6596"/>
                  </a:lnTo>
                  <a:lnTo>
                    <a:pt x="48132" y="0"/>
                  </a:lnTo>
                  <a:close/>
                </a:path>
              </a:pathLst>
            </a:custGeom>
            <a:ln w="10668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34077" y="3678428"/>
              <a:ext cx="185420" cy="1115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91535" y="3673475"/>
              <a:ext cx="66421" cy="12242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554095" y="3582035"/>
              <a:ext cx="729615" cy="257810"/>
            </a:xfrm>
            <a:custGeom>
              <a:avLst/>
              <a:gdLst/>
              <a:ahLst/>
              <a:cxnLst/>
              <a:rect l="l" t="t" r="r" b="b"/>
              <a:pathLst>
                <a:path w="729614" h="257810">
                  <a:moveTo>
                    <a:pt x="281431" y="82550"/>
                  </a:moveTo>
                  <a:lnTo>
                    <a:pt x="278638" y="82550"/>
                  </a:lnTo>
                  <a:lnTo>
                    <a:pt x="276478" y="83184"/>
                  </a:lnTo>
                  <a:lnTo>
                    <a:pt x="275335" y="84454"/>
                  </a:lnTo>
                  <a:lnTo>
                    <a:pt x="274065" y="85597"/>
                  </a:lnTo>
                  <a:lnTo>
                    <a:pt x="273557" y="87756"/>
                  </a:lnTo>
                  <a:lnTo>
                    <a:pt x="273557" y="90677"/>
                  </a:lnTo>
                  <a:lnTo>
                    <a:pt x="273557" y="93598"/>
                  </a:lnTo>
                  <a:lnTo>
                    <a:pt x="274065" y="95631"/>
                  </a:lnTo>
                  <a:lnTo>
                    <a:pt x="275208" y="96773"/>
                  </a:lnTo>
                  <a:lnTo>
                    <a:pt x="276351" y="97916"/>
                  </a:lnTo>
                  <a:lnTo>
                    <a:pt x="278510" y="98551"/>
                  </a:lnTo>
                  <a:lnTo>
                    <a:pt x="281431" y="98551"/>
                  </a:lnTo>
                  <a:lnTo>
                    <a:pt x="284352" y="98551"/>
                  </a:lnTo>
                  <a:lnTo>
                    <a:pt x="286257" y="97916"/>
                  </a:lnTo>
                  <a:lnTo>
                    <a:pt x="287527" y="96773"/>
                  </a:lnTo>
                  <a:lnTo>
                    <a:pt x="288670" y="95631"/>
                  </a:lnTo>
                  <a:lnTo>
                    <a:pt x="289178" y="93598"/>
                  </a:lnTo>
                  <a:lnTo>
                    <a:pt x="289178" y="90677"/>
                  </a:lnTo>
                  <a:lnTo>
                    <a:pt x="289178" y="87756"/>
                  </a:lnTo>
                  <a:lnTo>
                    <a:pt x="288670" y="85597"/>
                  </a:lnTo>
                  <a:lnTo>
                    <a:pt x="287400" y="84454"/>
                  </a:lnTo>
                  <a:lnTo>
                    <a:pt x="286257" y="83184"/>
                  </a:lnTo>
                  <a:lnTo>
                    <a:pt x="284225" y="82550"/>
                  </a:lnTo>
                  <a:lnTo>
                    <a:pt x="281431" y="82550"/>
                  </a:lnTo>
                  <a:close/>
                </a:path>
                <a:path w="729614" h="257810">
                  <a:moveTo>
                    <a:pt x="94360" y="56641"/>
                  </a:moveTo>
                  <a:lnTo>
                    <a:pt x="139572" y="70865"/>
                  </a:lnTo>
                  <a:lnTo>
                    <a:pt x="165129" y="99958"/>
                  </a:lnTo>
                  <a:lnTo>
                    <a:pt x="181038" y="135588"/>
                  </a:lnTo>
                  <a:lnTo>
                    <a:pt x="190817" y="184721"/>
                  </a:lnTo>
                  <a:lnTo>
                    <a:pt x="191642" y="211581"/>
                  </a:lnTo>
                  <a:lnTo>
                    <a:pt x="191388" y="223773"/>
                  </a:lnTo>
                  <a:lnTo>
                    <a:pt x="146758" y="240401"/>
                  </a:lnTo>
                  <a:lnTo>
                    <a:pt x="104790" y="248840"/>
                  </a:lnTo>
                  <a:lnTo>
                    <a:pt x="77088" y="250444"/>
                  </a:lnTo>
                  <a:lnTo>
                    <a:pt x="69467" y="250253"/>
                  </a:lnTo>
                  <a:lnTo>
                    <a:pt x="29890" y="239073"/>
                  </a:lnTo>
                  <a:lnTo>
                    <a:pt x="23749" y="234569"/>
                  </a:lnTo>
                  <a:lnTo>
                    <a:pt x="16637" y="232282"/>
                  </a:lnTo>
                  <a:lnTo>
                    <a:pt x="253" y="193166"/>
                  </a:lnTo>
                  <a:lnTo>
                    <a:pt x="1871" y="180310"/>
                  </a:lnTo>
                  <a:lnTo>
                    <a:pt x="26034" y="146431"/>
                  </a:lnTo>
                  <a:lnTo>
                    <a:pt x="77059" y="119999"/>
                  </a:lnTo>
                  <a:lnTo>
                    <a:pt x="99440" y="112902"/>
                  </a:lnTo>
                  <a:lnTo>
                    <a:pt x="97154" y="108457"/>
                  </a:lnTo>
                  <a:lnTo>
                    <a:pt x="93217" y="104393"/>
                  </a:lnTo>
                  <a:lnTo>
                    <a:pt x="87375" y="100710"/>
                  </a:lnTo>
                  <a:lnTo>
                    <a:pt x="81660" y="97154"/>
                  </a:lnTo>
                  <a:lnTo>
                    <a:pt x="74294" y="95250"/>
                  </a:lnTo>
                  <a:lnTo>
                    <a:pt x="65150" y="95250"/>
                  </a:lnTo>
                  <a:lnTo>
                    <a:pt x="25812" y="109251"/>
                  </a:lnTo>
                  <a:lnTo>
                    <a:pt x="13715" y="120776"/>
                  </a:lnTo>
                  <a:lnTo>
                    <a:pt x="0" y="108203"/>
                  </a:lnTo>
                  <a:lnTo>
                    <a:pt x="28646" y="76057"/>
                  </a:lnTo>
                  <a:lnTo>
                    <a:pt x="65325" y="59705"/>
                  </a:lnTo>
                  <a:lnTo>
                    <a:pt x="79384" y="57405"/>
                  </a:lnTo>
                  <a:lnTo>
                    <a:pt x="94360" y="56641"/>
                  </a:lnTo>
                  <a:close/>
                </a:path>
                <a:path w="729614" h="257810">
                  <a:moveTo>
                    <a:pt x="672591" y="50291"/>
                  </a:moveTo>
                  <a:lnTo>
                    <a:pt x="679957" y="50291"/>
                  </a:lnTo>
                  <a:lnTo>
                    <a:pt x="686815" y="50926"/>
                  </a:lnTo>
                  <a:lnTo>
                    <a:pt x="693038" y="52323"/>
                  </a:lnTo>
                  <a:lnTo>
                    <a:pt x="699262" y="53720"/>
                  </a:lnTo>
                  <a:lnTo>
                    <a:pt x="705484" y="56133"/>
                  </a:lnTo>
                  <a:lnTo>
                    <a:pt x="711580" y="59816"/>
                  </a:lnTo>
                  <a:lnTo>
                    <a:pt x="716788" y="62229"/>
                  </a:lnTo>
                  <a:lnTo>
                    <a:pt x="721105" y="66166"/>
                  </a:lnTo>
                  <a:lnTo>
                    <a:pt x="724280" y="71627"/>
                  </a:lnTo>
                  <a:lnTo>
                    <a:pt x="727455" y="77088"/>
                  </a:lnTo>
                  <a:lnTo>
                    <a:pt x="729106" y="83312"/>
                  </a:lnTo>
                  <a:lnTo>
                    <a:pt x="729106" y="90169"/>
                  </a:lnTo>
                  <a:lnTo>
                    <a:pt x="708787" y="123697"/>
                  </a:lnTo>
                  <a:lnTo>
                    <a:pt x="698880" y="123697"/>
                  </a:lnTo>
                  <a:lnTo>
                    <a:pt x="690117" y="123697"/>
                  </a:lnTo>
                  <a:lnTo>
                    <a:pt x="683259" y="121919"/>
                  </a:lnTo>
                  <a:lnTo>
                    <a:pt x="678560" y="118363"/>
                  </a:lnTo>
                  <a:lnTo>
                    <a:pt x="673734" y="114807"/>
                  </a:lnTo>
                  <a:lnTo>
                    <a:pt x="671449" y="109346"/>
                  </a:lnTo>
                  <a:lnTo>
                    <a:pt x="671449" y="102107"/>
                  </a:lnTo>
                  <a:lnTo>
                    <a:pt x="671449" y="98425"/>
                  </a:lnTo>
                  <a:lnTo>
                    <a:pt x="672338" y="95122"/>
                  </a:lnTo>
                  <a:lnTo>
                    <a:pt x="674369" y="92201"/>
                  </a:lnTo>
                  <a:lnTo>
                    <a:pt x="676275" y="89281"/>
                  </a:lnTo>
                  <a:lnTo>
                    <a:pt x="679830" y="86613"/>
                  </a:lnTo>
                  <a:lnTo>
                    <a:pt x="684910" y="84327"/>
                  </a:lnTo>
                  <a:lnTo>
                    <a:pt x="693927" y="91185"/>
                  </a:lnTo>
                  <a:lnTo>
                    <a:pt x="692530" y="93979"/>
                  </a:lnTo>
                  <a:lnTo>
                    <a:pt x="691768" y="95631"/>
                  </a:lnTo>
                  <a:lnTo>
                    <a:pt x="691514" y="96138"/>
                  </a:lnTo>
                  <a:lnTo>
                    <a:pt x="691260" y="96646"/>
                  </a:lnTo>
                  <a:lnTo>
                    <a:pt x="691133" y="97027"/>
                  </a:lnTo>
                  <a:lnTo>
                    <a:pt x="691133" y="97408"/>
                  </a:lnTo>
                  <a:lnTo>
                    <a:pt x="691133" y="98806"/>
                  </a:lnTo>
                  <a:lnTo>
                    <a:pt x="691388" y="99694"/>
                  </a:lnTo>
                  <a:lnTo>
                    <a:pt x="692022" y="100202"/>
                  </a:lnTo>
                  <a:lnTo>
                    <a:pt x="692657" y="100583"/>
                  </a:lnTo>
                  <a:lnTo>
                    <a:pt x="693927" y="100837"/>
                  </a:lnTo>
                  <a:lnTo>
                    <a:pt x="695832" y="100837"/>
                  </a:lnTo>
                  <a:lnTo>
                    <a:pt x="698626" y="100837"/>
                  </a:lnTo>
                  <a:lnTo>
                    <a:pt x="700658" y="100329"/>
                  </a:lnTo>
                  <a:lnTo>
                    <a:pt x="701801" y="99187"/>
                  </a:lnTo>
                  <a:lnTo>
                    <a:pt x="702817" y="98043"/>
                  </a:lnTo>
                  <a:lnTo>
                    <a:pt x="703452" y="96012"/>
                  </a:lnTo>
                  <a:lnTo>
                    <a:pt x="703452" y="92963"/>
                  </a:lnTo>
                  <a:lnTo>
                    <a:pt x="703452" y="90550"/>
                  </a:lnTo>
                  <a:lnTo>
                    <a:pt x="695451" y="81152"/>
                  </a:lnTo>
                  <a:lnTo>
                    <a:pt x="693292" y="79882"/>
                  </a:lnTo>
                  <a:lnTo>
                    <a:pt x="690752" y="78866"/>
                  </a:lnTo>
                  <a:lnTo>
                    <a:pt x="687831" y="78231"/>
                  </a:lnTo>
                  <a:lnTo>
                    <a:pt x="685038" y="77596"/>
                  </a:lnTo>
                  <a:lnTo>
                    <a:pt x="681989" y="77215"/>
                  </a:lnTo>
                  <a:lnTo>
                    <a:pt x="678814" y="77215"/>
                  </a:lnTo>
                  <a:lnTo>
                    <a:pt x="674624" y="77215"/>
                  </a:lnTo>
                  <a:lnTo>
                    <a:pt x="670813" y="77723"/>
                  </a:lnTo>
                  <a:lnTo>
                    <a:pt x="667512" y="78866"/>
                  </a:lnTo>
                  <a:lnTo>
                    <a:pt x="664082" y="79882"/>
                  </a:lnTo>
                  <a:lnTo>
                    <a:pt x="660780" y="81533"/>
                  </a:lnTo>
                  <a:lnTo>
                    <a:pt x="657351" y="83946"/>
                  </a:lnTo>
                  <a:lnTo>
                    <a:pt x="654812" y="85725"/>
                  </a:lnTo>
                  <a:lnTo>
                    <a:pt x="652906" y="88137"/>
                  </a:lnTo>
                  <a:lnTo>
                    <a:pt x="651382" y="91058"/>
                  </a:lnTo>
                  <a:lnTo>
                    <a:pt x="649985" y="94106"/>
                  </a:lnTo>
                  <a:lnTo>
                    <a:pt x="649224" y="97408"/>
                  </a:lnTo>
                  <a:lnTo>
                    <a:pt x="649224" y="101345"/>
                  </a:lnTo>
                  <a:lnTo>
                    <a:pt x="649224" y="104775"/>
                  </a:lnTo>
                  <a:lnTo>
                    <a:pt x="650747" y="108331"/>
                  </a:lnTo>
                  <a:lnTo>
                    <a:pt x="653541" y="111887"/>
                  </a:lnTo>
                  <a:lnTo>
                    <a:pt x="656463" y="115315"/>
                  </a:lnTo>
                  <a:lnTo>
                    <a:pt x="658876" y="118871"/>
                  </a:lnTo>
                  <a:lnTo>
                    <a:pt x="661034" y="122300"/>
                  </a:lnTo>
                  <a:lnTo>
                    <a:pt x="670919" y="127442"/>
                  </a:lnTo>
                  <a:lnTo>
                    <a:pt x="679434" y="132000"/>
                  </a:lnTo>
                  <a:lnTo>
                    <a:pt x="703326" y="146303"/>
                  </a:lnTo>
                  <a:lnTo>
                    <a:pt x="710056" y="151891"/>
                  </a:lnTo>
                  <a:lnTo>
                    <a:pt x="715137" y="158241"/>
                  </a:lnTo>
                  <a:lnTo>
                    <a:pt x="718565" y="165100"/>
                  </a:lnTo>
                  <a:lnTo>
                    <a:pt x="721994" y="171957"/>
                  </a:lnTo>
                  <a:lnTo>
                    <a:pt x="723645" y="179450"/>
                  </a:lnTo>
                  <a:lnTo>
                    <a:pt x="723645" y="187706"/>
                  </a:lnTo>
                  <a:lnTo>
                    <a:pt x="709834" y="229203"/>
                  </a:lnTo>
                  <a:lnTo>
                    <a:pt x="673607" y="253110"/>
                  </a:lnTo>
                  <a:lnTo>
                    <a:pt x="643001" y="257682"/>
                  </a:lnTo>
                  <a:lnTo>
                    <a:pt x="635762" y="257682"/>
                  </a:lnTo>
                  <a:lnTo>
                    <a:pt x="602868" y="247395"/>
                  </a:lnTo>
                  <a:lnTo>
                    <a:pt x="596391" y="243966"/>
                  </a:lnTo>
                  <a:lnTo>
                    <a:pt x="573531" y="215010"/>
                  </a:lnTo>
                  <a:lnTo>
                    <a:pt x="591819" y="199516"/>
                  </a:lnTo>
                  <a:lnTo>
                    <a:pt x="597088" y="207301"/>
                  </a:lnTo>
                  <a:lnTo>
                    <a:pt x="602440" y="213883"/>
                  </a:lnTo>
                  <a:lnTo>
                    <a:pt x="639571" y="230504"/>
                  </a:lnTo>
                  <a:lnTo>
                    <a:pt x="648207" y="230504"/>
                  </a:lnTo>
                  <a:lnTo>
                    <a:pt x="655319" y="228091"/>
                  </a:lnTo>
                  <a:lnTo>
                    <a:pt x="660653" y="223138"/>
                  </a:lnTo>
                  <a:lnTo>
                    <a:pt x="666114" y="218058"/>
                  </a:lnTo>
                  <a:lnTo>
                    <a:pt x="668781" y="211454"/>
                  </a:lnTo>
                  <a:lnTo>
                    <a:pt x="668781" y="203326"/>
                  </a:lnTo>
                  <a:lnTo>
                    <a:pt x="668781" y="197738"/>
                  </a:lnTo>
                  <a:lnTo>
                    <a:pt x="667512" y="192404"/>
                  </a:lnTo>
                  <a:lnTo>
                    <a:pt x="664971" y="187070"/>
                  </a:lnTo>
                  <a:lnTo>
                    <a:pt x="662431" y="181737"/>
                  </a:lnTo>
                  <a:lnTo>
                    <a:pt x="658876" y="176656"/>
                  </a:lnTo>
                  <a:lnTo>
                    <a:pt x="654050" y="172084"/>
                  </a:lnTo>
                  <a:lnTo>
                    <a:pt x="647700" y="165734"/>
                  </a:lnTo>
                  <a:lnTo>
                    <a:pt x="642112" y="160654"/>
                  </a:lnTo>
                  <a:lnTo>
                    <a:pt x="637285" y="156971"/>
                  </a:lnTo>
                  <a:lnTo>
                    <a:pt x="632459" y="153162"/>
                  </a:lnTo>
                  <a:lnTo>
                    <a:pt x="605789" y="119252"/>
                  </a:lnTo>
                  <a:lnTo>
                    <a:pt x="604265" y="112394"/>
                  </a:lnTo>
                  <a:lnTo>
                    <a:pt x="604265" y="105028"/>
                  </a:lnTo>
                  <a:lnTo>
                    <a:pt x="604265" y="96265"/>
                  </a:lnTo>
                  <a:lnTo>
                    <a:pt x="606170" y="88391"/>
                  </a:lnTo>
                  <a:lnTo>
                    <a:pt x="609980" y="81406"/>
                  </a:lnTo>
                  <a:lnTo>
                    <a:pt x="613790" y="74421"/>
                  </a:lnTo>
                  <a:lnTo>
                    <a:pt x="647572" y="53339"/>
                  </a:lnTo>
                  <a:lnTo>
                    <a:pt x="663828" y="50291"/>
                  </a:lnTo>
                  <a:lnTo>
                    <a:pt x="672591" y="50291"/>
                  </a:lnTo>
                  <a:close/>
                </a:path>
                <a:path w="729614" h="257810">
                  <a:moveTo>
                    <a:pt x="284606" y="34670"/>
                  </a:moveTo>
                  <a:lnTo>
                    <a:pt x="280796" y="34670"/>
                  </a:lnTo>
                  <a:lnTo>
                    <a:pt x="278002" y="35559"/>
                  </a:lnTo>
                  <a:lnTo>
                    <a:pt x="276225" y="37337"/>
                  </a:lnTo>
                  <a:lnTo>
                    <a:pt x="274446" y="38988"/>
                  </a:lnTo>
                  <a:lnTo>
                    <a:pt x="273557" y="41909"/>
                  </a:lnTo>
                  <a:lnTo>
                    <a:pt x="273557" y="45846"/>
                  </a:lnTo>
                  <a:lnTo>
                    <a:pt x="273557" y="50037"/>
                  </a:lnTo>
                  <a:lnTo>
                    <a:pt x="274446" y="52958"/>
                  </a:lnTo>
                  <a:lnTo>
                    <a:pt x="276225" y="54737"/>
                  </a:lnTo>
                  <a:lnTo>
                    <a:pt x="277875" y="56387"/>
                  </a:lnTo>
                  <a:lnTo>
                    <a:pt x="280669" y="57276"/>
                  </a:lnTo>
                  <a:lnTo>
                    <a:pt x="284606" y="57276"/>
                  </a:lnTo>
                  <a:lnTo>
                    <a:pt x="288543" y="57276"/>
                  </a:lnTo>
                  <a:lnTo>
                    <a:pt x="291464" y="56387"/>
                  </a:lnTo>
                  <a:lnTo>
                    <a:pt x="293242" y="54609"/>
                  </a:lnTo>
                  <a:lnTo>
                    <a:pt x="295020" y="52831"/>
                  </a:lnTo>
                  <a:lnTo>
                    <a:pt x="295909" y="49910"/>
                  </a:lnTo>
                  <a:lnTo>
                    <a:pt x="295909" y="45846"/>
                  </a:lnTo>
                  <a:lnTo>
                    <a:pt x="295909" y="42037"/>
                  </a:lnTo>
                  <a:lnTo>
                    <a:pt x="295020" y="39115"/>
                  </a:lnTo>
                  <a:lnTo>
                    <a:pt x="293115" y="37337"/>
                  </a:lnTo>
                  <a:lnTo>
                    <a:pt x="291338" y="35559"/>
                  </a:lnTo>
                  <a:lnTo>
                    <a:pt x="288543" y="34670"/>
                  </a:lnTo>
                  <a:lnTo>
                    <a:pt x="284606" y="34670"/>
                  </a:lnTo>
                  <a:close/>
                </a:path>
                <a:path w="729614" h="257810">
                  <a:moveTo>
                    <a:pt x="325119" y="0"/>
                  </a:moveTo>
                  <a:lnTo>
                    <a:pt x="315213" y="71119"/>
                  </a:lnTo>
                  <a:lnTo>
                    <a:pt x="351027" y="71119"/>
                  </a:lnTo>
                  <a:lnTo>
                    <a:pt x="347725" y="97281"/>
                  </a:lnTo>
                  <a:lnTo>
                    <a:pt x="311276" y="99948"/>
                  </a:lnTo>
                  <a:lnTo>
                    <a:pt x="308990" y="114807"/>
                  </a:lnTo>
                  <a:lnTo>
                    <a:pt x="348233" y="115950"/>
                  </a:lnTo>
                  <a:lnTo>
                    <a:pt x="339725" y="149097"/>
                  </a:lnTo>
                  <a:lnTo>
                    <a:pt x="305434" y="146938"/>
                  </a:lnTo>
                  <a:lnTo>
                    <a:pt x="291845" y="247141"/>
                  </a:lnTo>
                  <a:lnTo>
                    <a:pt x="257937" y="252348"/>
                  </a:lnTo>
                  <a:lnTo>
                    <a:pt x="254380" y="143382"/>
                  </a:lnTo>
                  <a:lnTo>
                    <a:pt x="221487" y="140969"/>
                  </a:lnTo>
                  <a:lnTo>
                    <a:pt x="227837" y="113156"/>
                  </a:lnTo>
                  <a:lnTo>
                    <a:pt x="254000" y="113664"/>
                  </a:lnTo>
                  <a:lnTo>
                    <a:pt x="253237" y="104012"/>
                  </a:lnTo>
                  <a:lnTo>
                    <a:pt x="219075" y="106806"/>
                  </a:lnTo>
                  <a:lnTo>
                    <a:pt x="210312" y="71119"/>
                  </a:lnTo>
                  <a:lnTo>
                    <a:pt x="252094" y="71119"/>
                  </a:lnTo>
                  <a:lnTo>
                    <a:pt x="250316" y="8127"/>
                  </a:lnTo>
                  <a:lnTo>
                    <a:pt x="325119" y="0"/>
                  </a:lnTo>
                  <a:close/>
                </a:path>
              </a:pathLst>
            </a:custGeom>
            <a:ln w="10668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95520" y="3480307"/>
              <a:ext cx="1385570" cy="37236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900553" y="3481451"/>
              <a:ext cx="1786255" cy="353695"/>
            </a:xfrm>
            <a:custGeom>
              <a:avLst/>
              <a:gdLst/>
              <a:ahLst/>
              <a:cxnLst/>
              <a:rect l="l" t="t" r="r" b="b"/>
              <a:pathLst>
                <a:path w="1786254" h="353695">
                  <a:moveTo>
                    <a:pt x="1192276" y="74040"/>
                  </a:moveTo>
                  <a:lnTo>
                    <a:pt x="1172337" y="116459"/>
                  </a:lnTo>
                  <a:lnTo>
                    <a:pt x="1158478" y="152999"/>
                  </a:lnTo>
                  <a:lnTo>
                    <a:pt x="1154430" y="165481"/>
                  </a:lnTo>
                  <a:lnTo>
                    <a:pt x="1164209" y="170942"/>
                  </a:lnTo>
                  <a:lnTo>
                    <a:pt x="1166229" y="159674"/>
                  </a:lnTo>
                  <a:lnTo>
                    <a:pt x="1168844" y="148145"/>
                  </a:lnTo>
                  <a:lnTo>
                    <a:pt x="1184513" y="100726"/>
                  </a:lnTo>
                  <a:lnTo>
                    <a:pt x="1194689" y="79248"/>
                  </a:lnTo>
                  <a:lnTo>
                    <a:pt x="1192276" y="74040"/>
                  </a:lnTo>
                  <a:close/>
                </a:path>
                <a:path w="1786254" h="353695">
                  <a:moveTo>
                    <a:pt x="211455" y="65912"/>
                  </a:moveTo>
                  <a:lnTo>
                    <a:pt x="203454" y="86233"/>
                  </a:lnTo>
                  <a:lnTo>
                    <a:pt x="265049" y="246634"/>
                  </a:lnTo>
                  <a:lnTo>
                    <a:pt x="272034" y="214630"/>
                  </a:lnTo>
                  <a:lnTo>
                    <a:pt x="211455" y="65912"/>
                  </a:lnTo>
                  <a:close/>
                </a:path>
                <a:path w="1786254" h="353695">
                  <a:moveTo>
                    <a:pt x="1664716" y="56769"/>
                  </a:moveTo>
                  <a:lnTo>
                    <a:pt x="1621789" y="190246"/>
                  </a:lnTo>
                  <a:lnTo>
                    <a:pt x="1695577" y="172719"/>
                  </a:lnTo>
                  <a:lnTo>
                    <a:pt x="1664716" y="56769"/>
                  </a:lnTo>
                  <a:close/>
                </a:path>
                <a:path w="1786254" h="353695">
                  <a:moveTo>
                    <a:pt x="1149604" y="22478"/>
                  </a:moveTo>
                  <a:lnTo>
                    <a:pt x="1230884" y="35813"/>
                  </a:lnTo>
                  <a:lnTo>
                    <a:pt x="1224835" y="59769"/>
                  </a:lnTo>
                  <a:lnTo>
                    <a:pt x="1219263" y="82105"/>
                  </a:lnTo>
                  <a:lnTo>
                    <a:pt x="1209548" y="121920"/>
                  </a:lnTo>
                  <a:lnTo>
                    <a:pt x="1199261" y="168211"/>
                  </a:lnTo>
                  <a:lnTo>
                    <a:pt x="1191196" y="215360"/>
                  </a:lnTo>
                  <a:lnTo>
                    <a:pt x="1185322" y="269769"/>
                  </a:lnTo>
                  <a:lnTo>
                    <a:pt x="1182751" y="327151"/>
                  </a:lnTo>
                  <a:lnTo>
                    <a:pt x="1132205" y="332359"/>
                  </a:lnTo>
                  <a:lnTo>
                    <a:pt x="1129411" y="291719"/>
                  </a:lnTo>
                  <a:lnTo>
                    <a:pt x="1128522" y="252094"/>
                  </a:lnTo>
                  <a:lnTo>
                    <a:pt x="1128833" y="226282"/>
                  </a:lnTo>
                  <a:lnTo>
                    <a:pt x="1131361" y="172370"/>
                  </a:lnTo>
                  <a:lnTo>
                    <a:pt x="1136530" y="115365"/>
                  </a:lnTo>
                  <a:lnTo>
                    <a:pt x="1144531" y="54457"/>
                  </a:lnTo>
                  <a:lnTo>
                    <a:pt x="1149604" y="22478"/>
                  </a:lnTo>
                  <a:close/>
                </a:path>
                <a:path w="1786254" h="353695">
                  <a:moveTo>
                    <a:pt x="1685289" y="11557"/>
                  </a:moveTo>
                  <a:lnTo>
                    <a:pt x="1786127" y="324231"/>
                  </a:lnTo>
                  <a:lnTo>
                    <a:pt x="1747520" y="332740"/>
                  </a:lnTo>
                  <a:lnTo>
                    <a:pt x="1725422" y="266319"/>
                  </a:lnTo>
                  <a:lnTo>
                    <a:pt x="1600073" y="264541"/>
                  </a:lnTo>
                  <a:lnTo>
                    <a:pt x="1566672" y="353187"/>
                  </a:lnTo>
                  <a:lnTo>
                    <a:pt x="1490726" y="302513"/>
                  </a:lnTo>
                  <a:lnTo>
                    <a:pt x="1629283" y="16128"/>
                  </a:lnTo>
                  <a:lnTo>
                    <a:pt x="1685289" y="11557"/>
                  </a:lnTo>
                  <a:close/>
                </a:path>
                <a:path w="1786254" h="353695">
                  <a:moveTo>
                    <a:pt x="503682" y="0"/>
                  </a:moveTo>
                  <a:lnTo>
                    <a:pt x="497459" y="165354"/>
                  </a:lnTo>
                  <a:lnTo>
                    <a:pt x="501915" y="160613"/>
                  </a:lnTo>
                  <a:lnTo>
                    <a:pt x="507111" y="156479"/>
                  </a:lnTo>
                  <a:lnTo>
                    <a:pt x="548639" y="144653"/>
                  </a:lnTo>
                  <a:lnTo>
                    <a:pt x="559690" y="145579"/>
                  </a:lnTo>
                  <a:lnTo>
                    <a:pt x="594578" y="167576"/>
                  </a:lnTo>
                  <a:lnTo>
                    <a:pt x="610616" y="202437"/>
                  </a:lnTo>
                  <a:lnTo>
                    <a:pt x="617093" y="240919"/>
                  </a:lnTo>
                  <a:lnTo>
                    <a:pt x="619251" y="293116"/>
                  </a:lnTo>
                  <a:lnTo>
                    <a:pt x="619251" y="296163"/>
                  </a:lnTo>
                  <a:lnTo>
                    <a:pt x="619251" y="299719"/>
                  </a:lnTo>
                  <a:lnTo>
                    <a:pt x="619251" y="303784"/>
                  </a:lnTo>
                  <a:lnTo>
                    <a:pt x="619251" y="307848"/>
                  </a:lnTo>
                  <a:lnTo>
                    <a:pt x="619125" y="316103"/>
                  </a:lnTo>
                  <a:lnTo>
                    <a:pt x="618871" y="328549"/>
                  </a:lnTo>
                  <a:lnTo>
                    <a:pt x="542544" y="340360"/>
                  </a:lnTo>
                  <a:lnTo>
                    <a:pt x="545947" y="323074"/>
                  </a:lnTo>
                  <a:lnTo>
                    <a:pt x="548909" y="307038"/>
                  </a:lnTo>
                  <a:lnTo>
                    <a:pt x="555039" y="266148"/>
                  </a:lnTo>
                  <a:lnTo>
                    <a:pt x="557022" y="232537"/>
                  </a:lnTo>
                  <a:lnTo>
                    <a:pt x="557022" y="226568"/>
                  </a:lnTo>
                  <a:lnTo>
                    <a:pt x="556641" y="220725"/>
                  </a:lnTo>
                  <a:lnTo>
                    <a:pt x="555879" y="215011"/>
                  </a:lnTo>
                  <a:lnTo>
                    <a:pt x="555117" y="209169"/>
                  </a:lnTo>
                  <a:lnTo>
                    <a:pt x="546226" y="181863"/>
                  </a:lnTo>
                  <a:lnTo>
                    <a:pt x="543687" y="178562"/>
                  </a:lnTo>
                  <a:lnTo>
                    <a:pt x="541020" y="176911"/>
                  </a:lnTo>
                  <a:lnTo>
                    <a:pt x="538226" y="176911"/>
                  </a:lnTo>
                  <a:lnTo>
                    <a:pt x="531876" y="176911"/>
                  </a:lnTo>
                  <a:lnTo>
                    <a:pt x="496443" y="197738"/>
                  </a:lnTo>
                  <a:lnTo>
                    <a:pt x="491871" y="334518"/>
                  </a:lnTo>
                  <a:lnTo>
                    <a:pt x="430402" y="345440"/>
                  </a:lnTo>
                  <a:lnTo>
                    <a:pt x="425831" y="324357"/>
                  </a:lnTo>
                  <a:lnTo>
                    <a:pt x="449834" y="320801"/>
                  </a:lnTo>
                  <a:lnTo>
                    <a:pt x="448310" y="303656"/>
                  </a:lnTo>
                  <a:lnTo>
                    <a:pt x="424688" y="307340"/>
                  </a:lnTo>
                  <a:lnTo>
                    <a:pt x="421386" y="287274"/>
                  </a:lnTo>
                  <a:lnTo>
                    <a:pt x="447167" y="284480"/>
                  </a:lnTo>
                  <a:lnTo>
                    <a:pt x="445262" y="261619"/>
                  </a:lnTo>
                  <a:lnTo>
                    <a:pt x="421639" y="264541"/>
                  </a:lnTo>
                  <a:lnTo>
                    <a:pt x="419226" y="244221"/>
                  </a:lnTo>
                  <a:lnTo>
                    <a:pt x="443992" y="241935"/>
                  </a:lnTo>
                  <a:lnTo>
                    <a:pt x="441833" y="218059"/>
                  </a:lnTo>
                  <a:lnTo>
                    <a:pt x="420116" y="221487"/>
                  </a:lnTo>
                  <a:lnTo>
                    <a:pt x="415925" y="200787"/>
                  </a:lnTo>
                  <a:lnTo>
                    <a:pt x="440055" y="197485"/>
                  </a:lnTo>
                  <a:lnTo>
                    <a:pt x="438531" y="179197"/>
                  </a:lnTo>
                  <a:lnTo>
                    <a:pt x="417195" y="183769"/>
                  </a:lnTo>
                  <a:lnTo>
                    <a:pt x="413766" y="161162"/>
                  </a:lnTo>
                  <a:lnTo>
                    <a:pt x="436880" y="158496"/>
                  </a:lnTo>
                  <a:lnTo>
                    <a:pt x="434467" y="129793"/>
                  </a:lnTo>
                  <a:lnTo>
                    <a:pt x="414782" y="133476"/>
                  </a:lnTo>
                  <a:lnTo>
                    <a:pt x="411734" y="112649"/>
                  </a:lnTo>
                  <a:lnTo>
                    <a:pt x="433324" y="108203"/>
                  </a:lnTo>
                  <a:lnTo>
                    <a:pt x="430784" y="79628"/>
                  </a:lnTo>
                  <a:lnTo>
                    <a:pt x="412623" y="83693"/>
                  </a:lnTo>
                  <a:lnTo>
                    <a:pt x="408559" y="62484"/>
                  </a:lnTo>
                  <a:lnTo>
                    <a:pt x="428879" y="57658"/>
                  </a:lnTo>
                  <a:lnTo>
                    <a:pt x="427482" y="39750"/>
                  </a:lnTo>
                  <a:lnTo>
                    <a:pt x="408432" y="46862"/>
                  </a:lnTo>
                  <a:lnTo>
                    <a:pt x="406526" y="39115"/>
                  </a:lnTo>
                  <a:lnTo>
                    <a:pt x="378587" y="82296"/>
                  </a:lnTo>
                  <a:lnTo>
                    <a:pt x="350774" y="72009"/>
                  </a:lnTo>
                  <a:lnTo>
                    <a:pt x="277876" y="323215"/>
                  </a:lnTo>
                  <a:lnTo>
                    <a:pt x="259080" y="330581"/>
                  </a:lnTo>
                  <a:lnTo>
                    <a:pt x="184912" y="141731"/>
                  </a:lnTo>
                  <a:lnTo>
                    <a:pt x="89662" y="340741"/>
                  </a:lnTo>
                  <a:lnTo>
                    <a:pt x="80772" y="305181"/>
                  </a:lnTo>
                  <a:lnTo>
                    <a:pt x="55880" y="314198"/>
                  </a:lnTo>
                  <a:lnTo>
                    <a:pt x="51054" y="291592"/>
                  </a:lnTo>
                  <a:lnTo>
                    <a:pt x="77089" y="283210"/>
                  </a:lnTo>
                  <a:lnTo>
                    <a:pt x="71501" y="259587"/>
                  </a:lnTo>
                  <a:lnTo>
                    <a:pt x="46482" y="267462"/>
                  </a:lnTo>
                  <a:lnTo>
                    <a:pt x="41656" y="243331"/>
                  </a:lnTo>
                  <a:lnTo>
                    <a:pt x="67818" y="236600"/>
                  </a:lnTo>
                  <a:lnTo>
                    <a:pt x="62230" y="209296"/>
                  </a:lnTo>
                  <a:lnTo>
                    <a:pt x="38862" y="219456"/>
                  </a:lnTo>
                  <a:lnTo>
                    <a:pt x="29718" y="195961"/>
                  </a:lnTo>
                  <a:lnTo>
                    <a:pt x="57531" y="184657"/>
                  </a:lnTo>
                  <a:lnTo>
                    <a:pt x="51816" y="157734"/>
                  </a:lnTo>
                  <a:lnTo>
                    <a:pt x="20955" y="165226"/>
                  </a:lnTo>
                  <a:lnTo>
                    <a:pt x="15240" y="142494"/>
                  </a:lnTo>
                  <a:lnTo>
                    <a:pt x="47371" y="134112"/>
                  </a:lnTo>
                  <a:lnTo>
                    <a:pt x="41656" y="105410"/>
                  </a:lnTo>
                  <a:lnTo>
                    <a:pt x="18034" y="114681"/>
                  </a:lnTo>
                  <a:lnTo>
                    <a:pt x="11938" y="93599"/>
                  </a:lnTo>
                  <a:lnTo>
                    <a:pt x="37211" y="84454"/>
                  </a:lnTo>
                  <a:lnTo>
                    <a:pt x="30480" y="49784"/>
                  </a:lnTo>
                  <a:lnTo>
                    <a:pt x="7874" y="57403"/>
                  </a:lnTo>
                  <a:lnTo>
                    <a:pt x="0" y="32258"/>
                  </a:lnTo>
                  <a:lnTo>
                    <a:pt x="65659" y="11302"/>
                  </a:lnTo>
                  <a:lnTo>
                    <a:pt x="127508" y="202692"/>
                  </a:lnTo>
                  <a:lnTo>
                    <a:pt x="219329" y="4952"/>
                  </a:lnTo>
                  <a:lnTo>
                    <a:pt x="287655" y="176656"/>
                  </a:lnTo>
                  <a:lnTo>
                    <a:pt x="340487" y="3175"/>
                  </a:lnTo>
                  <a:lnTo>
                    <a:pt x="405384" y="23240"/>
                  </a:lnTo>
                  <a:lnTo>
                    <a:pt x="503682" y="0"/>
                  </a:lnTo>
                  <a:close/>
                </a:path>
              </a:pathLst>
            </a:custGeom>
            <a:ln w="10668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56635" y="3911346"/>
              <a:ext cx="1981581" cy="48628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951687"/>
            <a:ext cx="8147684" cy="42081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232410" indent="86360" algn="just">
              <a:lnSpc>
                <a:spcPct val="100400"/>
              </a:lnSpc>
              <a:spcBef>
                <a:spcPts val="85"/>
              </a:spcBef>
            </a:pPr>
            <a:r>
              <a:rPr sz="2800" spc="-275" dirty="0">
                <a:solidFill>
                  <a:srgbClr val="5F4500"/>
                </a:solidFill>
                <a:latin typeface="Times New Roman"/>
                <a:cs typeface="Times New Roman"/>
              </a:rPr>
              <a:t>A </a:t>
            </a:r>
            <a:r>
              <a:rPr sz="2800" b="1" spc="-250" dirty="0">
                <a:solidFill>
                  <a:srgbClr val="5F4500"/>
                </a:solidFill>
                <a:latin typeface="Times New Roman"/>
                <a:cs typeface="Times New Roman"/>
              </a:rPr>
              <a:t>carbon </a:t>
            </a:r>
            <a:r>
              <a:rPr sz="2800" b="1" spc="-170" dirty="0">
                <a:solidFill>
                  <a:srgbClr val="5F4500"/>
                </a:solidFill>
                <a:latin typeface="Times New Roman"/>
                <a:cs typeface="Times New Roman"/>
              </a:rPr>
              <a:t>footprint </a:t>
            </a:r>
            <a:r>
              <a:rPr sz="2800" spc="-150" dirty="0">
                <a:solidFill>
                  <a:srgbClr val="5F4500"/>
                </a:solidFill>
                <a:latin typeface="Times New Roman"/>
                <a:cs typeface="Times New Roman"/>
              </a:rPr>
              <a:t>is </a:t>
            </a:r>
            <a:r>
              <a:rPr sz="2800" spc="-195" dirty="0">
                <a:solidFill>
                  <a:srgbClr val="5F4500"/>
                </a:solidFill>
                <a:latin typeface="Times New Roman"/>
                <a:cs typeface="Times New Roman"/>
              </a:rPr>
              <a:t>a </a:t>
            </a:r>
            <a:r>
              <a:rPr sz="2800" spc="-180" dirty="0">
                <a:solidFill>
                  <a:srgbClr val="5F4500"/>
                </a:solidFill>
                <a:latin typeface="Times New Roman"/>
                <a:cs typeface="Times New Roman"/>
              </a:rPr>
              <a:t>measure </a:t>
            </a:r>
            <a:r>
              <a:rPr sz="2800" spc="-85" dirty="0">
                <a:solidFill>
                  <a:srgbClr val="5F4500"/>
                </a:solidFill>
                <a:latin typeface="Times New Roman"/>
                <a:cs typeface="Times New Roman"/>
              </a:rPr>
              <a:t>of </a:t>
            </a:r>
            <a:r>
              <a:rPr sz="2800" spc="-90" dirty="0">
                <a:solidFill>
                  <a:srgbClr val="5F4500"/>
                </a:solidFill>
                <a:latin typeface="Times New Roman"/>
                <a:cs typeface="Times New Roman"/>
              </a:rPr>
              <a:t>the </a:t>
            </a:r>
            <a:r>
              <a:rPr sz="2800" spc="-120" dirty="0">
                <a:solidFill>
                  <a:srgbClr val="5F4500"/>
                </a:solidFill>
                <a:latin typeface="Times New Roman"/>
                <a:cs typeface="Times New Roman"/>
              </a:rPr>
              <a:t>impact </a:t>
            </a:r>
            <a:r>
              <a:rPr sz="2800" spc="-95" dirty="0">
                <a:solidFill>
                  <a:srgbClr val="5F4500"/>
                </a:solidFill>
                <a:latin typeface="Times New Roman"/>
                <a:cs typeface="Times New Roman"/>
              </a:rPr>
              <a:t>our </a:t>
            </a:r>
            <a:r>
              <a:rPr sz="2800" spc="-145" dirty="0">
                <a:solidFill>
                  <a:srgbClr val="5F4500"/>
                </a:solidFill>
                <a:latin typeface="Times New Roman"/>
                <a:cs typeface="Times New Roman"/>
              </a:rPr>
              <a:t>activities </a:t>
            </a:r>
            <a:r>
              <a:rPr sz="2800" spc="-140" dirty="0">
                <a:solidFill>
                  <a:srgbClr val="5F4500"/>
                </a:solidFill>
                <a:latin typeface="Times New Roman"/>
                <a:cs typeface="Times New Roman"/>
              </a:rPr>
              <a:t> </a:t>
            </a:r>
            <a:r>
              <a:rPr sz="2800" spc="-235" dirty="0">
                <a:solidFill>
                  <a:srgbClr val="5F4500"/>
                </a:solidFill>
                <a:latin typeface="Times New Roman"/>
                <a:cs typeface="Times New Roman"/>
              </a:rPr>
              <a:t>have </a:t>
            </a:r>
            <a:r>
              <a:rPr sz="2800" spc="-95" dirty="0">
                <a:solidFill>
                  <a:srgbClr val="5F4500"/>
                </a:solidFill>
                <a:latin typeface="Times New Roman"/>
                <a:cs typeface="Times New Roman"/>
              </a:rPr>
              <a:t>on the </a:t>
            </a:r>
            <a:r>
              <a:rPr sz="2800" spc="-145" dirty="0">
                <a:solidFill>
                  <a:srgbClr val="5F4500"/>
                </a:solidFill>
                <a:latin typeface="Times New Roman"/>
                <a:cs typeface="Times New Roman"/>
              </a:rPr>
              <a:t>environment, </a:t>
            </a:r>
            <a:r>
              <a:rPr sz="2800" spc="-114" dirty="0">
                <a:solidFill>
                  <a:srgbClr val="5F4500"/>
                </a:solidFill>
                <a:latin typeface="Times New Roman"/>
                <a:cs typeface="Times New Roman"/>
              </a:rPr>
              <a:t>and </a:t>
            </a:r>
            <a:r>
              <a:rPr sz="2800" spc="-100" dirty="0">
                <a:solidFill>
                  <a:srgbClr val="5F4500"/>
                </a:solidFill>
                <a:latin typeface="Times New Roman"/>
                <a:cs typeface="Times New Roman"/>
              </a:rPr>
              <a:t>in particular </a:t>
            </a:r>
            <a:r>
              <a:rPr sz="2800" spc="-150" dirty="0">
                <a:solidFill>
                  <a:srgbClr val="5F4500"/>
                </a:solidFill>
                <a:latin typeface="Times New Roman"/>
                <a:cs typeface="Times New Roman"/>
              </a:rPr>
              <a:t>climate </a:t>
            </a:r>
            <a:r>
              <a:rPr sz="2800" spc="-185" dirty="0">
                <a:solidFill>
                  <a:srgbClr val="5F4500"/>
                </a:solidFill>
                <a:latin typeface="Times New Roman"/>
                <a:cs typeface="Times New Roman"/>
              </a:rPr>
              <a:t>change. </a:t>
            </a:r>
            <a:r>
              <a:rPr sz="2800" spc="-10" dirty="0">
                <a:solidFill>
                  <a:srgbClr val="5F4500"/>
                </a:solidFill>
                <a:latin typeface="Times New Roman"/>
                <a:cs typeface="Times New Roman"/>
              </a:rPr>
              <a:t>It </a:t>
            </a:r>
            <a:r>
              <a:rPr sz="2800" spc="-5" dirty="0">
                <a:solidFill>
                  <a:srgbClr val="5F4500"/>
                </a:solidFill>
                <a:latin typeface="Times New Roman"/>
                <a:cs typeface="Times New Roman"/>
              </a:rPr>
              <a:t> </a:t>
            </a:r>
            <a:r>
              <a:rPr sz="2800" spc="-145" dirty="0">
                <a:solidFill>
                  <a:srgbClr val="5F4500"/>
                </a:solidFill>
                <a:latin typeface="Times New Roman"/>
                <a:cs typeface="Times New Roman"/>
              </a:rPr>
              <a:t>relates </a:t>
            </a:r>
            <a:r>
              <a:rPr sz="2800" spc="-30" dirty="0">
                <a:solidFill>
                  <a:srgbClr val="5F4500"/>
                </a:solidFill>
                <a:latin typeface="Times New Roman"/>
                <a:cs typeface="Times New Roman"/>
              </a:rPr>
              <a:t>to </a:t>
            </a:r>
            <a:r>
              <a:rPr sz="2800" spc="-95" dirty="0">
                <a:solidFill>
                  <a:srgbClr val="5F4500"/>
                </a:solidFill>
                <a:latin typeface="Times New Roman"/>
                <a:cs typeface="Times New Roman"/>
              </a:rPr>
              <a:t>the </a:t>
            </a:r>
            <a:r>
              <a:rPr sz="2800" spc="-110" dirty="0">
                <a:solidFill>
                  <a:srgbClr val="5F4500"/>
                </a:solidFill>
                <a:latin typeface="Times New Roman"/>
                <a:cs typeface="Times New Roman"/>
              </a:rPr>
              <a:t>amount </a:t>
            </a:r>
            <a:r>
              <a:rPr sz="2800" spc="-90" dirty="0">
                <a:solidFill>
                  <a:srgbClr val="5F4500"/>
                </a:solidFill>
                <a:latin typeface="Times New Roman"/>
                <a:cs typeface="Times New Roman"/>
              </a:rPr>
              <a:t>of</a:t>
            </a:r>
            <a:r>
              <a:rPr sz="2800" spc="-85" dirty="0">
                <a:solidFill>
                  <a:srgbClr val="5F4500"/>
                </a:solidFill>
                <a:latin typeface="Times New Roman"/>
                <a:cs typeface="Times New Roman"/>
              </a:rPr>
              <a:t> </a:t>
            </a:r>
            <a:r>
              <a:rPr sz="2800" spc="-150" dirty="0">
                <a:solidFill>
                  <a:srgbClr val="5F4500"/>
                </a:solidFill>
                <a:latin typeface="Times New Roman"/>
                <a:cs typeface="Times New Roman"/>
              </a:rPr>
              <a:t>greenhouse </a:t>
            </a:r>
            <a:r>
              <a:rPr sz="2800" spc="-215" dirty="0">
                <a:solidFill>
                  <a:srgbClr val="5F4500"/>
                </a:solidFill>
                <a:latin typeface="Times New Roman"/>
                <a:cs typeface="Times New Roman"/>
              </a:rPr>
              <a:t>gases</a:t>
            </a:r>
            <a:r>
              <a:rPr sz="2800" spc="-210" dirty="0">
                <a:solidFill>
                  <a:srgbClr val="5F4500"/>
                </a:solidFill>
                <a:latin typeface="Times New Roman"/>
                <a:cs typeface="Times New Roman"/>
              </a:rPr>
              <a:t> </a:t>
            </a:r>
            <a:r>
              <a:rPr sz="2800" spc="-114" dirty="0">
                <a:solidFill>
                  <a:srgbClr val="5F4500"/>
                </a:solidFill>
                <a:latin typeface="Times New Roman"/>
                <a:cs typeface="Times New Roman"/>
              </a:rPr>
              <a:t>produced </a:t>
            </a:r>
            <a:r>
              <a:rPr sz="2800" spc="-100" dirty="0">
                <a:solidFill>
                  <a:srgbClr val="5F4500"/>
                </a:solidFill>
                <a:latin typeface="Times New Roman"/>
                <a:cs typeface="Times New Roman"/>
              </a:rPr>
              <a:t>in </a:t>
            </a:r>
            <a:r>
              <a:rPr sz="2800" spc="-95" dirty="0">
                <a:solidFill>
                  <a:srgbClr val="5F4500"/>
                </a:solidFill>
                <a:latin typeface="Times New Roman"/>
                <a:cs typeface="Times New Roman"/>
              </a:rPr>
              <a:t>our </a:t>
            </a:r>
            <a:r>
              <a:rPr sz="2800" spc="-90" dirty="0">
                <a:solidFill>
                  <a:srgbClr val="5F4500"/>
                </a:solidFill>
                <a:latin typeface="Times New Roman"/>
                <a:cs typeface="Times New Roman"/>
              </a:rPr>
              <a:t> </a:t>
            </a:r>
            <a:r>
              <a:rPr sz="2800" spc="-135" dirty="0">
                <a:solidFill>
                  <a:srgbClr val="5F4500"/>
                </a:solidFill>
                <a:latin typeface="Times New Roman"/>
                <a:cs typeface="Times New Roman"/>
              </a:rPr>
              <a:t>day-to-day</a:t>
            </a:r>
            <a:r>
              <a:rPr sz="2800" spc="-130" dirty="0">
                <a:solidFill>
                  <a:srgbClr val="5F4500"/>
                </a:solidFill>
                <a:latin typeface="Times New Roman"/>
                <a:cs typeface="Times New Roman"/>
              </a:rPr>
              <a:t> </a:t>
            </a:r>
            <a:r>
              <a:rPr sz="2800" spc="-210" dirty="0">
                <a:solidFill>
                  <a:srgbClr val="5F4500"/>
                </a:solidFill>
                <a:latin typeface="Times New Roman"/>
                <a:cs typeface="Times New Roman"/>
              </a:rPr>
              <a:t>lives</a:t>
            </a:r>
            <a:r>
              <a:rPr sz="2800" spc="-204" dirty="0">
                <a:solidFill>
                  <a:srgbClr val="5F4500"/>
                </a:solidFill>
                <a:latin typeface="Times New Roman"/>
                <a:cs typeface="Times New Roman"/>
              </a:rPr>
              <a:t> </a:t>
            </a:r>
            <a:r>
              <a:rPr sz="2800" spc="-100" dirty="0">
                <a:solidFill>
                  <a:srgbClr val="5F4500"/>
                </a:solidFill>
                <a:latin typeface="Times New Roman"/>
                <a:cs typeface="Times New Roman"/>
              </a:rPr>
              <a:t>through </a:t>
            </a:r>
            <a:r>
              <a:rPr sz="2800" spc="-110" dirty="0">
                <a:solidFill>
                  <a:srgbClr val="5F4500"/>
                </a:solidFill>
                <a:latin typeface="Times New Roman"/>
                <a:cs typeface="Times New Roman"/>
              </a:rPr>
              <a:t>burning </a:t>
            </a:r>
            <a:r>
              <a:rPr sz="2800" spc="-145" dirty="0">
                <a:solidFill>
                  <a:srgbClr val="5F4500"/>
                </a:solidFill>
                <a:latin typeface="Times New Roman"/>
                <a:cs typeface="Times New Roman"/>
              </a:rPr>
              <a:t>fossil</a:t>
            </a:r>
            <a:r>
              <a:rPr sz="2800" spc="-140" dirty="0">
                <a:solidFill>
                  <a:srgbClr val="5F4500"/>
                </a:solidFill>
                <a:latin typeface="Times New Roman"/>
                <a:cs typeface="Times New Roman"/>
              </a:rPr>
              <a:t> </a:t>
            </a:r>
            <a:r>
              <a:rPr sz="2800" spc="-150" dirty="0">
                <a:solidFill>
                  <a:srgbClr val="5F4500"/>
                </a:solidFill>
                <a:latin typeface="Times New Roman"/>
                <a:cs typeface="Times New Roman"/>
              </a:rPr>
              <a:t>fuels</a:t>
            </a:r>
            <a:r>
              <a:rPr sz="2800" spc="-145" dirty="0">
                <a:solidFill>
                  <a:srgbClr val="5F4500"/>
                </a:solidFill>
                <a:latin typeface="Times New Roman"/>
                <a:cs typeface="Times New Roman"/>
              </a:rPr>
              <a:t> </a:t>
            </a:r>
            <a:r>
              <a:rPr sz="2800" spc="-105" dirty="0">
                <a:solidFill>
                  <a:srgbClr val="5F4500"/>
                </a:solidFill>
                <a:latin typeface="Times New Roman"/>
                <a:cs typeface="Times New Roman"/>
              </a:rPr>
              <a:t>for </a:t>
            </a:r>
            <a:r>
              <a:rPr sz="2800" spc="-145" dirty="0">
                <a:solidFill>
                  <a:srgbClr val="5F4500"/>
                </a:solidFill>
                <a:latin typeface="Times New Roman"/>
                <a:cs typeface="Times New Roman"/>
              </a:rPr>
              <a:t>electricity, </a:t>
            </a:r>
            <a:r>
              <a:rPr sz="2800" spc="-140" dirty="0">
                <a:solidFill>
                  <a:srgbClr val="5F4500"/>
                </a:solidFill>
                <a:latin typeface="Times New Roman"/>
                <a:cs typeface="Times New Roman"/>
              </a:rPr>
              <a:t> </a:t>
            </a:r>
            <a:r>
              <a:rPr sz="2800" spc="-135" dirty="0">
                <a:solidFill>
                  <a:srgbClr val="5F4500"/>
                </a:solidFill>
                <a:latin typeface="Times New Roman"/>
                <a:cs typeface="Times New Roman"/>
              </a:rPr>
              <a:t>heating</a:t>
            </a:r>
            <a:r>
              <a:rPr sz="2800" spc="-20" dirty="0">
                <a:solidFill>
                  <a:srgbClr val="5F4500"/>
                </a:solidFill>
                <a:latin typeface="Times New Roman"/>
                <a:cs typeface="Times New Roman"/>
              </a:rPr>
              <a:t> </a:t>
            </a:r>
            <a:r>
              <a:rPr sz="2800" spc="-120" dirty="0">
                <a:solidFill>
                  <a:srgbClr val="5F4500"/>
                </a:solidFill>
                <a:latin typeface="Times New Roman"/>
                <a:cs typeface="Times New Roman"/>
              </a:rPr>
              <a:t>and</a:t>
            </a:r>
            <a:r>
              <a:rPr sz="2800" spc="-15" dirty="0">
                <a:solidFill>
                  <a:srgbClr val="5F4500"/>
                </a:solidFill>
                <a:latin typeface="Times New Roman"/>
                <a:cs typeface="Times New Roman"/>
              </a:rPr>
              <a:t> </a:t>
            </a:r>
            <a:r>
              <a:rPr sz="2800" spc="-75" dirty="0">
                <a:solidFill>
                  <a:srgbClr val="5F4500"/>
                </a:solidFill>
                <a:latin typeface="Times New Roman"/>
                <a:cs typeface="Times New Roman"/>
              </a:rPr>
              <a:t>transportation</a:t>
            </a:r>
            <a:r>
              <a:rPr sz="2800" spc="5" dirty="0">
                <a:solidFill>
                  <a:srgbClr val="5F4500"/>
                </a:solidFill>
                <a:latin typeface="Times New Roman"/>
                <a:cs typeface="Times New Roman"/>
              </a:rPr>
              <a:t> </a:t>
            </a:r>
            <a:r>
              <a:rPr sz="2800" spc="-135" dirty="0">
                <a:solidFill>
                  <a:srgbClr val="5F4500"/>
                </a:solidFill>
                <a:latin typeface="Times New Roman"/>
                <a:cs typeface="Times New Roman"/>
              </a:rPr>
              <a:t>etc.</a:t>
            </a:r>
            <a:endParaRPr sz="2800">
              <a:latin typeface="Times New Roman"/>
              <a:cs typeface="Times New Roman"/>
            </a:endParaRPr>
          </a:p>
          <a:p>
            <a:pPr marL="2870835" marR="5080" indent="4445" algn="just">
              <a:lnSpc>
                <a:spcPct val="100000"/>
              </a:lnSpc>
              <a:spcBef>
                <a:spcPts val="2640"/>
              </a:spcBef>
            </a:pPr>
            <a:r>
              <a:rPr sz="2800" spc="-55" dirty="0">
                <a:solidFill>
                  <a:srgbClr val="5F4500"/>
                </a:solidFill>
                <a:latin typeface="Times New Roman"/>
                <a:cs typeface="Times New Roman"/>
              </a:rPr>
              <a:t>The </a:t>
            </a:r>
            <a:r>
              <a:rPr sz="2800" spc="-120" dirty="0">
                <a:solidFill>
                  <a:srgbClr val="5F4500"/>
                </a:solidFill>
                <a:latin typeface="Times New Roman"/>
                <a:cs typeface="Times New Roman"/>
              </a:rPr>
              <a:t>carbon </a:t>
            </a:r>
            <a:r>
              <a:rPr sz="2800" spc="-55" dirty="0">
                <a:solidFill>
                  <a:srgbClr val="5F4500"/>
                </a:solidFill>
                <a:latin typeface="Times New Roman"/>
                <a:cs typeface="Times New Roman"/>
              </a:rPr>
              <a:t>footprint </a:t>
            </a:r>
            <a:r>
              <a:rPr sz="2800" spc="-150" dirty="0">
                <a:solidFill>
                  <a:srgbClr val="5F4500"/>
                </a:solidFill>
                <a:latin typeface="Times New Roman"/>
                <a:cs typeface="Times New Roman"/>
              </a:rPr>
              <a:t>is </a:t>
            </a:r>
            <a:r>
              <a:rPr sz="2800" spc="-195" dirty="0">
                <a:solidFill>
                  <a:srgbClr val="5F4500"/>
                </a:solidFill>
                <a:latin typeface="Times New Roman"/>
                <a:cs typeface="Times New Roman"/>
              </a:rPr>
              <a:t>a</a:t>
            </a:r>
            <a:r>
              <a:rPr sz="2800" spc="310" dirty="0">
                <a:solidFill>
                  <a:srgbClr val="5F4500"/>
                </a:solidFill>
                <a:latin typeface="Times New Roman"/>
                <a:cs typeface="Times New Roman"/>
              </a:rPr>
              <a:t> </a:t>
            </a:r>
            <a:r>
              <a:rPr sz="2800" spc="-155" dirty="0">
                <a:solidFill>
                  <a:srgbClr val="5F4500"/>
                </a:solidFill>
                <a:latin typeface="Times New Roman"/>
                <a:cs typeface="Times New Roman"/>
              </a:rPr>
              <a:t>measurement </a:t>
            </a:r>
            <a:r>
              <a:rPr sz="2800" spc="-150" dirty="0">
                <a:solidFill>
                  <a:srgbClr val="5F4500"/>
                </a:solidFill>
                <a:latin typeface="Times New Roman"/>
                <a:cs typeface="Times New Roman"/>
              </a:rPr>
              <a:t> </a:t>
            </a:r>
            <a:r>
              <a:rPr sz="2800" spc="-95" dirty="0">
                <a:solidFill>
                  <a:srgbClr val="5F4500"/>
                </a:solidFill>
                <a:latin typeface="Times New Roman"/>
                <a:cs typeface="Times New Roman"/>
              </a:rPr>
              <a:t>of</a:t>
            </a:r>
            <a:r>
              <a:rPr sz="2800" spc="-90" dirty="0">
                <a:solidFill>
                  <a:srgbClr val="5F4500"/>
                </a:solidFill>
                <a:latin typeface="Times New Roman"/>
                <a:cs typeface="Times New Roman"/>
              </a:rPr>
              <a:t> </a:t>
            </a:r>
            <a:r>
              <a:rPr sz="2800" spc="-135" dirty="0">
                <a:solidFill>
                  <a:srgbClr val="5F4500"/>
                </a:solidFill>
                <a:latin typeface="Times New Roman"/>
                <a:cs typeface="Times New Roman"/>
              </a:rPr>
              <a:t>all</a:t>
            </a:r>
            <a:r>
              <a:rPr sz="2800" spc="-130" dirty="0">
                <a:solidFill>
                  <a:srgbClr val="5F4500"/>
                </a:solidFill>
                <a:latin typeface="Times New Roman"/>
                <a:cs typeface="Times New Roman"/>
              </a:rPr>
              <a:t> </a:t>
            </a:r>
            <a:r>
              <a:rPr sz="2800" spc="-155" dirty="0">
                <a:solidFill>
                  <a:srgbClr val="5F4500"/>
                </a:solidFill>
                <a:latin typeface="Times New Roman"/>
                <a:cs typeface="Times New Roman"/>
              </a:rPr>
              <a:t>greenhouse</a:t>
            </a:r>
            <a:r>
              <a:rPr sz="2800" spc="-150" dirty="0">
                <a:solidFill>
                  <a:srgbClr val="5F4500"/>
                </a:solidFill>
                <a:latin typeface="Times New Roman"/>
                <a:cs typeface="Times New Roman"/>
              </a:rPr>
              <a:t> </a:t>
            </a:r>
            <a:r>
              <a:rPr sz="2800" spc="-204" dirty="0">
                <a:solidFill>
                  <a:srgbClr val="5F4500"/>
                </a:solidFill>
                <a:latin typeface="Times New Roman"/>
                <a:cs typeface="Times New Roman"/>
              </a:rPr>
              <a:t>gases</a:t>
            </a:r>
            <a:r>
              <a:rPr sz="2800" spc="-200" dirty="0">
                <a:solidFill>
                  <a:srgbClr val="5F4500"/>
                </a:solidFill>
                <a:latin typeface="Times New Roman"/>
                <a:cs typeface="Times New Roman"/>
              </a:rPr>
              <a:t> </a:t>
            </a:r>
            <a:r>
              <a:rPr sz="2800" spc="-265" dirty="0">
                <a:solidFill>
                  <a:srgbClr val="5F4500"/>
                </a:solidFill>
                <a:latin typeface="Times New Roman"/>
                <a:cs typeface="Times New Roman"/>
              </a:rPr>
              <a:t>we</a:t>
            </a:r>
            <a:r>
              <a:rPr sz="2800" spc="-260" dirty="0">
                <a:solidFill>
                  <a:srgbClr val="5F4500"/>
                </a:solidFill>
                <a:latin typeface="Times New Roman"/>
                <a:cs typeface="Times New Roman"/>
              </a:rPr>
              <a:t> </a:t>
            </a:r>
            <a:r>
              <a:rPr sz="2800" spc="-140" dirty="0">
                <a:solidFill>
                  <a:srgbClr val="5F4500"/>
                </a:solidFill>
                <a:latin typeface="Times New Roman"/>
                <a:cs typeface="Times New Roman"/>
              </a:rPr>
              <a:t>individually </a:t>
            </a:r>
            <a:r>
              <a:rPr sz="2800" spc="-135" dirty="0">
                <a:solidFill>
                  <a:srgbClr val="5F4500"/>
                </a:solidFill>
                <a:latin typeface="Times New Roman"/>
                <a:cs typeface="Times New Roman"/>
              </a:rPr>
              <a:t> </a:t>
            </a:r>
            <a:r>
              <a:rPr sz="2800" spc="-114" dirty="0">
                <a:solidFill>
                  <a:srgbClr val="5F4500"/>
                </a:solidFill>
                <a:latin typeface="Times New Roman"/>
                <a:cs typeface="Times New Roman"/>
              </a:rPr>
              <a:t>produce and </a:t>
            </a:r>
            <a:r>
              <a:rPr sz="2800" spc="-160" dirty="0">
                <a:solidFill>
                  <a:srgbClr val="5F4500"/>
                </a:solidFill>
                <a:latin typeface="Times New Roman"/>
                <a:cs typeface="Times New Roman"/>
              </a:rPr>
              <a:t>has </a:t>
            </a:r>
            <a:r>
              <a:rPr sz="2800" spc="-95" dirty="0">
                <a:solidFill>
                  <a:srgbClr val="5F4500"/>
                </a:solidFill>
                <a:latin typeface="Times New Roman"/>
                <a:cs typeface="Times New Roman"/>
              </a:rPr>
              <a:t>units of </a:t>
            </a:r>
            <a:r>
              <a:rPr sz="2800" spc="-110" dirty="0">
                <a:solidFill>
                  <a:srgbClr val="5F4500"/>
                </a:solidFill>
                <a:latin typeface="Times New Roman"/>
                <a:cs typeface="Times New Roman"/>
              </a:rPr>
              <a:t>tonnes </a:t>
            </a:r>
            <a:r>
              <a:rPr sz="2800" spc="-50" dirty="0">
                <a:solidFill>
                  <a:srgbClr val="5F4500"/>
                </a:solidFill>
                <a:latin typeface="Times New Roman"/>
                <a:cs typeface="Times New Roman"/>
              </a:rPr>
              <a:t>(or </a:t>
            </a:r>
            <a:r>
              <a:rPr sz="2800" spc="-120" dirty="0">
                <a:solidFill>
                  <a:srgbClr val="5F4500"/>
                </a:solidFill>
                <a:latin typeface="Times New Roman"/>
                <a:cs typeface="Times New Roman"/>
              </a:rPr>
              <a:t>kg) </a:t>
            </a:r>
            <a:r>
              <a:rPr sz="2800" spc="-114" dirty="0">
                <a:solidFill>
                  <a:srgbClr val="5F4500"/>
                </a:solidFill>
                <a:latin typeface="Times New Roman"/>
                <a:cs typeface="Times New Roman"/>
              </a:rPr>
              <a:t> </a:t>
            </a:r>
            <a:r>
              <a:rPr sz="2800" spc="-95" dirty="0">
                <a:solidFill>
                  <a:srgbClr val="5F4500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5F4500"/>
                </a:solidFill>
                <a:latin typeface="Times New Roman"/>
                <a:cs typeface="Times New Roman"/>
              </a:rPr>
              <a:t> </a:t>
            </a:r>
            <a:r>
              <a:rPr sz="2800" spc="-120" dirty="0">
                <a:solidFill>
                  <a:srgbClr val="5F4500"/>
                </a:solidFill>
                <a:latin typeface="Times New Roman"/>
                <a:cs typeface="Times New Roman"/>
              </a:rPr>
              <a:t>carbon</a:t>
            </a:r>
            <a:r>
              <a:rPr sz="2800" spc="5" dirty="0">
                <a:solidFill>
                  <a:srgbClr val="5F4500"/>
                </a:solidFill>
                <a:latin typeface="Times New Roman"/>
                <a:cs typeface="Times New Roman"/>
              </a:rPr>
              <a:t> </a:t>
            </a:r>
            <a:r>
              <a:rPr sz="2800" spc="-130" dirty="0">
                <a:solidFill>
                  <a:srgbClr val="5F4500"/>
                </a:solidFill>
                <a:latin typeface="Times New Roman"/>
                <a:cs typeface="Times New Roman"/>
              </a:rPr>
              <a:t>dioxide</a:t>
            </a:r>
            <a:r>
              <a:rPr sz="2800" spc="-15" dirty="0">
                <a:solidFill>
                  <a:srgbClr val="5F4500"/>
                </a:solidFill>
                <a:latin typeface="Times New Roman"/>
                <a:cs typeface="Times New Roman"/>
              </a:rPr>
              <a:t> </a:t>
            </a:r>
            <a:r>
              <a:rPr sz="2800" spc="-150" dirty="0">
                <a:solidFill>
                  <a:srgbClr val="5F4500"/>
                </a:solidFill>
                <a:latin typeface="Times New Roman"/>
                <a:cs typeface="Times New Roman"/>
              </a:rPr>
              <a:t>equivalent.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600" y="1905000"/>
            <a:ext cx="4514850" cy="45815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91075" y="819150"/>
            <a:ext cx="3590925" cy="9429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" y="161923"/>
            <a:ext cx="4143375" cy="66198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654294"/>
            <a:ext cx="9144000" cy="220370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object 5"/>
            <p:cNvSpPr/>
            <p:nvPr/>
          </p:nvSpPr>
          <p:spPr>
            <a:xfrm>
              <a:off x="0" y="4752085"/>
              <a:ext cx="9144000" cy="2106295"/>
            </a:xfrm>
            <a:custGeom>
              <a:avLst/>
              <a:gdLst/>
              <a:ahLst/>
              <a:cxnLst/>
              <a:rect l="l" t="t" r="r" b="b"/>
              <a:pathLst>
                <a:path w="9144000" h="2106295">
                  <a:moveTo>
                    <a:pt x="0" y="1692313"/>
                  </a:moveTo>
                  <a:lnTo>
                    <a:pt x="0" y="2105912"/>
                  </a:lnTo>
                  <a:lnTo>
                    <a:pt x="9144000" y="2105912"/>
                  </a:lnTo>
                  <a:lnTo>
                    <a:pt x="9144000" y="1750928"/>
                  </a:lnTo>
                  <a:lnTo>
                    <a:pt x="2266828" y="1750928"/>
                  </a:lnTo>
                  <a:lnTo>
                    <a:pt x="1613553" y="1743514"/>
                  </a:lnTo>
                  <a:lnTo>
                    <a:pt x="0" y="1692313"/>
                  </a:lnTo>
                  <a:close/>
                </a:path>
                <a:path w="9144000" h="2106295">
                  <a:moveTo>
                    <a:pt x="9144000" y="0"/>
                  </a:moveTo>
                  <a:lnTo>
                    <a:pt x="8953853" y="89658"/>
                  </a:lnTo>
                  <a:lnTo>
                    <a:pt x="8464392" y="314254"/>
                  </a:lnTo>
                  <a:lnTo>
                    <a:pt x="8055839" y="494037"/>
                  </a:lnTo>
                  <a:lnTo>
                    <a:pt x="7664254" y="658829"/>
                  </a:lnTo>
                  <a:lnTo>
                    <a:pt x="7341069" y="788605"/>
                  </a:lnTo>
                  <a:lnTo>
                    <a:pt x="7028467" y="908189"/>
                  </a:lnTo>
                  <a:lnTo>
                    <a:pt x="6775423" y="1000332"/>
                  </a:lnTo>
                  <a:lnTo>
                    <a:pt x="6528624" y="1085881"/>
                  </a:lnTo>
                  <a:lnTo>
                    <a:pt x="6287566" y="1165056"/>
                  </a:lnTo>
                  <a:lnTo>
                    <a:pt x="6051747" y="1238076"/>
                  </a:lnTo>
                  <a:lnTo>
                    <a:pt x="5820664" y="1305162"/>
                  </a:lnTo>
                  <a:lnTo>
                    <a:pt x="5593815" y="1366533"/>
                  </a:lnTo>
                  <a:lnTo>
                    <a:pt x="5415046" y="1411663"/>
                  </a:lnTo>
                  <a:lnTo>
                    <a:pt x="5238407" y="1453389"/>
                  </a:lnTo>
                  <a:lnTo>
                    <a:pt x="5063642" y="1491823"/>
                  </a:lnTo>
                  <a:lnTo>
                    <a:pt x="4890493" y="1527077"/>
                  </a:lnTo>
                  <a:lnTo>
                    <a:pt x="4718701" y="1559265"/>
                  </a:lnTo>
                  <a:lnTo>
                    <a:pt x="4548012" y="1588498"/>
                  </a:lnTo>
                  <a:lnTo>
                    <a:pt x="4335806" y="1621057"/>
                  </a:lnTo>
                  <a:lnTo>
                    <a:pt x="4124415" y="1649395"/>
                  </a:lnTo>
                  <a:lnTo>
                    <a:pt x="3913339" y="1673732"/>
                  </a:lnTo>
                  <a:lnTo>
                    <a:pt x="3702072" y="1694288"/>
                  </a:lnTo>
                  <a:lnTo>
                    <a:pt x="3490114" y="1711283"/>
                  </a:lnTo>
                  <a:lnTo>
                    <a:pt x="3234143" y="1727285"/>
                  </a:lnTo>
                  <a:lnTo>
                    <a:pt x="2975583" y="1738855"/>
                  </a:lnTo>
                  <a:lnTo>
                    <a:pt x="2669499" y="1747259"/>
                  </a:lnTo>
                  <a:lnTo>
                    <a:pt x="2266828" y="1750928"/>
                  </a:lnTo>
                  <a:lnTo>
                    <a:pt x="9144000" y="175092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7B7B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11568" y="0"/>
              <a:ext cx="1932431" cy="68579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315200" y="0"/>
              <a:ext cx="1828800" cy="6858000"/>
            </a:xfrm>
            <a:custGeom>
              <a:avLst/>
              <a:gdLst/>
              <a:ahLst/>
              <a:cxnLst/>
              <a:rect l="l" t="t" r="r" b="b"/>
              <a:pathLst>
                <a:path w="1828800" h="6858000">
                  <a:moveTo>
                    <a:pt x="0" y="0"/>
                  </a:moveTo>
                  <a:lnTo>
                    <a:pt x="37678" y="52510"/>
                  </a:lnTo>
                  <a:lnTo>
                    <a:pt x="74692" y="105059"/>
                  </a:lnTo>
                  <a:lnTo>
                    <a:pt x="111045" y="157642"/>
                  </a:lnTo>
                  <a:lnTo>
                    <a:pt x="146740" y="210258"/>
                  </a:lnTo>
                  <a:lnTo>
                    <a:pt x="181781" y="262903"/>
                  </a:lnTo>
                  <a:lnTo>
                    <a:pt x="216173" y="315574"/>
                  </a:lnTo>
                  <a:lnTo>
                    <a:pt x="249918" y="368268"/>
                  </a:lnTo>
                  <a:lnTo>
                    <a:pt x="283022" y="420982"/>
                  </a:lnTo>
                  <a:lnTo>
                    <a:pt x="315488" y="473715"/>
                  </a:lnTo>
                  <a:lnTo>
                    <a:pt x="347319" y="526461"/>
                  </a:lnTo>
                  <a:lnTo>
                    <a:pt x="378519" y="579219"/>
                  </a:lnTo>
                  <a:lnTo>
                    <a:pt x="409092" y="631986"/>
                  </a:lnTo>
                  <a:lnTo>
                    <a:pt x="439043" y="684758"/>
                  </a:lnTo>
                  <a:lnTo>
                    <a:pt x="468375" y="737534"/>
                  </a:lnTo>
                  <a:lnTo>
                    <a:pt x="497091" y="790309"/>
                  </a:lnTo>
                  <a:lnTo>
                    <a:pt x="525196" y="843081"/>
                  </a:lnTo>
                  <a:lnTo>
                    <a:pt x="552693" y="895847"/>
                  </a:lnTo>
                  <a:lnTo>
                    <a:pt x="579586" y="948604"/>
                  </a:lnTo>
                  <a:lnTo>
                    <a:pt x="605880" y="1001349"/>
                  </a:lnTo>
                  <a:lnTo>
                    <a:pt x="631577" y="1054080"/>
                  </a:lnTo>
                  <a:lnTo>
                    <a:pt x="656682" y="1106792"/>
                  </a:lnTo>
                  <a:lnTo>
                    <a:pt x="681198" y="1159484"/>
                  </a:lnTo>
                  <a:lnTo>
                    <a:pt x="705130" y="1212153"/>
                  </a:lnTo>
                  <a:lnTo>
                    <a:pt x="728481" y="1264795"/>
                  </a:lnTo>
                  <a:lnTo>
                    <a:pt x="751256" y="1317407"/>
                  </a:lnTo>
                  <a:lnTo>
                    <a:pt x="773457" y="1369987"/>
                  </a:lnTo>
                  <a:lnTo>
                    <a:pt x="795088" y="1422532"/>
                  </a:lnTo>
                  <a:lnTo>
                    <a:pt x="816155" y="1475038"/>
                  </a:lnTo>
                  <a:lnTo>
                    <a:pt x="836659" y="1527504"/>
                  </a:lnTo>
                  <a:lnTo>
                    <a:pt x="856606" y="1579925"/>
                  </a:lnTo>
                  <a:lnTo>
                    <a:pt x="875999" y="1632299"/>
                  </a:lnTo>
                  <a:lnTo>
                    <a:pt x="894841" y="1684623"/>
                  </a:lnTo>
                  <a:lnTo>
                    <a:pt x="913138" y="1736895"/>
                  </a:lnTo>
                  <a:lnTo>
                    <a:pt x="930891" y="1789110"/>
                  </a:lnTo>
                  <a:lnTo>
                    <a:pt x="948107" y="1841267"/>
                  </a:lnTo>
                  <a:lnTo>
                    <a:pt x="964787" y="1893362"/>
                  </a:lnTo>
                  <a:lnTo>
                    <a:pt x="980936" y="1945392"/>
                  </a:lnTo>
                  <a:lnTo>
                    <a:pt x="996558" y="1997355"/>
                  </a:lnTo>
                  <a:lnTo>
                    <a:pt x="1011657" y="2049248"/>
                  </a:lnTo>
                  <a:lnTo>
                    <a:pt x="1026237" y="2101067"/>
                  </a:lnTo>
                  <a:lnTo>
                    <a:pt x="1040300" y="2152809"/>
                  </a:lnTo>
                  <a:lnTo>
                    <a:pt x="1053852" y="2204473"/>
                  </a:lnTo>
                  <a:lnTo>
                    <a:pt x="1066896" y="2256054"/>
                  </a:lnTo>
                  <a:lnTo>
                    <a:pt x="1079436" y="2307550"/>
                  </a:lnTo>
                  <a:lnTo>
                    <a:pt x="1091475" y="2358958"/>
                  </a:lnTo>
                  <a:lnTo>
                    <a:pt x="1103018" y="2410275"/>
                  </a:lnTo>
                  <a:lnTo>
                    <a:pt x="1114068" y="2461498"/>
                  </a:lnTo>
                  <a:lnTo>
                    <a:pt x="1124629" y="2512625"/>
                  </a:lnTo>
                  <a:lnTo>
                    <a:pt x="1134705" y="2563651"/>
                  </a:lnTo>
                  <a:lnTo>
                    <a:pt x="1144300" y="2614575"/>
                  </a:lnTo>
                  <a:lnTo>
                    <a:pt x="1153418" y="2665393"/>
                  </a:lnTo>
                  <a:lnTo>
                    <a:pt x="1162062" y="2716103"/>
                  </a:lnTo>
                  <a:lnTo>
                    <a:pt x="1170236" y="2766701"/>
                  </a:lnTo>
                  <a:lnTo>
                    <a:pt x="1177945" y="2817185"/>
                  </a:lnTo>
                  <a:lnTo>
                    <a:pt x="1185192" y="2867551"/>
                  </a:lnTo>
                  <a:lnTo>
                    <a:pt x="1191980" y="2917797"/>
                  </a:lnTo>
                  <a:lnTo>
                    <a:pt x="1198314" y="2967920"/>
                  </a:lnTo>
                  <a:lnTo>
                    <a:pt x="1204197" y="3017916"/>
                  </a:lnTo>
                  <a:lnTo>
                    <a:pt x="1209634" y="3067784"/>
                  </a:lnTo>
                  <a:lnTo>
                    <a:pt x="1214628" y="3117520"/>
                  </a:lnTo>
                  <a:lnTo>
                    <a:pt x="1219183" y="3167120"/>
                  </a:lnTo>
                  <a:lnTo>
                    <a:pt x="1223302" y="3216583"/>
                  </a:lnTo>
                  <a:lnTo>
                    <a:pt x="1226990" y="3265905"/>
                  </a:lnTo>
                  <a:lnTo>
                    <a:pt x="1230251" y="3315083"/>
                  </a:lnTo>
                  <a:lnTo>
                    <a:pt x="1233088" y="3364115"/>
                  </a:lnTo>
                  <a:lnTo>
                    <a:pt x="1235505" y="3412997"/>
                  </a:lnTo>
                  <a:lnTo>
                    <a:pt x="1237506" y="3461726"/>
                  </a:lnTo>
                  <a:lnTo>
                    <a:pt x="1239095" y="3510300"/>
                  </a:lnTo>
                  <a:lnTo>
                    <a:pt x="1240275" y="3558716"/>
                  </a:lnTo>
                  <a:lnTo>
                    <a:pt x="1241051" y="3606970"/>
                  </a:lnTo>
                  <a:lnTo>
                    <a:pt x="1241426" y="3655060"/>
                  </a:lnTo>
                  <a:lnTo>
                    <a:pt x="1241404" y="3702983"/>
                  </a:lnTo>
                  <a:lnTo>
                    <a:pt x="1240989" y="3750736"/>
                  </a:lnTo>
                  <a:lnTo>
                    <a:pt x="1240185" y="3798316"/>
                  </a:lnTo>
                  <a:lnTo>
                    <a:pt x="1238995" y="3845719"/>
                  </a:lnTo>
                  <a:lnTo>
                    <a:pt x="1237424" y="3892944"/>
                  </a:lnTo>
                  <a:lnTo>
                    <a:pt x="1235475" y="3939987"/>
                  </a:lnTo>
                  <a:lnTo>
                    <a:pt x="1233152" y="3986846"/>
                  </a:lnTo>
                  <a:lnTo>
                    <a:pt x="1230459" y="4033516"/>
                  </a:lnTo>
                  <a:lnTo>
                    <a:pt x="1227400" y="4079996"/>
                  </a:lnTo>
                  <a:lnTo>
                    <a:pt x="1223979" y="4126283"/>
                  </a:lnTo>
                  <a:lnTo>
                    <a:pt x="1220198" y="4172373"/>
                  </a:lnTo>
                  <a:lnTo>
                    <a:pt x="1216063" y="4218264"/>
                  </a:lnTo>
                  <a:lnTo>
                    <a:pt x="1211578" y="4263952"/>
                  </a:lnTo>
                  <a:lnTo>
                    <a:pt x="1206745" y="4309435"/>
                  </a:lnTo>
                  <a:lnTo>
                    <a:pt x="1201568" y="4354710"/>
                  </a:lnTo>
                  <a:lnTo>
                    <a:pt x="1196053" y="4399773"/>
                  </a:lnTo>
                  <a:lnTo>
                    <a:pt x="1190201" y="4444623"/>
                  </a:lnTo>
                  <a:lnTo>
                    <a:pt x="1184018" y="4489256"/>
                  </a:lnTo>
                  <a:lnTo>
                    <a:pt x="1177507" y="4533668"/>
                  </a:lnTo>
                  <a:lnTo>
                    <a:pt x="1170672" y="4577858"/>
                  </a:lnTo>
                  <a:lnTo>
                    <a:pt x="1163517" y="4621822"/>
                  </a:lnTo>
                  <a:lnTo>
                    <a:pt x="1156045" y="4665558"/>
                  </a:lnTo>
                  <a:lnTo>
                    <a:pt x="1148260" y="4709062"/>
                  </a:lnTo>
                  <a:lnTo>
                    <a:pt x="1140167" y="4752331"/>
                  </a:lnTo>
                  <a:lnTo>
                    <a:pt x="1131769" y="4795362"/>
                  </a:lnTo>
                  <a:lnTo>
                    <a:pt x="1123069" y="4838154"/>
                  </a:lnTo>
                  <a:lnTo>
                    <a:pt x="1114073" y="4880702"/>
                  </a:lnTo>
                  <a:lnTo>
                    <a:pt x="1104783" y="4923003"/>
                  </a:lnTo>
                  <a:lnTo>
                    <a:pt x="1095203" y="4965056"/>
                  </a:lnTo>
                  <a:lnTo>
                    <a:pt x="1085337" y="5006856"/>
                  </a:lnTo>
                  <a:lnTo>
                    <a:pt x="1075190" y="5048401"/>
                  </a:lnTo>
                  <a:lnTo>
                    <a:pt x="1064764" y="5089688"/>
                  </a:lnTo>
                  <a:lnTo>
                    <a:pt x="1054064" y="5130715"/>
                  </a:lnTo>
                  <a:lnTo>
                    <a:pt x="1043094" y="5171477"/>
                  </a:lnTo>
                  <a:lnTo>
                    <a:pt x="1031857" y="5211973"/>
                  </a:lnTo>
                  <a:lnTo>
                    <a:pt x="1020357" y="5252199"/>
                  </a:lnTo>
                  <a:lnTo>
                    <a:pt x="1008598" y="5292152"/>
                  </a:lnTo>
                  <a:lnTo>
                    <a:pt x="996584" y="5331829"/>
                  </a:lnTo>
                  <a:lnTo>
                    <a:pt x="984319" y="5371228"/>
                  </a:lnTo>
                  <a:lnTo>
                    <a:pt x="971806" y="5410346"/>
                  </a:lnTo>
                  <a:lnTo>
                    <a:pt x="959049" y="5449179"/>
                  </a:lnTo>
                  <a:lnTo>
                    <a:pt x="946053" y="5487725"/>
                  </a:lnTo>
                  <a:lnTo>
                    <a:pt x="932821" y="5525981"/>
                  </a:lnTo>
                  <a:lnTo>
                    <a:pt x="919356" y="5563944"/>
                  </a:lnTo>
                  <a:lnTo>
                    <a:pt x="905664" y="5601610"/>
                  </a:lnTo>
                  <a:lnTo>
                    <a:pt x="891746" y="5638977"/>
                  </a:lnTo>
                  <a:lnTo>
                    <a:pt x="877608" y="5676043"/>
                  </a:lnTo>
                  <a:lnTo>
                    <a:pt x="863253" y="5712803"/>
                  </a:lnTo>
                  <a:lnTo>
                    <a:pt x="848686" y="5749256"/>
                  </a:lnTo>
                  <a:lnTo>
                    <a:pt x="833909" y="5785398"/>
                  </a:lnTo>
                  <a:lnTo>
                    <a:pt x="818926" y="5821227"/>
                  </a:lnTo>
                  <a:lnTo>
                    <a:pt x="803742" y="5856738"/>
                  </a:lnTo>
                  <a:lnTo>
                    <a:pt x="788361" y="5891930"/>
                  </a:lnTo>
                  <a:lnTo>
                    <a:pt x="772785" y="5926800"/>
                  </a:lnTo>
                  <a:lnTo>
                    <a:pt x="741068" y="5995560"/>
                  </a:lnTo>
                  <a:lnTo>
                    <a:pt x="708622" y="6062996"/>
                  </a:lnTo>
                  <a:lnTo>
                    <a:pt x="675477" y="6129082"/>
                  </a:lnTo>
                  <a:lnTo>
                    <a:pt x="641663" y="6193797"/>
                  </a:lnTo>
                  <a:lnTo>
                    <a:pt x="607212" y="6257116"/>
                  </a:lnTo>
                  <a:lnTo>
                    <a:pt x="572155" y="6319017"/>
                  </a:lnTo>
                  <a:lnTo>
                    <a:pt x="536521" y="6379475"/>
                  </a:lnTo>
                  <a:lnTo>
                    <a:pt x="500341" y="6438468"/>
                  </a:lnTo>
                  <a:lnTo>
                    <a:pt x="463647" y="6495971"/>
                  </a:lnTo>
                  <a:lnTo>
                    <a:pt x="426469" y="6551962"/>
                  </a:lnTo>
                  <a:lnTo>
                    <a:pt x="388836" y="6606417"/>
                  </a:lnTo>
                  <a:lnTo>
                    <a:pt x="350781" y="6659313"/>
                  </a:lnTo>
                  <a:lnTo>
                    <a:pt x="312334" y="6710625"/>
                  </a:lnTo>
                  <a:lnTo>
                    <a:pt x="273525" y="6760331"/>
                  </a:lnTo>
                  <a:lnTo>
                    <a:pt x="234385" y="6808408"/>
                  </a:lnTo>
                  <a:lnTo>
                    <a:pt x="194945" y="6854831"/>
                  </a:lnTo>
                  <a:lnTo>
                    <a:pt x="1828800" y="6857999"/>
                  </a:lnTo>
                  <a:lnTo>
                    <a:pt x="1828800" y="14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8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1647" y="225552"/>
              <a:ext cx="6339839" cy="8534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9800" y="492379"/>
              <a:ext cx="5646661" cy="530479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96316" y="1290573"/>
            <a:ext cx="8112125" cy="19742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 marR="5080" indent="4445" algn="just">
              <a:lnSpc>
                <a:spcPct val="100000"/>
              </a:lnSpc>
              <a:spcBef>
                <a:spcPts val="100"/>
              </a:spcBef>
            </a:pPr>
            <a:r>
              <a:rPr sz="3000" b="0" spc="-35" dirty="0">
                <a:latin typeface="Times New Roman"/>
                <a:cs typeface="Times New Roman"/>
              </a:rPr>
              <a:t>The </a:t>
            </a:r>
            <a:r>
              <a:rPr sz="3000" b="0" spc="-114" dirty="0">
                <a:latin typeface="Times New Roman"/>
                <a:cs typeface="Times New Roman"/>
              </a:rPr>
              <a:t>Carbon</a:t>
            </a:r>
            <a:r>
              <a:rPr sz="3000" b="0" spc="-110" dirty="0">
                <a:latin typeface="Times New Roman"/>
                <a:cs typeface="Times New Roman"/>
              </a:rPr>
              <a:t> </a:t>
            </a:r>
            <a:r>
              <a:rPr sz="3000" b="0" spc="-75" dirty="0">
                <a:latin typeface="Times New Roman"/>
                <a:cs typeface="Times New Roman"/>
              </a:rPr>
              <a:t>Footprint</a:t>
            </a:r>
            <a:r>
              <a:rPr sz="3000" b="0" spc="-70" dirty="0">
                <a:latin typeface="Times New Roman"/>
                <a:cs typeface="Times New Roman"/>
              </a:rPr>
              <a:t> </a:t>
            </a:r>
            <a:r>
              <a:rPr sz="3000" b="0" spc="-175" dirty="0">
                <a:latin typeface="Times New Roman"/>
                <a:cs typeface="Times New Roman"/>
              </a:rPr>
              <a:t>specifically</a:t>
            </a:r>
            <a:r>
              <a:rPr sz="3000" b="0" spc="-170" dirty="0">
                <a:latin typeface="Times New Roman"/>
                <a:cs typeface="Times New Roman"/>
              </a:rPr>
              <a:t> </a:t>
            </a:r>
            <a:r>
              <a:rPr sz="3000" b="0" spc="-114" dirty="0">
                <a:latin typeface="Times New Roman"/>
                <a:cs typeface="Times New Roman"/>
              </a:rPr>
              <a:t>counts</a:t>
            </a:r>
            <a:r>
              <a:rPr sz="3000" b="0" spc="-110" dirty="0">
                <a:latin typeface="Times New Roman"/>
                <a:cs typeface="Times New Roman"/>
              </a:rPr>
              <a:t> </a:t>
            </a:r>
            <a:r>
              <a:rPr sz="3000" b="0" spc="-215" dirty="0">
                <a:latin typeface="Times New Roman"/>
                <a:cs typeface="Times New Roman"/>
              </a:rPr>
              <a:t>how</a:t>
            </a:r>
            <a:r>
              <a:rPr sz="3000" b="0" spc="-210" dirty="0">
                <a:latin typeface="Times New Roman"/>
                <a:cs typeface="Times New Roman"/>
              </a:rPr>
              <a:t> </a:t>
            </a:r>
            <a:r>
              <a:rPr sz="3000" b="0" spc="-175" dirty="0">
                <a:latin typeface="Times New Roman"/>
                <a:cs typeface="Times New Roman"/>
              </a:rPr>
              <a:t>much </a:t>
            </a:r>
            <a:r>
              <a:rPr sz="3000" b="0" spc="-170" dirty="0">
                <a:latin typeface="Times New Roman"/>
                <a:cs typeface="Times New Roman"/>
              </a:rPr>
              <a:t> </a:t>
            </a:r>
            <a:r>
              <a:rPr sz="3000" b="0" spc="-160" dirty="0">
                <a:latin typeface="Times New Roman"/>
                <a:cs typeface="Times New Roman"/>
              </a:rPr>
              <a:t>greenhouse </a:t>
            </a:r>
            <a:r>
              <a:rPr sz="3000" b="0" spc="-200" dirty="0">
                <a:latin typeface="Times New Roman"/>
                <a:cs typeface="Times New Roman"/>
              </a:rPr>
              <a:t>you</a:t>
            </a:r>
            <a:r>
              <a:rPr sz="3000" b="0" spc="-195" dirty="0">
                <a:latin typeface="Times New Roman"/>
                <a:cs typeface="Times New Roman"/>
              </a:rPr>
              <a:t> expel,</a:t>
            </a:r>
            <a:r>
              <a:rPr sz="3000" b="0" spc="-190" dirty="0">
                <a:latin typeface="Times New Roman"/>
                <a:cs typeface="Times New Roman"/>
              </a:rPr>
              <a:t> </a:t>
            </a:r>
            <a:r>
              <a:rPr sz="3000" b="0" spc="-150" dirty="0">
                <a:latin typeface="Times New Roman"/>
                <a:cs typeface="Times New Roman"/>
              </a:rPr>
              <a:t>minus </a:t>
            </a:r>
            <a:r>
              <a:rPr sz="3000" b="0" spc="-210" dirty="0">
                <a:latin typeface="Times New Roman"/>
                <a:cs typeface="Times New Roman"/>
              </a:rPr>
              <a:t>how</a:t>
            </a:r>
            <a:r>
              <a:rPr sz="3000" b="0" spc="330" dirty="0">
                <a:latin typeface="Times New Roman"/>
                <a:cs typeface="Times New Roman"/>
              </a:rPr>
              <a:t> </a:t>
            </a:r>
            <a:r>
              <a:rPr sz="3000" b="0" spc="-175" dirty="0">
                <a:latin typeface="Times New Roman"/>
                <a:cs typeface="Times New Roman"/>
              </a:rPr>
              <a:t>much </a:t>
            </a:r>
            <a:r>
              <a:rPr sz="3000" b="0" spc="-200" dirty="0">
                <a:latin typeface="Times New Roman"/>
                <a:cs typeface="Times New Roman"/>
              </a:rPr>
              <a:t>you</a:t>
            </a:r>
            <a:r>
              <a:rPr sz="3000" b="0" spc="350" dirty="0">
                <a:latin typeface="Times New Roman"/>
                <a:cs typeface="Times New Roman"/>
              </a:rPr>
              <a:t> </a:t>
            </a:r>
            <a:r>
              <a:rPr sz="3000" b="0" spc="-155" dirty="0">
                <a:latin typeface="Times New Roman"/>
                <a:cs typeface="Times New Roman"/>
              </a:rPr>
              <a:t>take </a:t>
            </a:r>
            <a:r>
              <a:rPr sz="3000" b="0" spc="-175" dirty="0">
                <a:latin typeface="Times New Roman"/>
                <a:cs typeface="Times New Roman"/>
              </a:rPr>
              <a:t>back </a:t>
            </a:r>
            <a:r>
              <a:rPr sz="3000" b="0" spc="-170" dirty="0">
                <a:latin typeface="Times New Roman"/>
                <a:cs typeface="Times New Roman"/>
              </a:rPr>
              <a:t> </a:t>
            </a:r>
            <a:r>
              <a:rPr sz="3000" b="0" spc="-145" dirty="0">
                <a:latin typeface="Times New Roman"/>
                <a:cs typeface="Times New Roman"/>
              </a:rPr>
              <a:t>in</a:t>
            </a:r>
            <a:r>
              <a:rPr sz="3000" b="0" spc="-90" dirty="0">
                <a:latin typeface="Times New Roman"/>
                <a:cs typeface="Times New Roman"/>
              </a:rPr>
              <a:t>,</a:t>
            </a:r>
            <a:r>
              <a:rPr sz="3000" b="0" spc="-5" dirty="0">
                <a:latin typeface="Times New Roman"/>
                <a:cs typeface="Times New Roman"/>
              </a:rPr>
              <a:t> </a:t>
            </a:r>
            <a:r>
              <a:rPr sz="3000" b="0" spc="-80" dirty="0">
                <a:latin typeface="Times New Roman"/>
                <a:cs typeface="Times New Roman"/>
              </a:rPr>
              <a:t>i</a:t>
            </a:r>
            <a:r>
              <a:rPr sz="3000" b="0" spc="-135" dirty="0">
                <a:latin typeface="Times New Roman"/>
                <a:cs typeface="Times New Roman"/>
              </a:rPr>
              <a:t>n</a:t>
            </a:r>
            <a:r>
              <a:rPr sz="3000" b="0" spc="-15" dirty="0">
                <a:latin typeface="Times New Roman"/>
                <a:cs typeface="Times New Roman"/>
              </a:rPr>
              <a:t> </a:t>
            </a:r>
            <a:r>
              <a:rPr sz="3000" b="0" spc="-375" dirty="0">
                <a:latin typeface="Times New Roman"/>
                <a:cs typeface="Times New Roman"/>
              </a:rPr>
              <a:t>y</a:t>
            </a:r>
            <a:r>
              <a:rPr sz="3000" b="0" spc="-110" dirty="0">
                <a:latin typeface="Times New Roman"/>
                <a:cs typeface="Times New Roman"/>
              </a:rPr>
              <a:t>ou</a:t>
            </a:r>
            <a:r>
              <a:rPr sz="3000" b="0" spc="-70" dirty="0">
                <a:latin typeface="Times New Roman"/>
                <a:cs typeface="Times New Roman"/>
              </a:rPr>
              <a:t>r</a:t>
            </a:r>
            <a:r>
              <a:rPr sz="3000" b="0" spc="-10" dirty="0">
                <a:latin typeface="Times New Roman"/>
                <a:cs typeface="Times New Roman"/>
              </a:rPr>
              <a:t> </a:t>
            </a:r>
            <a:r>
              <a:rPr sz="3000" b="0" spc="-135" dirty="0">
                <a:latin typeface="Times New Roman"/>
                <a:cs typeface="Times New Roman"/>
              </a:rPr>
              <a:t>dai</a:t>
            </a:r>
            <a:r>
              <a:rPr sz="3000" b="0" spc="-155" dirty="0">
                <a:latin typeface="Times New Roman"/>
                <a:cs typeface="Times New Roman"/>
              </a:rPr>
              <a:t>l</a:t>
            </a:r>
            <a:r>
              <a:rPr sz="3000" b="0" spc="-285" dirty="0">
                <a:latin typeface="Times New Roman"/>
                <a:cs typeface="Times New Roman"/>
              </a:rPr>
              <a:t>y</a:t>
            </a:r>
            <a:r>
              <a:rPr sz="3000" b="0" spc="-15" dirty="0">
                <a:latin typeface="Times New Roman"/>
                <a:cs typeface="Times New Roman"/>
              </a:rPr>
              <a:t> </a:t>
            </a:r>
            <a:r>
              <a:rPr sz="3000" b="0" spc="-105" dirty="0">
                <a:latin typeface="Times New Roman"/>
                <a:cs typeface="Times New Roman"/>
              </a:rPr>
              <a:t>li</a:t>
            </a:r>
            <a:r>
              <a:rPr sz="3000" b="0" spc="-190" dirty="0">
                <a:latin typeface="Times New Roman"/>
                <a:cs typeface="Times New Roman"/>
              </a:rPr>
              <a:t>f</a:t>
            </a:r>
            <a:r>
              <a:rPr sz="3000" b="0" spc="-240" dirty="0">
                <a:latin typeface="Times New Roman"/>
                <a:cs typeface="Times New Roman"/>
              </a:rPr>
              <a:t>e</a:t>
            </a:r>
            <a:r>
              <a:rPr sz="3000" b="0" spc="-155" dirty="0">
                <a:latin typeface="Times New Roman"/>
                <a:cs typeface="Times New Roman"/>
              </a:rPr>
              <a:t>.</a:t>
            </a:r>
            <a:r>
              <a:rPr sz="3000" b="0" spc="-5" dirty="0">
                <a:latin typeface="Times New Roman"/>
                <a:cs typeface="Times New Roman"/>
              </a:rPr>
              <a:t> </a:t>
            </a:r>
            <a:r>
              <a:rPr sz="3000" b="0" spc="-60" dirty="0">
                <a:latin typeface="Times New Roman"/>
                <a:cs typeface="Times New Roman"/>
              </a:rPr>
              <a:t>He</a:t>
            </a:r>
            <a:r>
              <a:rPr sz="3000" b="0" spc="-90" dirty="0">
                <a:latin typeface="Times New Roman"/>
                <a:cs typeface="Times New Roman"/>
              </a:rPr>
              <a:t>r</a:t>
            </a:r>
            <a:r>
              <a:rPr sz="3000" b="0" spc="-135" dirty="0">
                <a:latin typeface="Times New Roman"/>
                <a:cs typeface="Times New Roman"/>
              </a:rPr>
              <a:t>e'</a:t>
            </a:r>
            <a:r>
              <a:rPr sz="3000" b="0" spc="-160" dirty="0">
                <a:latin typeface="Times New Roman"/>
                <a:cs typeface="Times New Roman"/>
              </a:rPr>
              <a:t>s</a:t>
            </a:r>
            <a:r>
              <a:rPr sz="3000" b="0" spc="10" dirty="0">
                <a:latin typeface="Times New Roman"/>
                <a:cs typeface="Times New Roman"/>
              </a:rPr>
              <a:t> </a:t>
            </a:r>
            <a:r>
              <a:rPr sz="3000" b="0" spc="-210" dirty="0">
                <a:latin typeface="Times New Roman"/>
                <a:cs typeface="Times New Roman"/>
              </a:rPr>
              <a:t>a</a:t>
            </a:r>
            <a:r>
              <a:rPr sz="3000" b="0" spc="-20" dirty="0">
                <a:latin typeface="Times New Roman"/>
                <a:cs typeface="Times New Roman"/>
              </a:rPr>
              <a:t> </a:t>
            </a:r>
            <a:r>
              <a:rPr sz="3000" b="0" spc="-165" dirty="0">
                <a:latin typeface="Times New Roman"/>
                <a:cs typeface="Times New Roman"/>
              </a:rPr>
              <a:t>f</a:t>
            </a:r>
            <a:r>
              <a:rPr sz="3000" b="0" spc="-220" dirty="0">
                <a:latin typeface="Times New Roman"/>
                <a:cs typeface="Times New Roman"/>
              </a:rPr>
              <a:t>e</a:t>
            </a:r>
            <a:r>
              <a:rPr sz="3000" b="0" spc="-345" dirty="0">
                <a:latin typeface="Times New Roman"/>
                <a:cs typeface="Times New Roman"/>
              </a:rPr>
              <a:t>w</a:t>
            </a:r>
            <a:r>
              <a:rPr sz="3000" b="0" spc="-10" dirty="0">
                <a:latin typeface="Times New Roman"/>
                <a:cs typeface="Times New Roman"/>
              </a:rPr>
              <a:t> </a:t>
            </a:r>
            <a:r>
              <a:rPr sz="3000" b="0" spc="-85" dirty="0">
                <a:latin typeface="Times New Roman"/>
                <a:cs typeface="Times New Roman"/>
              </a:rPr>
              <a:t>tips</a:t>
            </a:r>
            <a:r>
              <a:rPr sz="3000" b="0" spc="-5" dirty="0">
                <a:latin typeface="Times New Roman"/>
                <a:cs typeface="Times New Roman"/>
              </a:rPr>
              <a:t> </a:t>
            </a:r>
            <a:r>
              <a:rPr sz="3000" b="0" spc="-240" dirty="0">
                <a:latin typeface="Times New Roman"/>
                <a:cs typeface="Times New Roman"/>
              </a:rPr>
              <a:t>: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3500" spc="-575" dirty="0">
                <a:latin typeface="Verdana"/>
                <a:cs typeface="Verdana"/>
              </a:rPr>
              <a:t>General</a:t>
            </a:r>
            <a:endParaRPr sz="35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9740" y="3394075"/>
            <a:ext cx="814959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080" indent="-515620" algn="just">
              <a:lnSpc>
                <a:spcPct val="100000"/>
              </a:lnSpc>
              <a:spcBef>
                <a:spcPts val="100"/>
              </a:spcBef>
              <a:buClr>
                <a:srgbClr val="6D9FAF"/>
              </a:buClr>
              <a:buSzPct val="80000"/>
              <a:buFont typeface="Wingdings"/>
              <a:buChar char=""/>
              <a:tabLst>
                <a:tab pos="528320" algn="l"/>
              </a:tabLst>
            </a:pPr>
            <a:r>
              <a:rPr sz="3000" spc="-150" dirty="0">
                <a:solidFill>
                  <a:srgbClr val="FFFFFF"/>
                </a:solidFill>
                <a:latin typeface="Times New Roman"/>
                <a:cs typeface="Times New Roman"/>
              </a:rPr>
              <a:t>Use </a:t>
            </a:r>
            <a:r>
              <a:rPr sz="3000" b="1" spc="-245" dirty="0">
                <a:solidFill>
                  <a:srgbClr val="FFFFFF"/>
                </a:solidFill>
                <a:latin typeface="Times New Roman"/>
                <a:cs typeface="Times New Roman"/>
              </a:rPr>
              <a:t>vegetable-based </a:t>
            </a:r>
            <a:r>
              <a:rPr sz="3000" b="1" spc="-29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000" b="1" spc="-240" dirty="0">
                <a:solidFill>
                  <a:srgbClr val="FFFFFF"/>
                </a:solidFill>
                <a:latin typeface="Times New Roman"/>
                <a:cs typeface="Times New Roman"/>
              </a:rPr>
              <a:t>biodegradable </a:t>
            </a:r>
            <a:r>
              <a:rPr sz="3000" spc="-105" dirty="0">
                <a:solidFill>
                  <a:srgbClr val="FFFFFF"/>
                </a:solidFill>
                <a:latin typeface="Times New Roman"/>
                <a:cs typeface="Times New Roman"/>
              </a:rPr>
              <a:t>products </a:t>
            </a:r>
            <a:r>
              <a:rPr sz="3000" spc="-1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3000" spc="-140" dirty="0">
                <a:solidFill>
                  <a:srgbClr val="FFFFFF"/>
                </a:solidFill>
                <a:latin typeface="Times New Roman"/>
                <a:cs typeface="Times New Roman"/>
              </a:rPr>
              <a:t>all </a:t>
            </a:r>
            <a:r>
              <a:rPr sz="30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40" dirty="0">
                <a:solidFill>
                  <a:srgbClr val="FFFFFF"/>
                </a:solidFill>
                <a:latin typeface="Times New Roman"/>
                <a:cs typeface="Times New Roman"/>
              </a:rPr>
              <a:t>kinds:</a:t>
            </a:r>
            <a:r>
              <a:rPr sz="3000" spc="4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55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30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35" dirty="0">
                <a:solidFill>
                  <a:srgbClr val="FFFFFF"/>
                </a:solidFill>
                <a:latin typeface="Times New Roman"/>
                <a:cs typeface="Times New Roman"/>
              </a:rPr>
              <a:t>plastics</a:t>
            </a:r>
            <a:r>
              <a:rPr sz="30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35" dirty="0">
                <a:solidFill>
                  <a:srgbClr val="FFFFFF"/>
                </a:solidFill>
                <a:latin typeface="Times New Roman"/>
                <a:cs typeface="Times New Roman"/>
              </a:rPr>
              <a:t>bio-diesel,</a:t>
            </a:r>
            <a:r>
              <a:rPr sz="3000" spc="-130" dirty="0">
                <a:solidFill>
                  <a:srgbClr val="FFFFFF"/>
                </a:solidFill>
                <a:latin typeface="Times New Roman"/>
                <a:cs typeface="Times New Roman"/>
              </a:rPr>
              <a:t> from</a:t>
            </a:r>
            <a:r>
              <a:rPr sz="30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55" dirty="0">
                <a:solidFill>
                  <a:srgbClr val="FFFFFF"/>
                </a:solidFill>
                <a:latin typeface="Times New Roman"/>
                <a:cs typeface="Times New Roman"/>
              </a:rPr>
              <a:t>soaps</a:t>
            </a:r>
            <a:r>
              <a:rPr sz="30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430" dirty="0">
                <a:solidFill>
                  <a:srgbClr val="FFFFFF"/>
                </a:solidFill>
                <a:latin typeface="Times New Roman"/>
                <a:cs typeface="Times New Roman"/>
              </a:rPr>
              <a:t>&amp; </a:t>
            </a:r>
            <a:r>
              <a:rPr sz="3000" spc="-4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40" dirty="0">
                <a:solidFill>
                  <a:srgbClr val="FFFFFF"/>
                </a:solidFill>
                <a:latin typeface="Times New Roman"/>
                <a:cs typeface="Times New Roman"/>
              </a:rPr>
              <a:t>detergents</a:t>
            </a:r>
            <a:r>
              <a:rPr sz="30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3000" spc="-120" dirty="0">
                <a:solidFill>
                  <a:srgbClr val="FFFFFF"/>
                </a:solidFill>
                <a:latin typeface="Times New Roman"/>
                <a:cs typeface="Times New Roman"/>
              </a:rPr>
              <a:t>computer</a:t>
            </a:r>
            <a:r>
              <a:rPr sz="30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parts </a:t>
            </a:r>
            <a:r>
              <a:rPr sz="3000" spc="-430" dirty="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sz="3000" spc="-4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25" dirty="0">
                <a:solidFill>
                  <a:srgbClr val="FFFFFF"/>
                </a:solidFill>
                <a:latin typeface="Times New Roman"/>
                <a:cs typeface="Times New Roman"/>
              </a:rPr>
              <a:t>rail</a:t>
            </a:r>
            <a:r>
              <a:rPr sz="3000" spc="-120" dirty="0">
                <a:solidFill>
                  <a:srgbClr val="FFFFFF"/>
                </a:solidFill>
                <a:latin typeface="Times New Roman"/>
                <a:cs typeface="Times New Roman"/>
              </a:rPr>
              <a:t> road</a:t>
            </a:r>
            <a:r>
              <a:rPr sz="30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35" dirty="0">
                <a:solidFill>
                  <a:srgbClr val="FFFFFF"/>
                </a:solidFill>
                <a:latin typeface="Times New Roman"/>
                <a:cs typeface="Times New Roman"/>
              </a:rPr>
              <a:t>ties,</a:t>
            </a:r>
            <a:r>
              <a:rPr sz="30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85" dirty="0">
                <a:solidFill>
                  <a:srgbClr val="FFFFFF"/>
                </a:solidFill>
                <a:latin typeface="Times New Roman"/>
                <a:cs typeface="Times New Roman"/>
              </a:rPr>
              <a:t>nearly </a:t>
            </a:r>
            <a:r>
              <a:rPr sz="3000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70" dirty="0">
                <a:solidFill>
                  <a:srgbClr val="FFFFFF"/>
                </a:solidFill>
                <a:latin typeface="Times New Roman"/>
                <a:cs typeface="Times New Roman"/>
              </a:rPr>
              <a:t>everything can </a:t>
            </a:r>
            <a:r>
              <a:rPr sz="3000" spc="-215" dirty="0">
                <a:solidFill>
                  <a:srgbClr val="FFFFFF"/>
                </a:solidFill>
                <a:latin typeface="Times New Roman"/>
                <a:cs typeface="Times New Roman"/>
              </a:rPr>
              <a:t>now</a:t>
            </a:r>
            <a:r>
              <a:rPr sz="3000" spc="3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65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3000" spc="-180" dirty="0">
                <a:solidFill>
                  <a:srgbClr val="FFFFFF"/>
                </a:solidFill>
                <a:latin typeface="Times New Roman"/>
                <a:cs typeface="Times New Roman"/>
              </a:rPr>
              <a:t>made </a:t>
            </a:r>
            <a:r>
              <a:rPr sz="3000" spc="-130" dirty="0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sz="3000" spc="-200" dirty="0">
                <a:solidFill>
                  <a:srgbClr val="FFFFFF"/>
                </a:solidFill>
                <a:latin typeface="Times New Roman"/>
                <a:cs typeface="Times New Roman"/>
              </a:rPr>
              <a:t>renewable</a:t>
            </a:r>
            <a:r>
              <a:rPr sz="3000" spc="3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70" dirty="0">
                <a:solidFill>
                  <a:srgbClr val="FFFFFF"/>
                </a:solidFill>
                <a:latin typeface="Times New Roman"/>
                <a:cs typeface="Times New Roman"/>
              </a:rPr>
              <a:t>resources </a:t>
            </a:r>
            <a:r>
              <a:rPr sz="3000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Times New Roman"/>
                <a:cs typeface="Times New Roman"/>
              </a:rPr>
              <a:t>at </a:t>
            </a:r>
            <a:r>
              <a:rPr sz="3000" spc="-110" dirty="0">
                <a:solidFill>
                  <a:srgbClr val="FFFFFF"/>
                </a:solidFill>
                <a:latin typeface="Times New Roman"/>
                <a:cs typeface="Times New Roman"/>
              </a:rPr>
              <a:t>competitive/cheaper </a:t>
            </a:r>
            <a:r>
              <a:rPr sz="3000" spc="-150" dirty="0">
                <a:solidFill>
                  <a:srgbClr val="FFFFFF"/>
                </a:solidFill>
                <a:latin typeface="Times New Roman"/>
                <a:cs typeface="Times New Roman"/>
              </a:rPr>
              <a:t>prices. </a:t>
            </a:r>
            <a:r>
              <a:rPr sz="3000" spc="-204" dirty="0">
                <a:solidFill>
                  <a:srgbClr val="FFFFFF"/>
                </a:solidFill>
                <a:latin typeface="Times New Roman"/>
                <a:cs typeface="Times New Roman"/>
              </a:rPr>
              <a:t>Ask </a:t>
            </a:r>
            <a:r>
              <a:rPr sz="3000" spc="-165" dirty="0">
                <a:solidFill>
                  <a:srgbClr val="FFFFFF"/>
                </a:solidFill>
                <a:latin typeface="Times New Roman"/>
                <a:cs typeface="Times New Roman"/>
              </a:rPr>
              <a:t>your </a:t>
            </a:r>
            <a:r>
              <a:rPr sz="3000" spc="-155" dirty="0">
                <a:solidFill>
                  <a:srgbClr val="FFFFFF"/>
                </a:solidFill>
                <a:latin typeface="Times New Roman"/>
                <a:cs typeface="Times New Roman"/>
              </a:rPr>
              <a:t>merchants 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14" dirty="0">
                <a:solidFill>
                  <a:srgbClr val="FFFFFF"/>
                </a:solidFill>
                <a:latin typeface="Times New Roman"/>
                <a:cs typeface="Times New Roman"/>
              </a:rPr>
              <a:t>find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25" dirty="0">
                <a:solidFill>
                  <a:srgbClr val="FFFFFF"/>
                </a:solidFill>
                <a:latin typeface="Times New Roman"/>
                <a:cs typeface="Times New Roman"/>
              </a:rPr>
              <a:t>them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1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50" dirty="0">
                <a:solidFill>
                  <a:srgbClr val="FFFFFF"/>
                </a:solidFill>
                <a:latin typeface="Times New Roman"/>
                <a:cs typeface="Times New Roman"/>
              </a:rPr>
              <a:t>you!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9850" y="2257425"/>
            <a:ext cx="1466850" cy="5619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075" y="200025"/>
            <a:ext cx="1819275" cy="12192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91325" y="38100"/>
            <a:ext cx="2181225" cy="28479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4850" y="3733800"/>
            <a:ext cx="2219325" cy="113347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23825" y="0"/>
            <a:ext cx="5562600" cy="4524375"/>
            <a:chOff x="123825" y="0"/>
            <a:chExt cx="5562600" cy="4524375"/>
          </a:xfrm>
        </p:grpSpPr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6700" y="1333500"/>
              <a:ext cx="2914650" cy="12382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3825" y="2324100"/>
              <a:ext cx="962025" cy="22002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14550" y="0"/>
              <a:ext cx="3571875" cy="25431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47672" y="906780"/>
              <a:ext cx="894588" cy="6263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85644" y="1054608"/>
              <a:ext cx="423671" cy="3444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91734" y="1141555"/>
              <a:ext cx="393366" cy="24769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99305" y="1135671"/>
              <a:ext cx="191678" cy="2005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85850" y="1194742"/>
              <a:ext cx="178677" cy="20039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50950" y="1216786"/>
              <a:ext cx="99107" cy="13042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45066" y="1210903"/>
              <a:ext cx="110874" cy="142196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446275" y="5285232"/>
            <a:ext cx="908685" cy="518159"/>
            <a:chOff x="1446275" y="5285232"/>
            <a:chExt cx="908685" cy="518159"/>
          </a:xfrm>
        </p:grpSpPr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46275" y="5285232"/>
              <a:ext cx="854963" cy="51206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55291" y="5506212"/>
              <a:ext cx="399288" cy="29717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53250" y="5474983"/>
              <a:ext cx="397589" cy="2102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67699" y="5490737"/>
              <a:ext cx="189206" cy="20058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47183" y="5468917"/>
              <a:ext cx="174347" cy="20014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87498" y="5640887"/>
              <a:ext cx="89681" cy="12504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081432" y="5634820"/>
              <a:ext cx="101814" cy="137172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1722120" y="3048000"/>
            <a:ext cx="958850" cy="608330"/>
            <a:chOff x="1722120" y="3048000"/>
            <a:chExt cx="958850" cy="608330"/>
          </a:xfrm>
        </p:grpSpPr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22120" y="3048000"/>
              <a:ext cx="890016" cy="60807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258568" y="3198876"/>
              <a:ext cx="422148" cy="33680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962308" y="3275883"/>
              <a:ext cx="393920" cy="24230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171212" y="3269960"/>
              <a:ext cx="190939" cy="20082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421977" y="3356467"/>
              <a:ext cx="97321" cy="12968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956385" y="3323505"/>
              <a:ext cx="177929" cy="20060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416054" y="3350544"/>
              <a:ext cx="109167" cy="141528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6704076" y="3151632"/>
            <a:ext cx="908685" cy="518159"/>
            <a:chOff x="6704076" y="3151632"/>
            <a:chExt cx="908685" cy="518159"/>
          </a:xfrm>
        </p:grpSpPr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04076" y="3151632"/>
              <a:ext cx="854964" cy="51206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213092" y="3372612"/>
              <a:ext cx="399288" cy="29718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911050" y="3341383"/>
              <a:ext cx="397589" cy="21025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125499" y="3357137"/>
              <a:ext cx="189206" cy="20056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904984" y="3335317"/>
              <a:ext cx="174347" cy="20017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345299" y="3507271"/>
              <a:ext cx="89681" cy="12505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339232" y="3501205"/>
              <a:ext cx="101814" cy="137187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3785615" y="4203191"/>
            <a:ext cx="949960" cy="577850"/>
            <a:chOff x="3785615" y="4203191"/>
            <a:chExt cx="949960" cy="577850"/>
          </a:xfrm>
        </p:grpSpPr>
        <p:pic>
          <p:nvPicPr>
            <p:cNvPr id="43" name="object 4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785615" y="4203191"/>
              <a:ext cx="879348" cy="57759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320539" y="4358639"/>
              <a:ext cx="414527" cy="32461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017948" y="4420427"/>
              <a:ext cx="395874" cy="23169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229162" y="4414441"/>
              <a:ext cx="190646" cy="20101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011962" y="4457167"/>
              <a:ext cx="176767" cy="20093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478359" y="4510450"/>
              <a:ext cx="93640" cy="12860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472373" y="4504464"/>
              <a:ext cx="105611" cy="140576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5027676" y="2084832"/>
            <a:ext cx="908685" cy="518159"/>
            <a:chOff x="5027676" y="2084832"/>
            <a:chExt cx="908685" cy="518159"/>
          </a:xfrm>
        </p:grpSpPr>
        <p:pic>
          <p:nvPicPr>
            <p:cNvPr id="51" name="object 5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27676" y="2084832"/>
              <a:ext cx="854963" cy="51206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36692" y="2305812"/>
              <a:ext cx="399288" cy="29717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234650" y="2274583"/>
              <a:ext cx="397589" cy="21025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449099" y="2290337"/>
              <a:ext cx="189206" cy="20056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228584" y="2268517"/>
              <a:ext cx="174347" cy="20017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668899" y="2440471"/>
              <a:ext cx="89681" cy="12505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662832" y="2434405"/>
              <a:ext cx="101814" cy="137187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5917691" y="541019"/>
            <a:ext cx="951230" cy="588645"/>
            <a:chOff x="5917691" y="541019"/>
            <a:chExt cx="951230" cy="588645"/>
          </a:xfrm>
        </p:grpSpPr>
        <p:pic>
          <p:nvPicPr>
            <p:cNvPr id="59" name="object 5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917691" y="541019"/>
              <a:ext cx="882395" cy="588263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452615" y="694943"/>
              <a:ext cx="416052" cy="32918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152098" y="762287"/>
              <a:ext cx="395303" cy="23529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362639" y="756321"/>
              <a:ext cx="190728" cy="20104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146131" y="802624"/>
              <a:ext cx="177195" cy="20092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612371" y="849199"/>
              <a:ext cx="94878" cy="128954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606405" y="843233"/>
              <a:ext cx="106811" cy="140887"/>
            </a:xfrm>
            <a:prstGeom prst="rect">
              <a:avLst/>
            </a:prstGeom>
          </p:spPr>
        </p:pic>
      </p:grpSp>
      <p:grpSp>
        <p:nvGrpSpPr>
          <p:cNvPr id="66" name="object 66"/>
          <p:cNvGrpSpPr/>
          <p:nvPr/>
        </p:nvGrpSpPr>
        <p:grpSpPr>
          <a:xfrm>
            <a:off x="3563111" y="2354579"/>
            <a:ext cx="789940" cy="909955"/>
            <a:chOff x="3563111" y="2354579"/>
            <a:chExt cx="789940" cy="909955"/>
          </a:xfrm>
        </p:grpSpPr>
        <p:pic>
          <p:nvPicPr>
            <p:cNvPr id="67" name="object 6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596639" y="2354579"/>
              <a:ext cx="755903" cy="909827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563111" y="2804159"/>
              <a:ext cx="396239" cy="44043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799357" y="2583678"/>
              <a:ext cx="295407" cy="379837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3799357" y="2583678"/>
              <a:ext cx="295910" cy="380365"/>
            </a:xfrm>
            <a:custGeom>
              <a:avLst/>
              <a:gdLst/>
              <a:ahLst/>
              <a:cxnLst/>
              <a:rect l="l" t="t" r="r" b="b"/>
              <a:pathLst>
                <a:path w="295910" h="380364">
                  <a:moveTo>
                    <a:pt x="150088" y="317636"/>
                  </a:moveTo>
                  <a:lnTo>
                    <a:pt x="154396" y="307657"/>
                  </a:lnTo>
                  <a:lnTo>
                    <a:pt x="156454" y="297713"/>
                  </a:lnTo>
                  <a:lnTo>
                    <a:pt x="156249" y="287793"/>
                  </a:lnTo>
                  <a:lnTo>
                    <a:pt x="131572" y="251079"/>
                  </a:lnTo>
                  <a:lnTo>
                    <a:pt x="93350" y="233562"/>
                  </a:lnTo>
                  <a:lnTo>
                    <a:pt x="81754" y="232376"/>
                  </a:lnTo>
                  <a:lnTo>
                    <a:pt x="70967" y="233689"/>
                  </a:lnTo>
                  <a:lnTo>
                    <a:pt x="39598" y="257946"/>
                  </a:lnTo>
                  <a:lnTo>
                    <a:pt x="33629" y="277489"/>
                  </a:lnTo>
                  <a:lnTo>
                    <a:pt x="33918" y="287361"/>
                  </a:lnTo>
                  <a:lnTo>
                    <a:pt x="58961" y="324427"/>
                  </a:lnTo>
                  <a:lnTo>
                    <a:pt x="97319" y="342227"/>
                  </a:lnTo>
                  <a:lnTo>
                    <a:pt x="108749" y="343546"/>
                  </a:lnTo>
                  <a:lnTo>
                    <a:pt x="119227" y="342401"/>
                  </a:lnTo>
                  <a:lnTo>
                    <a:pt x="128728" y="339068"/>
                  </a:lnTo>
                  <a:lnTo>
                    <a:pt x="137038" y="333829"/>
                  </a:lnTo>
                  <a:lnTo>
                    <a:pt x="144158" y="326685"/>
                  </a:lnTo>
                  <a:lnTo>
                    <a:pt x="150088" y="317636"/>
                  </a:lnTo>
                  <a:close/>
                </a:path>
                <a:path w="295910" h="380364">
                  <a:moveTo>
                    <a:pt x="178028" y="332241"/>
                  </a:moveTo>
                  <a:lnTo>
                    <a:pt x="141237" y="370711"/>
                  </a:lnTo>
                  <a:lnTo>
                    <a:pt x="108331" y="379837"/>
                  </a:lnTo>
                  <a:lnTo>
                    <a:pt x="90509" y="378803"/>
                  </a:lnTo>
                  <a:lnTo>
                    <a:pt x="52806" y="365388"/>
                  </a:lnTo>
                  <a:lnTo>
                    <a:pt x="21008" y="341401"/>
                  </a:lnTo>
                  <a:lnTo>
                    <a:pt x="0" y="294792"/>
                  </a:lnTo>
                  <a:lnTo>
                    <a:pt x="275" y="277885"/>
                  </a:lnTo>
                  <a:lnTo>
                    <a:pt x="22413" y="226972"/>
                  </a:lnTo>
                  <a:lnTo>
                    <a:pt x="64490" y="198129"/>
                  </a:lnTo>
                  <a:lnTo>
                    <a:pt x="81375" y="195324"/>
                  </a:lnTo>
                  <a:lnTo>
                    <a:pt x="98891" y="196256"/>
                  </a:lnTo>
                  <a:lnTo>
                    <a:pt x="135864" y="209432"/>
                  </a:lnTo>
                  <a:lnTo>
                    <a:pt x="173075" y="238896"/>
                  </a:lnTo>
                  <a:lnTo>
                    <a:pt x="190156" y="280171"/>
                  </a:lnTo>
                  <a:lnTo>
                    <a:pt x="190581" y="287268"/>
                  </a:lnTo>
                  <a:lnTo>
                    <a:pt x="190220" y="294268"/>
                  </a:lnTo>
                  <a:lnTo>
                    <a:pt x="188815" y="303506"/>
                  </a:lnTo>
                  <a:lnTo>
                    <a:pt x="186314" y="312922"/>
                  </a:lnTo>
                  <a:lnTo>
                    <a:pt x="182719" y="322504"/>
                  </a:lnTo>
                  <a:lnTo>
                    <a:pt x="178028" y="332241"/>
                  </a:lnTo>
                  <a:close/>
                </a:path>
                <a:path w="295910" h="380364">
                  <a:moveTo>
                    <a:pt x="284454" y="134756"/>
                  </a:moveTo>
                  <a:lnTo>
                    <a:pt x="254254" y="167350"/>
                  </a:lnTo>
                  <a:lnTo>
                    <a:pt x="223621" y="175984"/>
                  </a:lnTo>
                  <a:lnTo>
                    <a:pt x="213663" y="175450"/>
                  </a:lnTo>
                  <a:lnTo>
                    <a:pt x="202920" y="173618"/>
                  </a:lnTo>
                  <a:lnTo>
                    <a:pt x="212572" y="137423"/>
                  </a:lnTo>
                  <a:lnTo>
                    <a:pt x="219479" y="138832"/>
                  </a:lnTo>
                  <a:lnTo>
                    <a:pt x="226113" y="139074"/>
                  </a:lnTo>
                  <a:lnTo>
                    <a:pt x="261471" y="109237"/>
                  </a:lnTo>
                  <a:lnTo>
                    <a:pt x="263213" y="100308"/>
                  </a:lnTo>
                  <a:lnTo>
                    <a:pt x="262907" y="91330"/>
                  </a:lnTo>
                  <a:lnTo>
                    <a:pt x="238021" y="56784"/>
                  </a:lnTo>
                  <a:lnTo>
                    <a:pt x="197586" y="37586"/>
                  </a:lnTo>
                  <a:lnTo>
                    <a:pt x="186013" y="35742"/>
                  </a:lnTo>
                  <a:lnTo>
                    <a:pt x="175869" y="36458"/>
                  </a:lnTo>
                  <a:lnTo>
                    <a:pt x="144740" y="64446"/>
                  </a:lnTo>
                  <a:lnTo>
                    <a:pt x="142886" y="77781"/>
                  </a:lnTo>
                  <a:lnTo>
                    <a:pt x="143865" y="84591"/>
                  </a:lnTo>
                  <a:lnTo>
                    <a:pt x="146173" y="91428"/>
                  </a:lnTo>
                  <a:lnTo>
                    <a:pt x="150040" y="98228"/>
                  </a:lnTo>
                  <a:lnTo>
                    <a:pt x="155455" y="105005"/>
                  </a:lnTo>
                  <a:lnTo>
                    <a:pt x="162407" y="111769"/>
                  </a:lnTo>
                  <a:lnTo>
                    <a:pt x="135610" y="137804"/>
                  </a:lnTo>
                  <a:lnTo>
                    <a:pt x="112500" y="104515"/>
                  </a:lnTo>
                  <a:lnTo>
                    <a:pt x="108733" y="80821"/>
                  </a:lnTo>
                  <a:lnTo>
                    <a:pt x="110210" y="68558"/>
                  </a:lnTo>
                  <a:lnTo>
                    <a:pt x="129359" y="28767"/>
                  </a:lnTo>
                  <a:lnTo>
                    <a:pt x="169900" y="2549"/>
                  </a:lnTo>
                  <a:lnTo>
                    <a:pt x="186668" y="0"/>
                  </a:lnTo>
                  <a:lnTo>
                    <a:pt x="204031" y="1105"/>
                  </a:lnTo>
                  <a:lnTo>
                    <a:pt x="240639" y="14233"/>
                  </a:lnTo>
                  <a:lnTo>
                    <a:pt x="273405" y="38538"/>
                  </a:lnTo>
                  <a:lnTo>
                    <a:pt x="295384" y="84822"/>
                  </a:lnTo>
                  <a:lnTo>
                    <a:pt x="295407" y="101324"/>
                  </a:lnTo>
                  <a:lnTo>
                    <a:pt x="291764" y="117969"/>
                  </a:lnTo>
                  <a:lnTo>
                    <a:pt x="284454" y="134756"/>
                  </a:lnTo>
                  <a:close/>
                </a:path>
              </a:pathLst>
            </a:custGeom>
            <a:ln w="5788">
              <a:solidFill>
                <a:srgbClr val="F5F8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653535" y="2922523"/>
              <a:ext cx="131365" cy="117427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3653535" y="2922523"/>
              <a:ext cx="131445" cy="117475"/>
            </a:xfrm>
            <a:custGeom>
              <a:avLst/>
              <a:gdLst/>
              <a:ahLst/>
              <a:cxnLst/>
              <a:rect l="l" t="t" r="r" b="b"/>
              <a:pathLst>
                <a:path w="131445" h="117475">
                  <a:moveTo>
                    <a:pt x="125222" y="95630"/>
                  </a:moveTo>
                  <a:lnTo>
                    <a:pt x="90217" y="117427"/>
                  </a:lnTo>
                  <a:lnTo>
                    <a:pt x="83750" y="116127"/>
                  </a:lnTo>
                  <a:lnTo>
                    <a:pt x="55879" y="87884"/>
                  </a:lnTo>
                  <a:lnTo>
                    <a:pt x="53975" y="83692"/>
                  </a:lnTo>
                  <a:lnTo>
                    <a:pt x="51942" y="76835"/>
                  </a:lnTo>
                  <a:lnTo>
                    <a:pt x="49529" y="67183"/>
                  </a:lnTo>
                  <a:lnTo>
                    <a:pt x="46989" y="57530"/>
                  </a:lnTo>
                  <a:lnTo>
                    <a:pt x="40893" y="41275"/>
                  </a:lnTo>
                  <a:lnTo>
                    <a:pt x="19050" y="81914"/>
                  </a:lnTo>
                  <a:lnTo>
                    <a:pt x="0" y="71627"/>
                  </a:lnTo>
                  <a:lnTo>
                    <a:pt x="38608" y="0"/>
                  </a:lnTo>
                  <a:lnTo>
                    <a:pt x="45465" y="4699"/>
                  </a:lnTo>
                  <a:lnTo>
                    <a:pt x="50926" y="10667"/>
                  </a:lnTo>
                  <a:lnTo>
                    <a:pt x="68452" y="54737"/>
                  </a:lnTo>
                  <a:lnTo>
                    <a:pt x="70975" y="64168"/>
                  </a:lnTo>
                  <a:lnTo>
                    <a:pt x="73199" y="71707"/>
                  </a:lnTo>
                  <a:lnTo>
                    <a:pt x="86994" y="92075"/>
                  </a:lnTo>
                  <a:lnTo>
                    <a:pt x="91566" y="94487"/>
                  </a:lnTo>
                  <a:lnTo>
                    <a:pt x="95758" y="95250"/>
                  </a:lnTo>
                  <a:lnTo>
                    <a:pt x="99440" y="94106"/>
                  </a:lnTo>
                  <a:lnTo>
                    <a:pt x="103250" y="92963"/>
                  </a:lnTo>
                  <a:lnTo>
                    <a:pt x="106299" y="90297"/>
                  </a:lnTo>
                  <a:lnTo>
                    <a:pt x="108585" y="85978"/>
                  </a:lnTo>
                  <a:lnTo>
                    <a:pt x="110871" y="81661"/>
                  </a:lnTo>
                  <a:lnTo>
                    <a:pt x="111505" y="77597"/>
                  </a:lnTo>
                  <a:lnTo>
                    <a:pt x="110236" y="73660"/>
                  </a:lnTo>
                  <a:lnTo>
                    <a:pt x="109092" y="69723"/>
                  </a:lnTo>
                  <a:lnTo>
                    <a:pt x="105537" y="66039"/>
                  </a:lnTo>
                  <a:lnTo>
                    <a:pt x="99822" y="62356"/>
                  </a:lnTo>
                  <a:lnTo>
                    <a:pt x="112775" y="43179"/>
                  </a:lnTo>
                  <a:lnTo>
                    <a:pt x="131365" y="74449"/>
                  </a:lnTo>
                  <a:lnTo>
                    <a:pt x="130555" y="81407"/>
                  </a:lnTo>
                  <a:lnTo>
                    <a:pt x="128508" y="88459"/>
                  </a:lnTo>
                  <a:lnTo>
                    <a:pt x="125222" y="95630"/>
                  </a:lnTo>
                  <a:close/>
                </a:path>
              </a:pathLst>
            </a:custGeom>
            <a:ln w="5788">
              <a:solidFill>
                <a:srgbClr val="F5F8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6548628" y="1281683"/>
            <a:ext cx="909955" cy="800100"/>
            <a:chOff x="6548628" y="1281683"/>
            <a:chExt cx="909955" cy="800100"/>
          </a:xfrm>
        </p:grpSpPr>
        <p:pic>
          <p:nvPicPr>
            <p:cNvPr id="74" name="object 7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548628" y="1281683"/>
              <a:ext cx="909827" cy="765048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992112" y="1682495"/>
              <a:ext cx="441959" cy="399288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777271" y="1541696"/>
              <a:ext cx="378204" cy="299469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6777271" y="1541696"/>
              <a:ext cx="378460" cy="299720"/>
            </a:xfrm>
            <a:custGeom>
              <a:avLst/>
              <a:gdLst/>
              <a:ahLst/>
              <a:cxnLst/>
              <a:rect l="l" t="t" r="r" b="b"/>
              <a:pathLst>
                <a:path w="378459" h="299719">
                  <a:moveTo>
                    <a:pt x="316821" y="149816"/>
                  </a:moveTo>
                  <a:lnTo>
                    <a:pt x="306915" y="145335"/>
                  </a:lnTo>
                  <a:lnTo>
                    <a:pt x="297009" y="143117"/>
                  </a:lnTo>
                  <a:lnTo>
                    <a:pt x="287103" y="143136"/>
                  </a:lnTo>
                  <a:lnTo>
                    <a:pt x="249943" y="167052"/>
                  </a:lnTo>
                  <a:lnTo>
                    <a:pt x="231715" y="204870"/>
                  </a:lnTo>
                  <a:lnTo>
                    <a:pt x="230300" y="216447"/>
                  </a:lnTo>
                  <a:lnTo>
                    <a:pt x="231350" y="227286"/>
                  </a:lnTo>
                  <a:lnTo>
                    <a:pt x="254972" y="259036"/>
                  </a:lnTo>
                  <a:lnTo>
                    <a:pt x="274403" y="265497"/>
                  </a:lnTo>
                  <a:lnTo>
                    <a:pt x="284261" y="265412"/>
                  </a:lnTo>
                  <a:lnTo>
                    <a:pt x="321825" y="241133"/>
                  </a:lnTo>
                  <a:lnTo>
                    <a:pt x="340379" y="203124"/>
                  </a:lnTo>
                  <a:lnTo>
                    <a:pt x="341903" y="191714"/>
                  </a:lnTo>
                  <a:lnTo>
                    <a:pt x="340951" y="181185"/>
                  </a:lnTo>
                  <a:lnTo>
                    <a:pt x="337806" y="171658"/>
                  </a:lnTo>
                  <a:lnTo>
                    <a:pt x="332743" y="163262"/>
                  </a:lnTo>
                  <a:lnTo>
                    <a:pt x="325753" y="155985"/>
                  </a:lnTo>
                  <a:lnTo>
                    <a:pt x="316821" y="149816"/>
                  </a:lnTo>
                  <a:close/>
                </a:path>
                <a:path w="378459" h="299719">
                  <a:moveTo>
                    <a:pt x="331934" y="122257"/>
                  </a:moveTo>
                  <a:lnTo>
                    <a:pt x="369724" y="159744"/>
                  </a:lnTo>
                  <a:lnTo>
                    <a:pt x="378204" y="192893"/>
                  </a:lnTo>
                  <a:lnTo>
                    <a:pt x="376812" y="210681"/>
                  </a:lnTo>
                  <a:lnTo>
                    <a:pt x="362541" y="248114"/>
                  </a:lnTo>
                  <a:lnTo>
                    <a:pt x="338030" y="279340"/>
                  </a:lnTo>
                  <a:lnTo>
                    <a:pt x="291111" y="299469"/>
                  </a:lnTo>
                  <a:lnTo>
                    <a:pt x="274181" y="298850"/>
                  </a:lnTo>
                  <a:lnTo>
                    <a:pt x="223631" y="275633"/>
                  </a:lnTo>
                  <a:lnTo>
                    <a:pt x="195663" y="233128"/>
                  </a:lnTo>
                  <a:lnTo>
                    <a:pt x="193165" y="216173"/>
                  </a:lnTo>
                  <a:lnTo>
                    <a:pt x="194440" y="198647"/>
                  </a:lnTo>
                  <a:lnTo>
                    <a:pt x="208363" y="161881"/>
                  </a:lnTo>
                  <a:lnTo>
                    <a:pt x="238589" y="125305"/>
                  </a:lnTo>
                  <a:lnTo>
                    <a:pt x="280213" y="109096"/>
                  </a:lnTo>
                  <a:lnTo>
                    <a:pt x="287285" y="108773"/>
                  </a:lnTo>
                  <a:lnTo>
                    <a:pt x="294215" y="109176"/>
                  </a:lnTo>
                  <a:lnTo>
                    <a:pt x="303448" y="110791"/>
                  </a:lnTo>
                  <a:lnTo>
                    <a:pt x="312836" y="113526"/>
                  </a:lnTo>
                  <a:lnTo>
                    <a:pt x="322343" y="117355"/>
                  </a:lnTo>
                  <a:lnTo>
                    <a:pt x="331934" y="122257"/>
                  </a:lnTo>
                  <a:close/>
                </a:path>
                <a:path w="378459" h="299719">
                  <a:moveTo>
                    <a:pt x="136608" y="11894"/>
                  </a:moveTo>
                  <a:lnTo>
                    <a:pt x="168701" y="42737"/>
                  </a:lnTo>
                  <a:lnTo>
                    <a:pt x="176692" y="73536"/>
                  </a:lnTo>
                  <a:lnTo>
                    <a:pt x="175968" y="83500"/>
                  </a:lnTo>
                  <a:lnTo>
                    <a:pt x="173946" y="94190"/>
                  </a:lnTo>
                  <a:lnTo>
                    <a:pt x="137878" y="83776"/>
                  </a:lnTo>
                  <a:lnTo>
                    <a:pt x="139404" y="76940"/>
                  </a:lnTo>
                  <a:lnTo>
                    <a:pt x="139799" y="70330"/>
                  </a:lnTo>
                  <a:lnTo>
                    <a:pt x="110708" y="34361"/>
                  </a:lnTo>
                  <a:lnTo>
                    <a:pt x="101778" y="32436"/>
                  </a:lnTo>
                  <a:lnTo>
                    <a:pt x="92801" y="32559"/>
                  </a:lnTo>
                  <a:lnTo>
                    <a:pt x="57755" y="56739"/>
                  </a:lnTo>
                  <a:lnTo>
                    <a:pt x="37786" y="96825"/>
                  </a:lnTo>
                  <a:lnTo>
                    <a:pt x="35700" y="108378"/>
                  </a:lnTo>
                  <a:lnTo>
                    <a:pt x="36151" y="118574"/>
                  </a:lnTo>
                  <a:lnTo>
                    <a:pt x="63557" y="150145"/>
                  </a:lnTo>
                  <a:lnTo>
                    <a:pt x="76840" y="152328"/>
                  </a:lnTo>
                  <a:lnTo>
                    <a:pt x="83649" y="151467"/>
                  </a:lnTo>
                  <a:lnTo>
                    <a:pt x="90582" y="149274"/>
                  </a:lnTo>
                  <a:lnTo>
                    <a:pt x="97492" y="145545"/>
                  </a:lnTo>
                  <a:lnTo>
                    <a:pt x="104401" y="140269"/>
                  </a:lnTo>
                  <a:lnTo>
                    <a:pt x="111335" y="133433"/>
                  </a:lnTo>
                  <a:lnTo>
                    <a:pt x="136735" y="160865"/>
                  </a:lnTo>
                  <a:lnTo>
                    <a:pt x="102981" y="183225"/>
                  </a:lnTo>
                  <a:lnTo>
                    <a:pt x="79265" y="186513"/>
                  </a:lnTo>
                  <a:lnTo>
                    <a:pt x="67059" y="184788"/>
                  </a:lnTo>
                  <a:lnTo>
                    <a:pt x="27656" y="164875"/>
                  </a:lnTo>
                  <a:lnTo>
                    <a:pt x="2242" y="123781"/>
                  </a:lnTo>
                  <a:lnTo>
                    <a:pt x="0" y="106999"/>
                  </a:lnTo>
                  <a:lnTo>
                    <a:pt x="1448" y="89634"/>
                  </a:lnTo>
                  <a:lnTo>
                    <a:pt x="15323" y="53296"/>
                  </a:lnTo>
                  <a:lnTo>
                    <a:pt x="40262" y="21006"/>
                  </a:lnTo>
                  <a:lnTo>
                    <a:pt x="86923" y="0"/>
                  </a:lnTo>
                  <a:lnTo>
                    <a:pt x="103429" y="305"/>
                  </a:lnTo>
                  <a:lnTo>
                    <a:pt x="119983" y="4278"/>
                  </a:lnTo>
                  <a:lnTo>
                    <a:pt x="136608" y="11894"/>
                  </a:lnTo>
                  <a:close/>
                </a:path>
              </a:pathLst>
            </a:custGeom>
            <a:ln w="10613">
              <a:solidFill>
                <a:srgbClr val="F5F8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110222" y="1858057"/>
              <a:ext cx="118367" cy="131143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7110222" y="1858057"/>
              <a:ext cx="118745" cy="131445"/>
            </a:xfrm>
            <a:custGeom>
              <a:avLst/>
              <a:gdLst/>
              <a:ahLst/>
              <a:cxnLst/>
              <a:rect l="l" t="t" r="r" b="b"/>
              <a:pathLst>
                <a:path w="118745" h="131444">
                  <a:moveTo>
                    <a:pt x="97281" y="6429"/>
                  </a:moveTo>
                  <a:lnTo>
                    <a:pt x="118367" y="35347"/>
                  </a:lnTo>
                  <a:lnTo>
                    <a:pt x="118364" y="41910"/>
                  </a:lnTo>
                  <a:lnTo>
                    <a:pt x="103885" y="66754"/>
                  </a:lnTo>
                  <a:lnTo>
                    <a:pt x="99822" y="70056"/>
                  </a:lnTo>
                  <a:lnTo>
                    <a:pt x="94487" y="73104"/>
                  </a:lnTo>
                  <a:lnTo>
                    <a:pt x="88137" y="75644"/>
                  </a:lnTo>
                  <a:lnTo>
                    <a:pt x="83947" y="77422"/>
                  </a:lnTo>
                  <a:lnTo>
                    <a:pt x="77088" y="79454"/>
                  </a:lnTo>
                  <a:lnTo>
                    <a:pt x="67309" y="81613"/>
                  </a:lnTo>
                  <a:lnTo>
                    <a:pt x="57657" y="83899"/>
                  </a:lnTo>
                  <a:lnTo>
                    <a:pt x="41401" y="89741"/>
                  </a:lnTo>
                  <a:lnTo>
                    <a:pt x="81406" y="112347"/>
                  </a:lnTo>
                  <a:lnTo>
                    <a:pt x="70866" y="131143"/>
                  </a:lnTo>
                  <a:lnTo>
                    <a:pt x="0" y="91138"/>
                  </a:lnTo>
                  <a:lnTo>
                    <a:pt x="4825" y="84407"/>
                  </a:lnTo>
                  <a:lnTo>
                    <a:pt x="10922" y="79073"/>
                  </a:lnTo>
                  <a:lnTo>
                    <a:pt x="55372" y="62436"/>
                  </a:lnTo>
                  <a:lnTo>
                    <a:pt x="64823" y="60082"/>
                  </a:lnTo>
                  <a:lnTo>
                    <a:pt x="72405" y="57991"/>
                  </a:lnTo>
                  <a:lnTo>
                    <a:pt x="96266" y="36020"/>
                  </a:lnTo>
                  <a:lnTo>
                    <a:pt x="95250" y="32210"/>
                  </a:lnTo>
                  <a:lnTo>
                    <a:pt x="94233" y="28400"/>
                  </a:lnTo>
                  <a:lnTo>
                    <a:pt x="91567" y="25352"/>
                  </a:lnTo>
                  <a:lnTo>
                    <a:pt x="87249" y="22939"/>
                  </a:lnTo>
                  <a:lnTo>
                    <a:pt x="83057" y="20526"/>
                  </a:lnTo>
                  <a:lnTo>
                    <a:pt x="63626" y="31194"/>
                  </a:lnTo>
                  <a:lnTo>
                    <a:pt x="44576" y="17859"/>
                  </a:lnTo>
                  <a:lnTo>
                    <a:pt x="76279" y="0"/>
                  </a:lnTo>
                  <a:lnTo>
                    <a:pt x="83184" y="904"/>
                  </a:lnTo>
                  <a:lnTo>
                    <a:pt x="90185" y="3048"/>
                  </a:lnTo>
                  <a:lnTo>
                    <a:pt x="97281" y="6429"/>
                  </a:lnTo>
                  <a:close/>
                </a:path>
              </a:pathLst>
            </a:custGeom>
            <a:ln w="10613">
              <a:solidFill>
                <a:srgbClr val="F5F8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8002523" y="3182111"/>
            <a:ext cx="845819" cy="937260"/>
            <a:chOff x="8002523" y="3182111"/>
            <a:chExt cx="845819" cy="937260"/>
          </a:xfrm>
        </p:grpSpPr>
        <p:pic>
          <p:nvPicPr>
            <p:cNvPr id="81" name="object 8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002523" y="3182111"/>
              <a:ext cx="845820" cy="883919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336279" y="3680459"/>
              <a:ext cx="426720" cy="438912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214463" y="3459352"/>
              <a:ext cx="334160" cy="355854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210478" y="3455368"/>
              <a:ext cx="342130" cy="363823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430259" y="3865637"/>
              <a:ext cx="131191" cy="124321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426275" y="3861653"/>
              <a:ext cx="139160" cy="132290"/>
            </a:xfrm>
            <a:prstGeom prst="rect">
              <a:avLst/>
            </a:prstGeom>
          </p:spPr>
        </p:pic>
      </p:grpSp>
      <p:grpSp>
        <p:nvGrpSpPr>
          <p:cNvPr id="87" name="object 87"/>
          <p:cNvGrpSpPr/>
          <p:nvPr/>
        </p:nvGrpSpPr>
        <p:grpSpPr>
          <a:xfrm>
            <a:off x="4876800" y="3078479"/>
            <a:ext cx="861060" cy="923925"/>
            <a:chOff x="4876800" y="3078479"/>
            <a:chExt cx="861060" cy="923925"/>
          </a:xfrm>
        </p:grpSpPr>
        <p:pic>
          <p:nvPicPr>
            <p:cNvPr id="88" name="object 8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876800" y="3078479"/>
              <a:ext cx="861060" cy="873252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230368" y="3566159"/>
              <a:ext cx="431291" cy="435863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092827" y="3356101"/>
              <a:ext cx="342900" cy="348742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088604" y="3351879"/>
              <a:ext cx="351345" cy="357187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328284" y="3751264"/>
              <a:ext cx="130048" cy="125918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324062" y="3747041"/>
              <a:ext cx="138493" cy="134363"/>
            </a:xfrm>
            <a:prstGeom prst="rect">
              <a:avLst/>
            </a:prstGeom>
          </p:spPr>
        </p:pic>
      </p:grpSp>
      <p:grpSp>
        <p:nvGrpSpPr>
          <p:cNvPr id="94" name="object 94"/>
          <p:cNvGrpSpPr/>
          <p:nvPr/>
        </p:nvGrpSpPr>
        <p:grpSpPr>
          <a:xfrm>
            <a:off x="6929628" y="3889247"/>
            <a:ext cx="833755" cy="944880"/>
            <a:chOff x="6929628" y="3889247"/>
            <a:chExt cx="833755" cy="944880"/>
          </a:xfrm>
        </p:grpSpPr>
        <p:pic>
          <p:nvPicPr>
            <p:cNvPr id="95" name="object 95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929628" y="3889247"/>
              <a:ext cx="833627" cy="891539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7251192" y="4393691"/>
              <a:ext cx="422148" cy="440436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7138406" y="4166234"/>
              <a:ext cx="328891" cy="35979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134524" y="4162409"/>
              <a:ext cx="336599" cy="367442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7341743" y="4578984"/>
              <a:ext cx="131825" cy="122935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7337917" y="4575159"/>
              <a:ext cx="139477" cy="130587"/>
            </a:xfrm>
            <a:prstGeom prst="rect">
              <a:avLst/>
            </a:prstGeom>
          </p:spPr>
        </p:pic>
      </p:grpSp>
      <p:pic>
        <p:nvPicPr>
          <p:cNvPr id="101" name="object 10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3800475" y="4752975"/>
            <a:ext cx="1390650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654294"/>
            <a:ext cx="9144000" cy="220370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object 5"/>
            <p:cNvSpPr/>
            <p:nvPr/>
          </p:nvSpPr>
          <p:spPr>
            <a:xfrm>
              <a:off x="0" y="4752085"/>
              <a:ext cx="9144000" cy="2106295"/>
            </a:xfrm>
            <a:custGeom>
              <a:avLst/>
              <a:gdLst/>
              <a:ahLst/>
              <a:cxnLst/>
              <a:rect l="l" t="t" r="r" b="b"/>
              <a:pathLst>
                <a:path w="9144000" h="2106295">
                  <a:moveTo>
                    <a:pt x="0" y="1692313"/>
                  </a:moveTo>
                  <a:lnTo>
                    <a:pt x="0" y="2105912"/>
                  </a:lnTo>
                  <a:lnTo>
                    <a:pt x="9144000" y="2105912"/>
                  </a:lnTo>
                  <a:lnTo>
                    <a:pt x="9144000" y="1750928"/>
                  </a:lnTo>
                  <a:lnTo>
                    <a:pt x="2266828" y="1750928"/>
                  </a:lnTo>
                  <a:lnTo>
                    <a:pt x="1613553" y="1743514"/>
                  </a:lnTo>
                  <a:lnTo>
                    <a:pt x="0" y="1692313"/>
                  </a:lnTo>
                  <a:close/>
                </a:path>
                <a:path w="9144000" h="2106295">
                  <a:moveTo>
                    <a:pt x="9144000" y="0"/>
                  </a:moveTo>
                  <a:lnTo>
                    <a:pt x="8953853" y="89658"/>
                  </a:lnTo>
                  <a:lnTo>
                    <a:pt x="8464392" y="314254"/>
                  </a:lnTo>
                  <a:lnTo>
                    <a:pt x="8055839" y="494037"/>
                  </a:lnTo>
                  <a:lnTo>
                    <a:pt x="7664254" y="658829"/>
                  </a:lnTo>
                  <a:lnTo>
                    <a:pt x="7341069" y="788605"/>
                  </a:lnTo>
                  <a:lnTo>
                    <a:pt x="7028467" y="908189"/>
                  </a:lnTo>
                  <a:lnTo>
                    <a:pt x="6775423" y="1000332"/>
                  </a:lnTo>
                  <a:lnTo>
                    <a:pt x="6528624" y="1085881"/>
                  </a:lnTo>
                  <a:lnTo>
                    <a:pt x="6287566" y="1165056"/>
                  </a:lnTo>
                  <a:lnTo>
                    <a:pt x="6051747" y="1238076"/>
                  </a:lnTo>
                  <a:lnTo>
                    <a:pt x="5820664" y="1305162"/>
                  </a:lnTo>
                  <a:lnTo>
                    <a:pt x="5593815" y="1366533"/>
                  </a:lnTo>
                  <a:lnTo>
                    <a:pt x="5415046" y="1411663"/>
                  </a:lnTo>
                  <a:lnTo>
                    <a:pt x="5238407" y="1453389"/>
                  </a:lnTo>
                  <a:lnTo>
                    <a:pt x="5063642" y="1491823"/>
                  </a:lnTo>
                  <a:lnTo>
                    <a:pt x="4890493" y="1527077"/>
                  </a:lnTo>
                  <a:lnTo>
                    <a:pt x="4718701" y="1559265"/>
                  </a:lnTo>
                  <a:lnTo>
                    <a:pt x="4548012" y="1588498"/>
                  </a:lnTo>
                  <a:lnTo>
                    <a:pt x="4335806" y="1621057"/>
                  </a:lnTo>
                  <a:lnTo>
                    <a:pt x="4124415" y="1649395"/>
                  </a:lnTo>
                  <a:lnTo>
                    <a:pt x="3913339" y="1673732"/>
                  </a:lnTo>
                  <a:lnTo>
                    <a:pt x="3702072" y="1694288"/>
                  </a:lnTo>
                  <a:lnTo>
                    <a:pt x="3490114" y="1711283"/>
                  </a:lnTo>
                  <a:lnTo>
                    <a:pt x="3234143" y="1727285"/>
                  </a:lnTo>
                  <a:lnTo>
                    <a:pt x="2975583" y="1738855"/>
                  </a:lnTo>
                  <a:lnTo>
                    <a:pt x="2669499" y="1747259"/>
                  </a:lnTo>
                  <a:lnTo>
                    <a:pt x="2266828" y="1750928"/>
                  </a:lnTo>
                  <a:lnTo>
                    <a:pt x="9144000" y="175092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7B7B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11568" y="0"/>
              <a:ext cx="1932431" cy="68579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315200" y="0"/>
              <a:ext cx="1828800" cy="6858000"/>
            </a:xfrm>
            <a:custGeom>
              <a:avLst/>
              <a:gdLst/>
              <a:ahLst/>
              <a:cxnLst/>
              <a:rect l="l" t="t" r="r" b="b"/>
              <a:pathLst>
                <a:path w="1828800" h="6858000">
                  <a:moveTo>
                    <a:pt x="0" y="0"/>
                  </a:moveTo>
                  <a:lnTo>
                    <a:pt x="37678" y="52510"/>
                  </a:lnTo>
                  <a:lnTo>
                    <a:pt x="74692" y="105059"/>
                  </a:lnTo>
                  <a:lnTo>
                    <a:pt x="111045" y="157642"/>
                  </a:lnTo>
                  <a:lnTo>
                    <a:pt x="146740" y="210258"/>
                  </a:lnTo>
                  <a:lnTo>
                    <a:pt x="181781" y="262903"/>
                  </a:lnTo>
                  <a:lnTo>
                    <a:pt x="216173" y="315574"/>
                  </a:lnTo>
                  <a:lnTo>
                    <a:pt x="249918" y="368268"/>
                  </a:lnTo>
                  <a:lnTo>
                    <a:pt x="283022" y="420982"/>
                  </a:lnTo>
                  <a:lnTo>
                    <a:pt x="315488" y="473715"/>
                  </a:lnTo>
                  <a:lnTo>
                    <a:pt x="347319" y="526461"/>
                  </a:lnTo>
                  <a:lnTo>
                    <a:pt x="378519" y="579219"/>
                  </a:lnTo>
                  <a:lnTo>
                    <a:pt x="409092" y="631986"/>
                  </a:lnTo>
                  <a:lnTo>
                    <a:pt x="439043" y="684758"/>
                  </a:lnTo>
                  <a:lnTo>
                    <a:pt x="468375" y="737534"/>
                  </a:lnTo>
                  <a:lnTo>
                    <a:pt x="497091" y="790309"/>
                  </a:lnTo>
                  <a:lnTo>
                    <a:pt x="525196" y="843081"/>
                  </a:lnTo>
                  <a:lnTo>
                    <a:pt x="552693" y="895847"/>
                  </a:lnTo>
                  <a:lnTo>
                    <a:pt x="579586" y="948604"/>
                  </a:lnTo>
                  <a:lnTo>
                    <a:pt x="605880" y="1001349"/>
                  </a:lnTo>
                  <a:lnTo>
                    <a:pt x="631577" y="1054080"/>
                  </a:lnTo>
                  <a:lnTo>
                    <a:pt x="656682" y="1106792"/>
                  </a:lnTo>
                  <a:lnTo>
                    <a:pt x="681198" y="1159484"/>
                  </a:lnTo>
                  <a:lnTo>
                    <a:pt x="705130" y="1212153"/>
                  </a:lnTo>
                  <a:lnTo>
                    <a:pt x="728481" y="1264795"/>
                  </a:lnTo>
                  <a:lnTo>
                    <a:pt x="751256" y="1317407"/>
                  </a:lnTo>
                  <a:lnTo>
                    <a:pt x="773457" y="1369987"/>
                  </a:lnTo>
                  <a:lnTo>
                    <a:pt x="795088" y="1422532"/>
                  </a:lnTo>
                  <a:lnTo>
                    <a:pt x="816155" y="1475038"/>
                  </a:lnTo>
                  <a:lnTo>
                    <a:pt x="836659" y="1527504"/>
                  </a:lnTo>
                  <a:lnTo>
                    <a:pt x="856606" y="1579925"/>
                  </a:lnTo>
                  <a:lnTo>
                    <a:pt x="875999" y="1632299"/>
                  </a:lnTo>
                  <a:lnTo>
                    <a:pt x="894841" y="1684623"/>
                  </a:lnTo>
                  <a:lnTo>
                    <a:pt x="913138" y="1736895"/>
                  </a:lnTo>
                  <a:lnTo>
                    <a:pt x="930891" y="1789110"/>
                  </a:lnTo>
                  <a:lnTo>
                    <a:pt x="948107" y="1841267"/>
                  </a:lnTo>
                  <a:lnTo>
                    <a:pt x="964787" y="1893362"/>
                  </a:lnTo>
                  <a:lnTo>
                    <a:pt x="980936" y="1945392"/>
                  </a:lnTo>
                  <a:lnTo>
                    <a:pt x="996558" y="1997355"/>
                  </a:lnTo>
                  <a:lnTo>
                    <a:pt x="1011657" y="2049248"/>
                  </a:lnTo>
                  <a:lnTo>
                    <a:pt x="1026237" y="2101067"/>
                  </a:lnTo>
                  <a:lnTo>
                    <a:pt x="1040300" y="2152809"/>
                  </a:lnTo>
                  <a:lnTo>
                    <a:pt x="1053852" y="2204473"/>
                  </a:lnTo>
                  <a:lnTo>
                    <a:pt x="1066896" y="2256054"/>
                  </a:lnTo>
                  <a:lnTo>
                    <a:pt x="1079436" y="2307550"/>
                  </a:lnTo>
                  <a:lnTo>
                    <a:pt x="1091475" y="2358958"/>
                  </a:lnTo>
                  <a:lnTo>
                    <a:pt x="1103018" y="2410275"/>
                  </a:lnTo>
                  <a:lnTo>
                    <a:pt x="1114068" y="2461498"/>
                  </a:lnTo>
                  <a:lnTo>
                    <a:pt x="1124629" y="2512625"/>
                  </a:lnTo>
                  <a:lnTo>
                    <a:pt x="1134705" y="2563651"/>
                  </a:lnTo>
                  <a:lnTo>
                    <a:pt x="1144300" y="2614575"/>
                  </a:lnTo>
                  <a:lnTo>
                    <a:pt x="1153418" y="2665393"/>
                  </a:lnTo>
                  <a:lnTo>
                    <a:pt x="1162062" y="2716103"/>
                  </a:lnTo>
                  <a:lnTo>
                    <a:pt x="1170236" y="2766701"/>
                  </a:lnTo>
                  <a:lnTo>
                    <a:pt x="1177945" y="2817185"/>
                  </a:lnTo>
                  <a:lnTo>
                    <a:pt x="1185192" y="2867551"/>
                  </a:lnTo>
                  <a:lnTo>
                    <a:pt x="1191980" y="2917797"/>
                  </a:lnTo>
                  <a:lnTo>
                    <a:pt x="1198314" y="2967920"/>
                  </a:lnTo>
                  <a:lnTo>
                    <a:pt x="1204197" y="3017916"/>
                  </a:lnTo>
                  <a:lnTo>
                    <a:pt x="1209634" y="3067784"/>
                  </a:lnTo>
                  <a:lnTo>
                    <a:pt x="1214628" y="3117520"/>
                  </a:lnTo>
                  <a:lnTo>
                    <a:pt x="1219183" y="3167120"/>
                  </a:lnTo>
                  <a:lnTo>
                    <a:pt x="1223302" y="3216583"/>
                  </a:lnTo>
                  <a:lnTo>
                    <a:pt x="1226990" y="3265905"/>
                  </a:lnTo>
                  <a:lnTo>
                    <a:pt x="1230251" y="3315083"/>
                  </a:lnTo>
                  <a:lnTo>
                    <a:pt x="1233088" y="3364115"/>
                  </a:lnTo>
                  <a:lnTo>
                    <a:pt x="1235505" y="3412997"/>
                  </a:lnTo>
                  <a:lnTo>
                    <a:pt x="1237506" y="3461726"/>
                  </a:lnTo>
                  <a:lnTo>
                    <a:pt x="1239095" y="3510300"/>
                  </a:lnTo>
                  <a:lnTo>
                    <a:pt x="1240275" y="3558716"/>
                  </a:lnTo>
                  <a:lnTo>
                    <a:pt x="1241051" y="3606970"/>
                  </a:lnTo>
                  <a:lnTo>
                    <a:pt x="1241426" y="3655060"/>
                  </a:lnTo>
                  <a:lnTo>
                    <a:pt x="1241404" y="3702983"/>
                  </a:lnTo>
                  <a:lnTo>
                    <a:pt x="1240989" y="3750736"/>
                  </a:lnTo>
                  <a:lnTo>
                    <a:pt x="1240185" y="3798316"/>
                  </a:lnTo>
                  <a:lnTo>
                    <a:pt x="1238995" y="3845719"/>
                  </a:lnTo>
                  <a:lnTo>
                    <a:pt x="1237424" y="3892944"/>
                  </a:lnTo>
                  <a:lnTo>
                    <a:pt x="1235475" y="3939987"/>
                  </a:lnTo>
                  <a:lnTo>
                    <a:pt x="1233152" y="3986846"/>
                  </a:lnTo>
                  <a:lnTo>
                    <a:pt x="1230459" y="4033516"/>
                  </a:lnTo>
                  <a:lnTo>
                    <a:pt x="1227400" y="4079996"/>
                  </a:lnTo>
                  <a:lnTo>
                    <a:pt x="1223979" y="4126283"/>
                  </a:lnTo>
                  <a:lnTo>
                    <a:pt x="1220198" y="4172373"/>
                  </a:lnTo>
                  <a:lnTo>
                    <a:pt x="1216063" y="4218264"/>
                  </a:lnTo>
                  <a:lnTo>
                    <a:pt x="1211578" y="4263952"/>
                  </a:lnTo>
                  <a:lnTo>
                    <a:pt x="1206745" y="4309435"/>
                  </a:lnTo>
                  <a:lnTo>
                    <a:pt x="1201568" y="4354710"/>
                  </a:lnTo>
                  <a:lnTo>
                    <a:pt x="1196053" y="4399773"/>
                  </a:lnTo>
                  <a:lnTo>
                    <a:pt x="1190201" y="4444623"/>
                  </a:lnTo>
                  <a:lnTo>
                    <a:pt x="1184018" y="4489256"/>
                  </a:lnTo>
                  <a:lnTo>
                    <a:pt x="1177507" y="4533668"/>
                  </a:lnTo>
                  <a:lnTo>
                    <a:pt x="1170672" y="4577858"/>
                  </a:lnTo>
                  <a:lnTo>
                    <a:pt x="1163517" y="4621822"/>
                  </a:lnTo>
                  <a:lnTo>
                    <a:pt x="1156045" y="4665558"/>
                  </a:lnTo>
                  <a:lnTo>
                    <a:pt x="1148260" y="4709062"/>
                  </a:lnTo>
                  <a:lnTo>
                    <a:pt x="1140167" y="4752331"/>
                  </a:lnTo>
                  <a:lnTo>
                    <a:pt x="1131769" y="4795362"/>
                  </a:lnTo>
                  <a:lnTo>
                    <a:pt x="1123069" y="4838154"/>
                  </a:lnTo>
                  <a:lnTo>
                    <a:pt x="1114073" y="4880702"/>
                  </a:lnTo>
                  <a:lnTo>
                    <a:pt x="1104783" y="4923003"/>
                  </a:lnTo>
                  <a:lnTo>
                    <a:pt x="1095203" y="4965056"/>
                  </a:lnTo>
                  <a:lnTo>
                    <a:pt x="1085337" y="5006856"/>
                  </a:lnTo>
                  <a:lnTo>
                    <a:pt x="1075190" y="5048401"/>
                  </a:lnTo>
                  <a:lnTo>
                    <a:pt x="1064764" y="5089688"/>
                  </a:lnTo>
                  <a:lnTo>
                    <a:pt x="1054064" y="5130715"/>
                  </a:lnTo>
                  <a:lnTo>
                    <a:pt x="1043094" y="5171477"/>
                  </a:lnTo>
                  <a:lnTo>
                    <a:pt x="1031857" y="5211973"/>
                  </a:lnTo>
                  <a:lnTo>
                    <a:pt x="1020357" y="5252199"/>
                  </a:lnTo>
                  <a:lnTo>
                    <a:pt x="1008598" y="5292152"/>
                  </a:lnTo>
                  <a:lnTo>
                    <a:pt x="996584" y="5331829"/>
                  </a:lnTo>
                  <a:lnTo>
                    <a:pt x="984319" y="5371228"/>
                  </a:lnTo>
                  <a:lnTo>
                    <a:pt x="971806" y="5410346"/>
                  </a:lnTo>
                  <a:lnTo>
                    <a:pt x="959049" y="5449179"/>
                  </a:lnTo>
                  <a:lnTo>
                    <a:pt x="946053" y="5487725"/>
                  </a:lnTo>
                  <a:lnTo>
                    <a:pt x="932821" y="5525981"/>
                  </a:lnTo>
                  <a:lnTo>
                    <a:pt x="919356" y="5563944"/>
                  </a:lnTo>
                  <a:lnTo>
                    <a:pt x="905664" y="5601610"/>
                  </a:lnTo>
                  <a:lnTo>
                    <a:pt x="891746" y="5638977"/>
                  </a:lnTo>
                  <a:lnTo>
                    <a:pt x="877608" y="5676043"/>
                  </a:lnTo>
                  <a:lnTo>
                    <a:pt x="863253" y="5712803"/>
                  </a:lnTo>
                  <a:lnTo>
                    <a:pt x="848686" y="5749256"/>
                  </a:lnTo>
                  <a:lnTo>
                    <a:pt x="833909" y="5785398"/>
                  </a:lnTo>
                  <a:lnTo>
                    <a:pt x="818926" y="5821227"/>
                  </a:lnTo>
                  <a:lnTo>
                    <a:pt x="803742" y="5856738"/>
                  </a:lnTo>
                  <a:lnTo>
                    <a:pt x="788361" y="5891930"/>
                  </a:lnTo>
                  <a:lnTo>
                    <a:pt x="772785" y="5926800"/>
                  </a:lnTo>
                  <a:lnTo>
                    <a:pt x="741068" y="5995560"/>
                  </a:lnTo>
                  <a:lnTo>
                    <a:pt x="708622" y="6062996"/>
                  </a:lnTo>
                  <a:lnTo>
                    <a:pt x="675477" y="6129082"/>
                  </a:lnTo>
                  <a:lnTo>
                    <a:pt x="641663" y="6193797"/>
                  </a:lnTo>
                  <a:lnTo>
                    <a:pt x="607212" y="6257116"/>
                  </a:lnTo>
                  <a:lnTo>
                    <a:pt x="572155" y="6319017"/>
                  </a:lnTo>
                  <a:lnTo>
                    <a:pt x="536521" y="6379475"/>
                  </a:lnTo>
                  <a:lnTo>
                    <a:pt x="500341" y="6438468"/>
                  </a:lnTo>
                  <a:lnTo>
                    <a:pt x="463647" y="6495971"/>
                  </a:lnTo>
                  <a:lnTo>
                    <a:pt x="426469" y="6551962"/>
                  </a:lnTo>
                  <a:lnTo>
                    <a:pt x="388836" y="6606417"/>
                  </a:lnTo>
                  <a:lnTo>
                    <a:pt x="350781" y="6659313"/>
                  </a:lnTo>
                  <a:lnTo>
                    <a:pt x="312334" y="6710625"/>
                  </a:lnTo>
                  <a:lnTo>
                    <a:pt x="273525" y="6760331"/>
                  </a:lnTo>
                  <a:lnTo>
                    <a:pt x="234385" y="6808408"/>
                  </a:lnTo>
                  <a:lnTo>
                    <a:pt x="194945" y="6854831"/>
                  </a:lnTo>
                  <a:lnTo>
                    <a:pt x="1828800" y="6857999"/>
                  </a:lnTo>
                  <a:lnTo>
                    <a:pt x="1828800" y="14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8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42619" y="292049"/>
            <a:ext cx="33350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2135" dirty="0">
                <a:latin typeface="Verdana"/>
                <a:cs typeface="Verdana"/>
              </a:rPr>
              <a:t>A</a:t>
            </a:r>
            <a:r>
              <a:rPr sz="4000" spc="-490" dirty="0">
                <a:latin typeface="Verdana"/>
                <a:cs typeface="Verdana"/>
              </a:rPr>
              <a:t>t</a:t>
            </a:r>
            <a:r>
              <a:rPr sz="4000" spc="-125" dirty="0">
                <a:latin typeface="Verdana"/>
                <a:cs typeface="Verdana"/>
              </a:rPr>
              <a:t> </a:t>
            </a:r>
            <a:r>
              <a:rPr sz="4000" spc="-505" dirty="0">
                <a:latin typeface="Verdana"/>
                <a:cs typeface="Verdana"/>
              </a:rPr>
              <a:t>t</a:t>
            </a:r>
            <a:r>
              <a:rPr sz="4000" spc="-955" dirty="0">
                <a:latin typeface="Verdana"/>
                <a:cs typeface="Verdana"/>
              </a:rPr>
              <a:t>h</a:t>
            </a:r>
            <a:r>
              <a:rPr sz="4000" spc="-994" dirty="0">
                <a:latin typeface="Verdana"/>
                <a:cs typeface="Verdana"/>
              </a:rPr>
              <a:t>e</a:t>
            </a:r>
            <a:r>
              <a:rPr sz="4000" spc="-130" dirty="0">
                <a:latin typeface="Verdana"/>
                <a:cs typeface="Verdana"/>
              </a:rPr>
              <a:t> </a:t>
            </a:r>
            <a:r>
              <a:rPr sz="4000" spc="1145" dirty="0">
                <a:latin typeface="Verdana"/>
                <a:cs typeface="Verdana"/>
              </a:rPr>
              <a:t>O</a:t>
            </a:r>
            <a:r>
              <a:rPr sz="4000" spc="-215" dirty="0">
                <a:latin typeface="Verdana"/>
                <a:cs typeface="Verdana"/>
              </a:rPr>
              <a:t>f</a:t>
            </a:r>
            <a:r>
              <a:rPr sz="4000" spc="-170" dirty="0">
                <a:latin typeface="Verdana"/>
                <a:cs typeface="Verdana"/>
              </a:rPr>
              <a:t>f</a:t>
            </a:r>
            <a:r>
              <a:rPr sz="4000" spc="-150" dirty="0">
                <a:latin typeface="Verdana"/>
                <a:cs typeface="Verdana"/>
              </a:rPr>
              <a:t>i</a:t>
            </a:r>
            <a:r>
              <a:rPr sz="4000" spc="-680" dirty="0">
                <a:latin typeface="Verdana"/>
                <a:cs typeface="Verdana"/>
              </a:rPr>
              <a:t>c</a:t>
            </a:r>
            <a:r>
              <a:rPr sz="4000" spc="-994" dirty="0">
                <a:latin typeface="Verdana"/>
                <a:cs typeface="Verdana"/>
              </a:rPr>
              <a:t>e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6316" y="1284477"/>
            <a:ext cx="8112125" cy="5041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6240" marR="5080" indent="-384175" algn="just">
              <a:lnSpc>
                <a:spcPct val="100000"/>
              </a:lnSpc>
              <a:spcBef>
                <a:spcPts val="105"/>
              </a:spcBef>
              <a:buClr>
                <a:srgbClr val="6D9FAF"/>
              </a:buClr>
              <a:buSzPct val="80000"/>
              <a:buFont typeface="Wingdings"/>
              <a:buChar char=""/>
              <a:tabLst>
                <a:tab pos="396875" algn="l"/>
              </a:tabLst>
            </a:pPr>
            <a:r>
              <a:rPr sz="3500" spc="30" dirty="0">
                <a:solidFill>
                  <a:srgbClr val="FFFFFF"/>
                </a:solidFill>
                <a:latin typeface="Times New Roman"/>
                <a:cs typeface="Times New Roman"/>
              </a:rPr>
              <a:t>No </a:t>
            </a:r>
            <a:r>
              <a:rPr sz="3500" spc="-185" dirty="0">
                <a:solidFill>
                  <a:srgbClr val="FFFFFF"/>
                </a:solidFill>
                <a:latin typeface="Times New Roman"/>
                <a:cs typeface="Times New Roman"/>
              </a:rPr>
              <a:t>more </a:t>
            </a:r>
            <a:r>
              <a:rPr sz="3500" spc="-145" dirty="0">
                <a:solidFill>
                  <a:srgbClr val="FFFFFF"/>
                </a:solidFill>
                <a:latin typeface="Times New Roman"/>
                <a:cs typeface="Times New Roman"/>
              </a:rPr>
              <a:t>plastic </a:t>
            </a:r>
            <a:r>
              <a:rPr sz="3500" spc="-175" dirty="0">
                <a:solidFill>
                  <a:srgbClr val="FFFFFF"/>
                </a:solidFill>
                <a:latin typeface="Times New Roman"/>
                <a:cs typeface="Times New Roman"/>
              </a:rPr>
              <a:t>disposable </a:t>
            </a:r>
            <a:r>
              <a:rPr sz="3500" spc="-225" dirty="0">
                <a:solidFill>
                  <a:srgbClr val="FFFFFF"/>
                </a:solidFill>
                <a:latin typeface="Times New Roman"/>
                <a:cs typeface="Times New Roman"/>
              </a:rPr>
              <a:t>cups! </a:t>
            </a:r>
            <a:r>
              <a:rPr sz="3500" spc="-135" dirty="0">
                <a:solidFill>
                  <a:srgbClr val="FFFFFF"/>
                </a:solidFill>
                <a:latin typeface="Times New Roman"/>
                <a:cs typeface="Times New Roman"/>
              </a:rPr>
              <a:t>Let </a:t>
            </a:r>
            <a:r>
              <a:rPr sz="3500" spc="-250" dirty="0">
                <a:solidFill>
                  <a:srgbClr val="FFFFFF"/>
                </a:solidFill>
                <a:latin typeface="Times New Roman"/>
                <a:cs typeface="Times New Roman"/>
              </a:rPr>
              <a:t>everyone </a:t>
            </a:r>
            <a:r>
              <a:rPr sz="3500" spc="-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b="1" spc="-300" dirty="0">
                <a:solidFill>
                  <a:srgbClr val="FFFFFF"/>
                </a:solidFill>
                <a:latin typeface="Times New Roman"/>
                <a:cs typeface="Times New Roman"/>
              </a:rPr>
              <a:t>bring </a:t>
            </a:r>
            <a:r>
              <a:rPr sz="3500" b="1" spc="-22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3500" b="1" spc="-44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500" b="1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b="1" spc="-360" dirty="0">
                <a:solidFill>
                  <a:srgbClr val="FFFFFF"/>
                </a:solidFill>
                <a:latin typeface="Times New Roman"/>
                <a:cs typeface="Times New Roman"/>
              </a:rPr>
              <a:t>mug</a:t>
            </a:r>
            <a:r>
              <a:rPr sz="3500" b="1" spc="-3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b="1" spc="-285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3500" b="1" spc="-44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500" b="1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b="1" spc="-285" dirty="0">
                <a:solidFill>
                  <a:srgbClr val="FFFFFF"/>
                </a:solidFill>
                <a:latin typeface="Times New Roman"/>
                <a:cs typeface="Times New Roman"/>
              </a:rPr>
              <a:t>glass </a:t>
            </a:r>
            <a:r>
              <a:rPr sz="3500" spc="-150" dirty="0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sz="3500" spc="-114" dirty="0">
                <a:solidFill>
                  <a:srgbClr val="FFFFFF"/>
                </a:solidFill>
                <a:latin typeface="Times New Roman"/>
                <a:cs typeface="Times New Roman"/>
              </a:rPr>
              <a:t>their </a:t>
            </a:r>
            <a:r>
              <a:rPr sz="3500" spc="-190" dirty="0">
                <a:solidFill>
                  <a:srgbClr val="FFFFFF"/>
                </a:solidFill>
                <a:latin typeface="Times New Roman"/>
                <a:cs typeface="Times New Roman"/>
              </a:rPr>
              <a:t>home, </a:t>
            </a:r>
            <a:r>
              <a:rPr sz="3500" spc="-14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5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-47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3500" spc="-195" dirty="0">
                <a:solidFill>
                  <a:srgbClr val="FFFFFF"/>
                </a:solidFill>
                <a:latin typeface="Times New Roman"/>
                <a:cs typeface="Times New Roman"/>
              </a:rPr>
              <a:t>ash</a:t>
            </a:r>
            <a:r>
              <a:rPr sz="35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-4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500" spc="-4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5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-9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500" spc="-15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-11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5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-12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500" spc="-140" dirty="0">
                <a:solidFill>
                  <a:srgbClr val="FFFFFF"/>
                </a:solidFill>
                <a:latin typeface="Times New Roman"/>
                <a:cs typeface="Times New Roman"/>
              </a:rPr>
              <a:t>est</a:t>
            </a:r>
            <a:r>
              <a:rPr sz="3500" spc="-18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500" spc="-135" dirty="0">
                <a:solidFill>
                  <a:srgbClr val="FFFFFF"/>
                </a:solidFill>
                <a:latin typeface="Times New Roman"/>
                <a:cs typeface="Times New Roman"/>
              </a:rPr>
              <a:t>oo</a:t>
            </a:r>
            <a:r>
              <a:rPr sz="3500" spc="-19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3500" spc="-18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500">
              <a:latin typeface="Times New Roman"/>
              <a:cs typeface="Times New Roman"/>
            </a:endParaRPr>
          </a:p>
          <a:p>
            <a:pPr marL="396240" marR="5080" indent="-384175" algn="just">
              <a:lnSpc>
                <a:spcPct val="100000"/>
              </a:lnSpc>
              <a:spcBef>
                <a:spcPts val="840"/>
              </a:spcBef>
              <a:buClr>
                <a:srgbClr val="6D9FAF"/>
              </a:buClr>
              <a:buSzPct val="80000"/>
              <a:buFont typeface="Wingdings"/>
              <a:buChar char=""/>
              <a:tabLst>
                <a:tab pos="396875" algn="l"/>
              </a:tabLst>
            </a:pPr>
            <a:r>
              <a:rPr sz="3500" spc="-90" dirty="0">
                <a:solidFill>
                  <a:srgbClr val="FFFFFF"/>
                </a:solidFill>
                <a:latin typeface="Times New Roman"/>
                <a:cs typeface="Times New Roman"/>
              </a:rPr>
              <a:t>Printouts </a:t>
            </a:r>
            <a:r>
              <a:rPr sz="3500" spc="-215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3500" spc="-175" dirty="0">
                <a:solidFill>
                  <a:srgbClr val="FFFFFF"/>
                </a:solidFill>
                <a:latin typeface="Times New Roman"/>
                <a:cs typeface="Times New Roman"/>
              </a:rPr>
              <a:t>so </a:t>
            </a:r>
            <a:r>
              <a:rPr sz="3500" spc="-100" dirty="0">
                <a:solidFill>
                  <a:srgbClr val="FFFFFF"/>
                </a:solidFill>
                <a:latin typeface="Times New Roman"/>
                <a:cs typeface="Times New Roman"/>
              </a:rPr>
              <a:t>1990... </a:t>
            </a:r>
            <a:r>
              <a:rPr sz="3500" b="1" spc="-160" dirty="0">
                <a:solidFill>
                  <a:srgbClr val="FFFFFF"/>
                </a:solidFill>
                <a:latin typeface="Times New Roman"/>
                <a:cs typeface="Times New Roman"/>
              </a:rPr>
              <a:t>Nothing </a:t>
            </a:r>
            <a:r>
              <a:rPr sz="3500" b="1" spc="-235" dirty="0">
                <a:solidFill>
                  <a:srgbClr val="FFFFFF"/>
                </a:solidFill>
                <a:latin typeface="Times New Roman"/>
                <a:cs typeface="Times New Roman"/>
              </a:rPr>
              <a:t>should </a:t>
            </a:r>
            <a:r>
              <a:rPr sz="3500" b="1" spc="-380" dirty="0">
                <a:solidFill>
                  <a:srgbClr val="FFFFFF"/>
                </a:solidFill>
                <a:latin typeface="Times New Roman"/>
                <a:cs typeface="Times New Roman"/>
              </a:rPr>
              <a:t>ever </a:t>
            </a:r>
            <a:r>
              <a:rPr sz="3500" b="1" spc="-295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3500" b="1" spc="-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b="1" spc="-265" dirty="0">
                <a:solidFill>
                  <a:srgbClr val="FFFFFF"/>
                </a:solidFill>
                <a:latin typeface="Times New Roman"/>
                <a:cs typeface="Times New Roman"/>
              </a:rPr>
              <a:t>printed</a:t>
            </a:r>
            <a:r>
              <a:rPr sz="3500" b="1" spc="-2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b="1" spc="-335" dirty="0">
                <a:solidFill>
                  <a:srgbClr val="FFFFFF"/>
                </a:solidFill>
                <a:latin typeface="Times New Roman"/>
                <a:cs typeface="Times New Roman"/>
              </a:rPr>
              <a:t>anymore</a:t>
            </a:r>
            <a:r>
              <a:rPr sz="3500" spc="-33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3500" spc="-3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-195" dirty="0">
                <a:solidFill>
                  <a:srgbClr val="FFFFFF"/>
                </a:solidFill>
                <a:latin typeface="Times New Roman"/>
                <a:cs typeface="Times New Roman"/>
              </a:rPr>
              <a:t>Provide</a:t>
            </a:r>
            <a:r>
              <a:rPr sz="3500" spc="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-140" dirty="0">
                <a:solidFill>
                  <a:srgbClr val="FFFFFF"/>
                </a:solidFill>
                <a:latin typeface="Times New Roman"/>
                <a:cs typeface="Times New Roman"/>
              </a:rPr>
              <a:t>notebooks and </a:t>
            </a:r>
            <a:r>
              <a:rPr sz="3500" spc="-180" dirty="0">
                <a:solidFill>
                  <a:srgbClr val="FFFFFF"/>
                </a:solidFill>
                <a:latin typeface="Times New Roman"/>
                <a:cs typeface="Times New Roman"/>
              </a:rPr>
              <a:t>pens </a:t>
            </a:r>
            <a:r>
              <a:rPr sz="35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-18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3500" spc="-1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500" spc="-7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5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-135" dirty="0">
                <a:solidFill>
                  <a:srgbClr val="FFFFFF"/>
                </a:solidFill>
                <a:latin typeface="Times New Roman"/>
                <a:cs typeface="Times New Roman"/>
              </a:rPr>
              <a:t>those</a:t>
            </a:r>
            <a:r>
              <a:rPr sz="35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-42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3500" spc="-114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3500" spc="-1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5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-125" dirty="0">
                <a:solidFill>
                  <a:srgbClr val="FFFFFF"/>
                </a:solidFill>
                <a:latin typeface="Times New Roman"/>
                <a:cs typeface="Times New Roman"/>
              </a:rPr>
              <a:t>stil</a:t>
            </a:r>
            <a:r>
              <a:rPr sz="3500" spc="-1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35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-18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3500" spc="-265" dirty="0">
                <a:solidFill>
                  <a:srgbClr val="FFFFFF"/>
                </a:solidFill>
                <a:latin typeface="Times New Roman"/>
                <a:cs typeface="Times New Roman"/>
              </a:rPr>
              <a:t>ee</a:t>
            </a:r>
            <a:r>
              <a:rPr sz="3500" spc="-16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35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-114" dirty="0">
                <a:solidFill>
                  <a:srgbClr val="FFFFFF"/>
                </a:solidFill>
                <a:latin typeface="Times New Roman"/>
                <a:cs typeface="Times New Roman"/>
              </a:rPr>
              <a:t>li</a:t>
            </a:r>
            <a:r>
              <a:rPr sz="3500" spc="-295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3500" spc="-27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5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-150" dirty="0">
                <a:solidFill>
                  <a:srgbClr val="FFFFFF"/>
                </a:solidFill>
                <a:latin typeface="Times New Roman"/>
                <a:cs typeface="Times New Roman"/>
              </a:rPr>
              <a:t>scri</a:t>
            </a:r>
            <a:r>
              <a:rPr sz="3500" spc="-275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3500" spc="-185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3500" spc="-155" dirty="0">
                <a:solidFill>
                  <a:srgbClr val="FFFFFF"/>
                </a:solidFill>
                <a:latin typeface="Times New Roman"/>
                <a:cs typeface="Times New Roman"/>
              </a:rPr>
              <a:t>lin</a:t>
            </a:r>
            <a:r>
              <a:rPr sz="3500" spc="-29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3500" spc="-18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500">
              <a:latin typeface="Times New Roman"/>
              <a:cs typeface="Times New Roman"/>
            </a:endParaRPr>
          </a:p>
          <a:p>
            <a:pPr marL="396240" marR="5715" indent="-384175" algn="just">
              <a:lnSpc>
                <a:spcPct val="100000"/>
              </a:lnSpc>
              <a:spcBef>
                <a:spcPts val="845"/>
              </a:spcBef>
              <a:buClr>
                <a:srgbClr val="6D9FAF"/>
              </a:buClr>
              <a:buSzPct val="80000"/>
              <a:buFont typeface="Wingdings"/>
              <a:buChar char=""/>
              <a:tabLst>
                <a:tab pos="396875" algn="l"/>
              </a:tabLst>
            </a:pPr>
            <a:r>
              <a:rPr sz="3500" b="1" spc="-380" dirty="0">
                <a:solidFill>
                  <a:srgbClr val="FFFFFF"/>
                </a:solidFill>
                <a:latin typeface="Times New Roman"/>
                <a:cs typeface="Times New Roman"/>
              </a:rPr>
              <a:t>Power</a:t>
            </a:r>
            <a:r>
              <a:rPr sz="3500" b="1" spc="-3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b="1" spc="-305" dirty="0">
                <a:solidFill>
                  <a:srgbClr val="FFFFFF"/>
                </a:solidFill>
                <a:latin typeface="Times New Roman"/>
                <a:cs typeface="Times New Roman"/>
              </a:rPr>
              <a:t>down</a:t>
            </a:r>
            <a:r>
              <a:rPr sz="3500" b="1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b="1" spc="-33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3500" b="1" spc="-3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b="1" spc="-300" dirty="0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r>
              <a:rPr sz="3500" b="1" spc="-2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b="1" spc="-310" dirty="0">
                <a:solidFill>
                  <a:srgbClr val="FFFFFF"/>
                </a:solidFill>
                <a:latin typeface="Times New Roman"/>
                <a:cs typeface="Times New Roman"/>
              </a:rPr>
              <a:t>leave</a:t>
            </a:r>
            <a:r>
              <a:rPr sz="3500" spc="-31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3500" spc="-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-15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3500" spc="-145" dirty="0">
                <a:solidFill>
                  <a:srgbClr val="FFFFFF"/>
                </a:solidFill>
                <a:latin typeface="Times New Roman"/>
                <a:cs typeface="Times New Roman"/>
              </a:rPr>
              <a:t> lights</a:t>
            </a:r>
            <a:r>
              <a:rPr sz="35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-3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35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-155" dirty="0">
                <a:solidFill>
                  <a:srgbClr val="FFFFFF"/>
                </a:solidFill>
                <a:latin typeface="Times New Roman"/>
                <a:cs typeface="Times New Roman"/>
              </a:rPr>
              <a:t>computers, </a:t>
            </a:r>
            <a:r>
              <a:rPr sz="3500" spc="-200" dirty="0">
                <a:solidFill>
                  <a:srgbClr val="FFFFFF"/>
                </a:solidFill>
                <a:latin typeface="Times New Roman"/>
                <a:cs typeface="Times New Roman"/>
              </a:rPr>
              <a:t>everything </a:t>
            </a:r>
            <a:r>
              <a:rPr sz="3500" spc="-140" dirty="0">
                <a:solidFill>
                  <a:srgbClr val="FFFFFF"/>
                </a:solidFill>
                <a:latin typeface="Times New Roman"/>
                <a:cs typeface="Times New Roman"/>
              </a:rPr>
              <a:t>should </a:t>
            </a:r>
            <a:r>
              <a:rPr sz="3500" spc="-200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3500" spc="-95" dirty="0">
                <a:solidFill>
                  <a:srgbClr val="FFFFFF"/>
                </a:solidFill>
                <a:latin typeface="Times New Roman"/>
                <a:cs typeface="Times New Roman"/>
              </a:rPr>
              <a:t>off </a:t>
            </a:r>
            <a:r>
              <a:rPr sz="3500" spc="-235" dirty="0">
                <a:solidFill>
                  <a:srgbClr val="FFFFFF"/>
                </a:solidFill>
                <a:latin typeface="Times New Roman"/>
                <a:cs typeface="Times New Roman"/>
              </a:rPr>
              <a:t>when you </a:t>
            </a:r>
            <a:r>
              <a:rPr sz="3500" spc="-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-204" dirty="0">
                <a:solidFill>
                  <a:srgbClr val="FFFFFF"/>
                </a:solidFill>
                <a:latin typeface="Times New Roman"/>
                <a:cs typeface="Times New Roman"/>
              </a:rPr>
              <a:t>le</a:t>
            </a:r>
            <a:r>
              <a:rPr sz="3500" spc="-34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500" spc="-409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3500" spc="-27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5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-11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5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spc="-13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500" spc="-5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3500" spc="-20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3500" spc="-204" dirty="0">
                <a:solidFill>
                  <a:srgbClr val="FFFFFF"/>
                </a:solidFill>
                <a:latin typeface="Times New Roman"/>
                <a:cs typeface="Times New Roman"/>
              </a:rPr>
              <a:t>ic</a:t>
            </a:r>
            <a:r>
              <a:rPr sz="3500" spc="-229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500" spc="-18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654294"/>
            <a:ext cx="9144000" cy="220370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object 5"/>
            <p:cNvSpPr/>
            <p:nvPr/>
          </p:nvSpPr>
          <p:spPr>
            <a:xfrm>
              <a:off x="0" y="4752085"/>
              <a:ext cx="9144000" cy="2106295"/>
            </a:xfrm>
            <a:custGeom>
              <a:avLst/>
              <a:gdLst/>
              <a:ahLst/>
              <a:cxnLst/>
              <a:rect l="l" t="t" r="r" b="b"/>
              <a:pathLst>
                <a:path w="9144000" h="2106295">
                  <a:moveTo>
                    <a:pt x="0" y="1692313"/>
                  </a:moveTo>
                  <a:lnTo>
                    <a:pt x="0" y="2105912"/>
                  </a:lnTo>
                  <a:lnTo>
                    <a:pt x="9144000" y="2105912"/>
                  </a:lnTo>
                  <a:lnTo>
                    <a:pt x="9144000" y="1750928"/>
                  </a:lnTo>
                  <a:lnTo>
                    <a:pt x="2266828" y="1750928"/>
                  </a:lnTo>
                  <a:lnTo>
                    <a:pt x="1613553" y="1743514"/>
                  </a:lnTo>
                  <a:lnTo>
                    <a:pt x="0" y="1692313"/>
                  </a:lnTo>
                  <a:close/>
                </a:path>
                <a:path w="9144000" h="2106295">
                  <a:moveTo>
                    <a:pt x="9144000" y="0"/>
                  </a:moveTo>
                  <a:lnTo>
                    <a:pt x="8953853" y="89658"/>
                  </a:lnTo>
                  <a:lnTo>
                    <a:pt x="8464392" y="314254"/>
                  </a:lnTo>
                  <a:lnTo>
                    <a:pt x="8055839" y="494037"/>
                  </a:lnTo>
                  <a:lnTo>
                    <a:pt x="7664254" y="658829"/>
                  </a:lnTo>
                  <a:lnTo>
                    <a:pt x="7341069" y="788605"/>
                  </a:lnTo>
                  <a:lnTo>
                    <a:pt x="7028467" y="908189"/>
                  </a:lnTo>
                  <a:lnTo>
                    <a:pt x="6775423" y="1000332"/>
                  </a:lnTo>
                  <a:lnTo>
                    <a:pt x="6528624" y="1085881"/>
                  </a:lnTo>
                  <a:lnTo>
                    <a:pt x="6287566" y="1165056"/>
                  </a:lnTo>
                  <a:lnTo>
                    <a:pt x="6051747" y="1238076"/>
                  </a:lnTo>
                  <a:lnTo>
                    <a:pt x="5820664" y="1305162"/>
                  </a:lnTo>
                  <a:lnTo>
                    <a:pt x="5593815" y="1366533"/>
                  </a:lnTo>
                  <a:lnTo>
                    <a:pt x="5415046" y="1411663"/>
                  </a:lnTo>
                  <a:lnTo>
                    <a:pt x="5238407" y="1453389"/>
                  </a:lnTo>
                  <a:lnTo>
                    <a:pt x="5063642" y="1491823"/>
                  </a:lnTo>
                  <a:lnTo>
                    <a:pt x="4890493" y="1527077"/>
                  </a:lnTo>
                  <a:lnTo>
                    <a:pt x="4718701" y="1559265"/>
                  </a:lnTo>
                  <a:lnTo>
                    <a:pt x="4548012" y="1588498"/>
                  </a:lnTo>
                  <a:lnTo>
                    <a:pt x="4335806" y="1621057"/>
                  </a:lnTo>
                  <a:lnTo>
                    <a:pt x="4124415" y="1649395"/>
                  </a:lnTo>
                  <a:lnTo>
                    <a:pt x="3913339" y="1673732"/>
                  </a:lnTo>
                  <a:lnTo>
                    <a:pt x="3702072" y="1694288"/>
                  </a:lnTo>
                  <a:lnTo>
                    <a:pt x="3490114" y="1711283"/>
                  </a:lnTo>
                  <a:lnTo>
                    <a:pt x="3234143" y="1727285"/>
                  </a:lnTo>
                  <a:lnTo>
                    <a:pt x="2975583" y="1738855"/>
                  </a:lnTo>
                  <a:lnTo>
                    <a:pt x="2669499" y="1747259"/>
                  </a:lnTo>
                  <a:lnTo>
                    <a:pt x="2266828" y="1750928"/>
                  </a:lnTo>
                  <a:lnTo>
                    <a:pt x="9144000" y="175092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7B7B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11568" y="0"/>
              <a:ext cx="1932431" cy="68579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315200" y="0"/>
              <a:ext cx="1828800" cy="6858000"/>
            </a:xfrm>
            <a:custGeom>
              <a:avLst/>
              <a:gdLst/>
              <a:ahLst/>
              <a:cxnLst/>
              <a:rect l="l" t="t" r="r" b="b"/>
              <a:pathLst>
                <a:path w="1828800" h="6858000">
                  <a:moveTo>
                    <a:pt x="0" y="0"/>
                  </a:moveTo>
                  <a:lnTo>
                    <a:pt x="37678" y="52510"/>
                  </a:lnTo>
                  <a:lnTo>
                    <a:pt x="74692" y="105059"/>
                  </a:lnTo>
                  <a:lnTo>
                    <a:pt x="111045" y="157642"/>
                  </a:lnTo>
                  <a:lnTo>
                    <a:pt x="146740" y="210258"/>
                  </a:lnTo>
                  <a:lnTo>
                    <a:pt x="181781" y="262903"/>
                  </a:lnTo>
                  <a:lnTo>
                    <a:pt x="216173" y="315574"/>
                  </a:lnTo>
                  <a:lnTo>
                    <a:pt x="249918" y="368268"/>
                  </a:lnTo>
                  <a:lnTo>
                    <a:pt x="283022" y="420982"/>
                  </a:lnTo>
                  <a:lnTo>
                    <a:pt x="315488" y="473715"/>
                  </a:lnTo>
                  <a:lnTo>
                    <a:pt x="347319" y="526461"/>
                  </a:lnTo>
                  <a:lnTo>
                    <a:pt x="378519" y="579219"/>
                  </a:lnTo>
                  <a:lnTo>
                    <a:pt x="409092" y="631986"/>
                  </a:lnTo>
                  <a:lnTo>
                    <a:pt x="439043" y="684758"/>
                  </a:lnTo>
                  <a:lnTo>
                    <a:pt x="468375" y="737534"/>
                  </a:lnTo>
                  <a:lnTo>
                    <a:pt x="497091" y="790309"/>
                  </a:lnTo>
                  <a:lnTo>
                    <a:pt x="525196" y="843081"/>
                  </a:lnTo>
                  <a:lnTo>
                    <a:pt x="552693" y="895847"/>
                  </a:lnTo>
                  <a:lnTo>
                    <a:pt x="579586" y="948604"/>
                  </a:lnTo>
                  <a:lnTo>
                    <a:pt x="605880" y="1001349"/>
                  </a:lnTo>
                  <a:lnTo>
                    <a:pt x="631577" y="1054080"/>
                  </a:lnTo>
                  <a:lnTo>
                    <a:pt x="656682" y="1106792"/>
                  </a:lnTo>
                  <a:lnTo>
                    <a:pt x="681198" y="1159484"/>
                  </a:lnTo>
                  <a:lnTo>
                    <a:pt x="705130" y="1212153"/>
                  </a:lnTo>
                  <a:lnTo>
                    <a:pt x="728481" y="1264795"/>
                  </a:lnTo>
                  <a:lnTo>
                    <a:pt x="751256" y="1317407"/>
                  </a:lnTo>
                  <a:lnTo>
                    <a:pt x="773457" y="1369987"/>
                  </a:lnTo>
                  <a:lnTo>
                    <a:pt x="795088" y="1422532"/>
                  </a:lnTo>
                  <a:lnTo>
                    <a:pt x="816155" y="1475038"/>
                  </a:lnTo>
                  <a:lnTo>
                    <a:pt x="836659" y="1527504"/>
                  </a:lnTo>
                  <a:lnTo>
                    <a:pt x="856606" y="1579925"/>
                  </a:lnTo>
                  <a:lnTo>
                    <a:pt x="875999" y="1632299"/>
                  </a:lnTo>
                  <a:lnTo>
                    <a:pt x="894841" y="1684623"/>
                  </a:lnTo>
                  <a:lnTo>
                    <a:pt x="913138" y="1736895"/>
                  </a:lnTo>
                  <a:lnTo>
                    <a:pt x="930891" y="1789110"/>
                  </a:lnTo>
                  <a:lnTo>
                    <a:pt x="948107" y="1841267"/>
                  </a:lnTo>
                  <a:lnTo>
                    <a:pt x="964787" y="1893362"/>
                  </a:lnTo>
                  <a:lnTo>
                    <a:pt x="980936" y="1945392"/>
                  </a:lnTo>
                  <a:lnTo>
                    <a:pt x="996558" y="1997355"/>
                  </a:lnTo>
                  <a:lnTo>
                    <a:pt x="1011657" y="2049248"/>
                  </a:lnTo>
                  <a:lnTo>
                    <a:pt x="1026237" y="2101067"/>
                  </a:lnTo>
                  <a:lnTo>
                    <a:pt x="1040300" y="2152809"/>
                  </a:lnTo>
                  <a:lnTo>
                    <a:pt x="1053852" y="2204473"/>
                  </a:lnTo>
                  <a:lnTo>
                    <a:pt x="1066896" y="2256054"/>
                  </a:lnTo>
                  <a:lnTo>
                    <a:pt x="1079436" y="2307550"/>
                  </a:lnTo>
                  <a:lnTo>
                    <a:pt x="1091475" y="2358958"/>
                  </a:lnTo>
                  <a:lnTo>
                    <a:pt x="1103018" y="2410275"/>
                  </a:lnTo>
                  <a:lnTo>
                    <a:pt x="1114068" y="2461498"/>
                  </a:lnTo>
                  <a:lnTo>
                    <a:pt x="1124629" y="2512625"/>
                  </a:lnTo>
                  <a:lnTo>
                    <a:pt x="1134705" y="2563651"/>
                  </a:lnTo>
                  <a:lnTo>
                    <a:pt x="1144300" y="2614575"/>
                  </a:lnTo>
                  <a:lnTo>
                    <a:pt x="1153418" y="2665393"/>
                  </a:lnTo>
                  <a:lnTo>
                    <a:pt x="1162062" y="2716103"/>
                  </a:lnTo>
                  <a:lnTo>
                    <a:pt x="1170236" y="2766701"/>
                  </a:lnTo>
                  <a:lnTo>
                    <a:pt x="1177945" y="2817185"/>
                  </a:lnTo>
                  <a:lnTo>
                    <a:pt x="1185192" y="2867551"/>
                  </a:lnTo>
                  <a:lnTo>
                    <a:pt x="1191980" y="2917797"/>
                  </a:lnTo>
                  <a:lnTo>
                    <a:pt x="1198314" y="2967920"/>
                  </a:lnTo>
                  <a:lnTo>
                    <a:pt x="1204197" y="3017916"/>
                  </a:lnTo>
                  <a:lnTo>
                    <a:pt x="1209634" y="3067784"/>
                  </a:lnTo>
                  <a:lnTo>
                    <a:pt x="1214628" y="3117520"/>
                  </a:lnTo>
                  <a:lnTo>
                    <a:pt x="1219183" y="3167120"/>
                  </a:lnTo>
                  <a:lnTo>
                    <a:pt x="1223302" y="3216583"/>
                  </a:lnTo>
                  <a:lnTo>
                    <a:pt x="1226990" y="3265905"/>
                  </a:lnTo>
                  <a:lnTo>
                    <a:pt x="1230251" y="3315083"/>
                  </a:lnTo>
                  <a:lnTo>
                    <a:pt x="1233088" y="3364115"/>
                  </a:lnTo>
                  <a:lnTo>
                    <a:pt x="1235505" y="3412997"/>
                  </a:lnTo>
                  <a:lnTo>
                    <a:pt x="1237506" y="3461726"/>
                  </a:lnTo>
                  <a:lnTo>
                    <a:pt x="1239095" y="3510300"/>
                  </a:lnTo>
                  <a:lnTo>
                    <a:pt x="1240275" y="3558716"/>
                  </a:lnTo>
                  <a:lnTo>
                    <a:pt x="1241051" y="3606970"/>
                  </a:lnTo>
                  <a:lnTo>
                    <a:pt x="1241426" y="3655060"/>
                  </a:lnTo>
                  <a:lnTo>
                    <a:pt x="1241404" y="3702983"/>
                  </a:lnTo>
                  <a:lnTo>
                    <a:pt x="1240989" y="3750736"/>
                  </a:lnTo>
                  <a:lnTo>
                    <a:pt x="1240185" y="3798316"/>
                  </a:lnTo>
                  <a:lnTo>
                    <a:pt x="1238995" y="3845719"/>
                  </a:lnTo>
                  <a:lnTo>
                    <a:pt x="1237424" y="3892944"/>
                  </a:lnTo>
                  <a:lnTo>
                    <a:pt x="1235475" y="3939987"/>
                  </a:lnTo>
                  <a:lnTo>
                    <a:pt x="1233152" y="3986846"/>
                  </a:lnTo>
                  <a:lnTo>
                    <a:pt x="1230459" y="4033516"/>
                  </a:lnTo>
                  <a:lnTo>
                    <a:pt x="1227400" y="4079996"/>
                  </a:lnTo>
                  <a:lnTo>
                    <a:pt x="1223979" y="4126283"/>
                  </a:lnTo>
                  <a:lnTo>
                    <a:pt x="1220198" y="4172373"/>
                  </a:lnTo>
                  <a:lnTo>
                    <a:pt x="1216063" y="4218264"/>
                  </a:lnTo>
                  <a:lnTo>
                    <a:pt x="1211578" y="4263952"/>
                  </a:lnTo>
                  <a:lnTo>
                    <a:pt x="1206745" y="4309435"/>
                  </a:lnTo>
                  <a:lnTo>
                    <a:pt x="1201568" y="4354710"/>
                  </a:lnTo>
                  <a:lnTo>
                    <a:pt x="1196053" y="4399773"/>
                  </a:lnTo>
                  <a:lnTo>
                    <a:pt x="1190201" y="4444623"/>
                  </a:lnTo>
                  <a:lnTo>
                    <a:pt x="1184018" y="4489256"/>
                  </a:lnTo>
                  <a:lnTo>
                    <a:pt x="1177507" y="4533668"/>
                  </a:lnTo>
                  <a:lnTo>
                    <a:pt x="1170672" y="4577858"/>
                  </a:lnTo>
                  <a:lnTo>
                    <a:pt x="1163517" y="4621822"/>
                  </a:lnTo>
                  <a:lnTo>
                    <a:pt x="1156045" y="4665558"/>
                  </a:lnTo>
                  <a:lnTo>
                    <a:pt x="1148260" y="4709062"/>
                  </a:lnTo>
                  <a:lnTo>
                    <a:pt x="1140167" y="4752331"/>
                  </a:lnTo>
                  <a:lnTo>
                    <a:pt x="1131769" y="4795362"/>
                  </a:lnTo>
                  <a:lnTo>
                    <a:pt x="1123069" y="4838154"/>
                  </a:lnTo>
                  <a:lnTo>
                    <a:pt x="1114073" y="4880702"/>
                  </a:lnTo>
                  <a:lnTo>
                    <a:pt x="1104783" y="4923003"/>
                  </a:lnTo>
                  <a:lnTo>
                    <a:pt x="1095203" y="4965056"/>
                  </a:lnTo>
                  <a:lnTo>
                    <a:pt x="1085337" y="5006856"/>
                  </a:lnTo>
                  <a:lnTo>
                    <a:pt x="1075190" y="5048401"/>
                  </a:lnTo>
                  <a:lnTo>
                    <a:pt x="1064764" y="5089688"/>
                  </a:lnTo>
                  <a:lnTo>
                    <a:pt x="1054064" y="5130715"/>
                  </a:lnTo>
                  <a:lnTo>
                    <a:pt x="1043094" y="5171477"/>
                  </a:lnTo>
                  <a:lnTo>
                    <a:pt x="1031857" y="5211973"/>
                  </a:lnTo>
                  <a:lnTo>
                    <a:pt x="1020357" y="5252199"/>
                  </a:lnTo>
                  <a:lnTo>
                    <a:pt x="1008598" y="5292152"/>
                  </a:lnTo>
                  <a:lnTo>
                    <a:pt x="996584" y="5331829"/>
                  </a:lnTo>
                  <a:lnTo>
                    <a:pt x="984319" y="5371228"/>
                  </a:lnTo>
                  <a:lnTo>
                    <a:pt x="971806" y="5410346"/>
                  </a:lnTo>
                  <a:lnTo>
                    <a:pt x="959049" y="5449179"/>
                  </a:lnTo>
                  <a:lnTo>
                    <a:pt x="946053" y="5487725"/>
                  </a:lnTo>
                  <a:lnTo>
                    <a:pt x="932821" y="5525981"/>
                  </a:lnTo>
                  <a:lnTo>
                    <a:pt x="919356" y="5563944"/>
                  </a:lnTo>
                  <a:lnTo>
                    <a:pt x="905664" y="5601610"/>
                  </a:lnTo>
                  <a:lnTo>
                    <a:pt x="891746" y="5638977"/>
                  </a:lnTo>
                  <a:lnTo>
                    <a:pt x="877608" y="5676043"/>
                  </a:lnTo>
                  <a:lnTo>
                    <a:pt x="863253" y="5712803"/>
                  </a:lnTo>
                  <a:lnTo>
                    <a:pt x="848686" y="5749256"/>
                  </a:lnTo>
                  <a:lnTo>
                    <a:pt x="833909" y="5785398"/>
                  </a:lnTo>
                  <a:lnTo>
                    <a:pt x="818926" y="5821227"/>
                  </a:lnTo>
                  <a:lnTo>
                    <a:pt x="803742" y="5856738"/>
                  </a:lnTo>
                  <a:lnTo>
                    <a:pt x="788361" y="5891930"/>
                  </a:lnTo>
                  <a:lnTo>
                    <a:pt x="772785" y="5926800"/>
                  </a:lnTo>
                  <a:lnTo>
                    <a:pt x="741068" y="5995560"/>
                  </a:lnTo>
                  <a:lnTo>
                    <a:pt x="708622" y="6062996"/>
                  </a:lnTo>
                  <a:lnTo>
                    <a:pt x="675477" y="6129082"/>
                  </a:lnTo>
                  <a:lnTo>
                    <a:pt x="641663" y="6193797"/>
                  </a:lnTo>
                  <a:lnTo>
                    <a:pt x="607212" y="6257116"/>
                  </a:lnTo>
                  <a:lnTo>
                    <a:pt x="572155" y="6319017"/>
                  </a:lnTo>
                  <a:lnTo>
                    <a:pt x="536521" y="6379475"/>
                  </a:lnTo>
                  <a:lnTo>
                    <a:pt x="500341" y="6438468"/>
                  </a:lnTo>
                  <a:lnTo>
                    <a:pt x="463647" y="6495971"/>
                  </a:lnTo>
                  <a:lnTo>
                    <a:pt x="426469" y="6551962"/>
                  </a:lnTo>
                  <a:lnTo>
                    <a:pt x="388836" y="6606417"/>
                  </a:lnTo>
                  <a:lnTo>
                    <a:pt x="350781" y="6659313"/>
                  </a:lnTo>
                  <a:lnTo>
                    <a:pt x="312334" y="6710625"/>
                  </a:lnTo>
                  <a:lnTo>
                    <a:pt x="273525" y="6760331"/>
                  </a:lnTo>
                  <a:lnTo>
                    <a:pt x="234385" y="6808408"/>
                  </a:lnTo>
                  <a:lnTo>
                    <a:pt x="194945" y="6854831"/>
                  </a:lnTo>
                  <a:lnTo>
                    <a:pt x="1828800" y="6857999"/>
                  </a:lnTo>
                  <a:lnTo>
                    <a:pt x="1828800" y="14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8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90219" y="269240"/>
            <a:ext cx="49091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2135" dirty="0">
                <a:latin typeface="Verdana"/>
                <a:cs typeface="Verdana"/>
              </a:rPr>
              <a:t>A</a:t>
            </a:r>
            <a:r>
              <a:rPr sz="4000" spc="-490" dirty="0">
                <a:latin typeface="Verdana"/>
                <a:cs typeface="Verdana"/>
              </a:rPr>
              <a:t>t</a:t>
            </a:r>
            <a:r>
              <a:rPr sz="4000" spc="-125" dirty="0">
                <a:latin typeface="Verdana"/>
                <a:cs typeface="Verdana"/>
              </a:rPr>
              <a:t> </a:t>
            </a:r>
            <a:r>
              <a:rPr sz="4000" spc="1100" dirty="0">
                <a:latin typeface="Verdana"/>
                <a:cs typeface="Verdana"/>
              </a:rPr>
              <a:t>I</a:t>
            </a:r>
            <a:r>
              <a:rPr sz="4000" spc="-960" dirty="0">
                <a:latin typeface="Verdana"/>
                <a:cs typeface="Verdana"/>
              </a:rPr>
              <a:t>n</a:t>
            </a:r>
            <a:r>
              <a:rPr sz="4000" spc="-869" dirty="0">
                <a:latin typeface="Verdana"/>
                <a:cs typeface="Verdana"/>
              </a:rPr>
              <a:t>d</a:t>
            </a:r>
            <a:r>
              <a:rPr sz="4000" spc="-245" dirty="0">
                <a:latin typeface="Verdana"/>
                <a:cs typeface="Verdana"/>
              </a:rPr>
              <a:t>i</a:t>
            </a:r>
            <a:r>
              <a:rPr sz="4000" spc="-725" dirty="0">
                <a:latin typeface="Verdana"/>
                <a:cs typeface="Verdana"/>
              </a:rPr>
              <a:t>v</a:t>
            </a:r>
            <a:r>
              <a:rPr sz="4000" spc="-150" dirty="0">
                <a:latin typeface="Verdana"/>
                <a:cs typeface="Verdana"/>
              </a:rPr>
              <a:t>i</a:t>
            </a:r>
            <a:r>
              <a:rPr sz="4000" spc="-880" dirty="0">
                <a:latin typeface="Verdana"/>
                <a:cs typeface="Verdana"/>
              </a:rPr>
              <a:t>d</a:t>
            </a:r>
            <a:r>
              <a:rPr sz="4000" spc="-765" dirty="0">
                <a:latin typeface="Verdana"/>
                <a:cs typeface="Verdana"/>
              </a:rPr>
              <a:t>u</a:t>
            </a:r>
            <a:r>
              <a:rPr sz="4000" spc="-745" dirty="0">
                <a:latin typeface="Verdana"/>
                <a:cs typeface="Verdana"/>
              </a:rPr>
              <a:t>a</a:t>
            </a:r>
            <a:r>
              <a:rPr sz="4000" spc="-160" dirty="0">
                <a:latin typeface="Verdana"/>
                <a:cs typeface="Verdana"/>
              </a:rPr>
              <a:t>l</a:t>
            </a:r>
            <a:r>
              <a:rPr sz="4000" spc="-155" dirty="0">
                <a:latin typeface="Verdana"/>
                <a:cs typeface="Verdana"/>
              </a:rPr>
              <a:t> </a:t>
            </a:r>
            <a:r>
              <a:rPr sz="4000" spc="2035" dirty="0">
                <a:latin typeface="Verdana"/>
                <a:cs typeface="Verdana"/>
              </a:rPr>
              <a:t>L</a:t>
            </a:r>
            <a:r>
              <a:rPr sz="4000" spc="-1065" dirty="0">
                <a:latin typeface="Verdana"/>
                <a:cs typeface="Verdana"/>
              </a:rPr>
              <a:t>e</a:t>
            </a:r>
            <a:r>
              <a:rPr sz="4000" spc="-710" dirty="0">
                <a:latin typeface="Verdana"/>
                <a:cs typeface="Verdana"/>
              </a:rPr>
              <a:t>v</a:t>
            </a:r>
            <a:r>
              <a:rPr sz="4000" spc="-1019" dirty="0">
                <a:latin typeface="Verdana"/>
                <a:cs typeface="Verdana"/>
              </a:rPr>
              <a:t>e</a:t>
            </a:r>
            <a:r>
              <a:rPr sz="4000" spc="-160" dirty="0">
                <a:latin typeface="Verdana"/>
                <a:cs typeface="Verdana"/>
              </a:rPr>
              <a:t>l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6316" y="1363726"/>
            <a:ext cx="8188959" cy="4806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6240" marR="5080" indent="-384175" algn="just">
              <a:lnSpc>
                <a:spcPct val="100000"/>
              </a:lnSpc>
              <a:spcBef>
                <a:spcPts val="105"/>
              </a:spcBef>
              <a:buClr>
                <a:srgbClr val="6D9FAF"/>
              </a:buClr>
              <a:buSzPct val="79687"/>
              <a:buFont typeface="Wingdings"/>
              <a:buChar char=""/>
              <a:tabLst>
                <a:tab pos="396875" algn="l"/>
              </a:tabLst>
            </a:pPr>
            <a:r>
              <a:rPr sz="3200" spc="-105" dirty="0">
                <a:solidFill>
                  <a:srgbClr val="FFFFFF"/>
                </a:solidFill>
                <a:latin typeface="Times New Roman"/>
                <a:cs typeface="Times New Roman"/>
              </a:rPr>
              <a:t>Turn 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off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35" dirty="0">
                <a:solidFill>
                  <a:srgbClr val="FFFFFF"/>
                </a:solidFill>
                <a:latin typeface="Times New Roman"/>
                <a:cs typeface="Times New Roman"/>
              </a:rPr>
              <a:t>lights,</a:t>
            </a:r>
            <a:r>
              <a:rPr sz="32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60" dirty="0">
                <a:solidFill>
                  <a:srgbClr val="FFFFFF"/>
                </a:solidFill>
                <a:latin typeface="Times New Roman"/>
                <a:cs typeface="Times New Roman"/>
              </a:rPr>
              <a:t>television,</a:t>
            </a:r>
            <a:r>
              <a:rPr sz="320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DVD </a:t>
            </a:r>
            <a:r>
              <a:rPr sz="3200" spc="-200" dirty="0">
                <a:solidFill>
                  <a:srgbClr val="FFFFFF"/>
                </a:solidFill>
                <a:latin typeface="Times New Roman"/>
                <a:cs typeface="Times New Roman"/>
              </a:rPr>
              <a:t>player,</a:t>
            </a:r>
            <a:r>
              <a:rPr sz="3200" spc="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25" dirty="0">
                <a:solidFill>
                  <a:srgbClr val="FFFFFF"/>
                </a:solidFill>
                <a:latin typeface="Times New Roman"/>
                <a:cs typeface="Times New Roman"/>
              </a:rPr>
              <a:t>computer </a:t>
            </a:r>
            <a:r>
              <a:rPr sz="32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35" dirty="0">
                <a:solidFill>
                  <a:srgbClr val="FFFFFF"/>
                </a:solidFill>
                <a:latin typeface="Times New Roman"/>
                <a:cs typeface="Times New Roman"/>
              </a:rPr>
              <a:t>et</a:t>
            </a:r>
            <a:r>
              <a:rPr sz="3200" spc="-15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3200" spc="-16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35" dirty="0">
                <a:solidFill>
                  <a:srgbClr val="FFFFFF"/>
                </a:solidFill>
                <a:latin typeface="Times New Roman"/>
                <a:cs typeface="Times New Roman"/>
              </a:rPr>
              <a:t>et</a:t>
            </a:r>
            <a:r>
              <a:rPr sz="3200" spc="-16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3200" spc="-16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95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3200" spc="-150" dirty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sz="3200" spc="-15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200" spc="-14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4" dirty="0">
                <a:solidFill>
                  <a:srgbClr val="FFFFFF"/>
                </a:solidFill>
                <a:latin typeface="Times New Roman"/>
                <a:cs typeface="Times New Roman"/>
              </a:rPr>
              <a:t>us</a:t>
            </a:r>
            <a:r>
              <a:rPr sz="3200" spc="-19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200" spc="-16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396240" marR="6350" indent="-384175" algn="just">
              <a:lnSpc>
                <a:spcPct val="100000"/>
              </a:lnSpc>
              <a:spcBef>
                <a:spcPts val="770"/>
              </a:spcBef>
              <a:buClr>
                <a:srgbClr val="6D9FAF"/>
              </a:buClr>
              <a:buSzPct val="79687"/>
              <a:buFont typeface="Wingdings"/>
              <a:buChar char=""/>
              <a:tabLst>
                <a:tab pos="396875" algn="l"/>
              </a:tabLst>
            </a:pPr>
            <a:r>
              <a:rPr sz="3200" spc="-130" dirty="0">
                <a:solidFill>
                  <a:srgbClr val="FFFFFF"/>
                </a:solidFill>
                <a:latin typeface="Times New Roman"/>
                <a:cs typeface="Times New Roman"/>
              </a:rPr>
              <a:t>Fill </a:t>
            </a:r>
            <a:r>
              <a:rPr sz="3200" spc="-175" dirty="0">
                <a:solidFill>
                  <a:srgbClr val="FFFFFF"/>
                </a:solidFill>
                <a:latin typeface="Times New Roman"/>
                <a:cs typeface="Times New Roman"/>
              </a:rPr>
              <a:t>your</a:t>
            </a:r>
            <a:r>
              <a:rPr sz="320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25" dirty="0">
                <a:solidFill>
                  <a:srgbClr val="FFFFFF"/>
                </a:solidFill>
                <a:latin typeface="Times New Roman"/>
                <a:cs typeface="Times New Roman"/>
              </a:rPr>
              <a:t>dish </a:t>
            </a:r>
            <a:r>
              <a:rPr sz="3200" spc="-215" dirty="0">
                <a:solidFill>
                  <a:srgbClr val="FFFFFF"/>
                </a:solidFill>
                <a:latin typeface="Times New Roman"/>
                <a:cs typeface="Times New Roman"/>
              </a:rPr>
              <a:t>washer</a:t>
            </a:r>
            <a:r>
              <a:rPr sz="3200" spc="3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3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200" spc="-210" dirty="0">
                <a:solidFill>
                  <a:srgbClr val="FFFFFF"/>
                </a:solidFill>
                <a:latin typeface="Times New Roman"/>
                <a:cs typeface="Times New Roman"/>
              </a:rPr>
              <a:t>washing</a:t>
            </a:r>
            <a:r>
              <a:rPr sz="3200" spc="3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90" dirty="0">
                <a:solidFill>
                  <a:srgbClr val="FFFFFF"/>
                </a:solidFill>
                <a:latin typeface="Times New Roman"/>
                <a:cs typeface="Times New Roman"/>
              </a:rPr>
              <a:t>machine</a:t>
            </a:r>
            <a:r>
              <a:rPr sz="3200" spc="4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35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3200" spc="-22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320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20" dirty="0">
                <a:solidFill>
                  <a:srgbClr val="FFFFFF"/>
                </a:solidFill>
                <a:latin typeface="Times New Roman"/>
                <a:cs typeface="Times New Roman"/>
              </a:rPr>
              <a:t>full </a:t>
            </a:r>
            <a:r>
              <a:rPr sz="3200" spc="-130" dirty="0">
                <a:solidFill>
                  <a:srgbClr val="FFFFFF"/>
                </a:solidFill>
                <a:latin typeface="Times New Roman"/>
                <a:cs typeface="Times New Roman"/>
              </a:rPr>
              <a:t>load 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this </a:t>
            </a:r>
            <a:r>
              <a:rPr sz="3200" spc="-180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3200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90" dirty="0">
                <a:solidFill>
                  <a:srgbClr val="FFFFFF"/>
                </a:solidFill>
                <a:latin typeface="Times New Roman"/>
                <a:cs typeface="Times New Roman"/>
              </a:rPr>
              <a:t>save</a:t>
            </a:r>
            <a:r>
              <a:rPr sz="3200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10" dirty="0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r>
              <a:rPr sz="3200" spc="-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95" dirty="0">
                <a:solidFill>
                  <a:srgbClr val="FFFFFF"/>
                </a:solidFill>
                <a:latin typeface="Times New Roman"/>
                <a:cs typeface="Times New Roman"/>
              </a:rPr>
              <a:t>water,</a:t>
            </a:r>
            <a:r>
              <a:rPr sz="3200" spc="-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65" dirty="0">
                <a:solidFill>
                  <a:srgbClr val="FFFFFF"/>
                </a:solidFill>
                <a:latin typeface="Times New Roman"/>
                <a:cs typeface="Times New Roman"/>
              </a:rPr>
              <a:t>electricity,</a:t>
            </a:r>
            <a:r>
              <a:rPr sz="3200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3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2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3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3200" spc="-165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3200" spc="-21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3200" spc="-15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3200" spc="-19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3200" spc="-23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200" spc="-445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3200" spc="-140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3200" spc="-17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200" spc="-16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396240" indent="-384175" algn="just">
              <a:lnSpc>
                <a:spcPct val="100000"/>
              </a:lnSpc>
              <a:spcBef>
                <a:spcPts val="770"/>
              </a:spcBef>
              <a:buClr>
                <a:srgbClr val="6D9FAF"/>
              </a:buClr>
              <a:buSzPct val="79687"/>
              <a:buFont typeface="Wingdings"/>
              <a:buChar char=""/>
              <a:tabLst>
                <a:tab pos="396875" algn="l"/>
              </a:tabLst>
            </a:pPr>
            <a:r>
              <a:rPr sz="3200" spc="-130" dirty="0">
                <a:solidFill>
                  <a:srgbClr val="FFFFFF"/>
                </a:solidFill>
                <a:latin typeface="Times New Roman"/>
                <a:cs typeface="Times New Roman"/>
              </a:rPr>
              <a:t>Fill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30" dirty="0">
                <a:solidFill>
                  <a:srgbClr val="FFFFFF"/>
                </a:solidFill>
                <a:latin typeface="Times New Roman"/>
                <a:cs typeface="Times New Roman"/>
              </a:rPr>
              <a:t>kettle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35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80" dirty="0">
                <a:solidFill>
                  <a:srgbClr val="FFFFFF"/>
                </a:solidFill>
                <a:latin typeface="Times New Roman"/>
                <a:cs typeface="Times New Roman"/>
              </a:rPr>
              <a:t>only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2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90" dirty="0">
                <a:solidFill>
                  <a:srgbClr val="FFFFFF"/>
                </a:solidFill>
                <a:latin typeface="Times New Roman"/>
                <a:cs typeface="Times New Roman"/>
              </a:rPr>
              <a:t>much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85" dirty="0">
                <a:solidFill>
                  <a:srgbClr val="FFFFFF"/>
                </a:solidFill>
                <a:latin typeface="Times New Roman"/>
                <a:cs typeface="Times New Roman"/>
              </a:rPr>
              <a:t>water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2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10" dirty="0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70" dirty="0">
                <a:solidFill>
                  <a:srgbClr val="FFFFFF"/>
                </a:solidFill>
                <a:latin typeface="Times New Roman"/>
                <a:cs typeface="Times New Roman"/>
              </a:rPr>
              <a:t>need.</a:t>
            </a:r>
            <a:endParaRPr sz="3200">
              <a:latin typeface="Times New Roman"/>
              <a:cs typeface="Times New Roman"/>
            </a:endParaRPr>
          </a:p>
          <a:p>
            <a:pPr marL="396240" indent="-384175" algn="just">
              <a:lnSpc>
                <a:spcPct val="100000"/>
              </a:lnSpc>
              <a:spcBef>
                <a:spcPts val="765"/>
              </a:spcBef>
              <a:buClr>
                <a:srgbClr val="6D9FAF"/>
              </a:buClr>
              <a:buSzPct val="79687"/>
              <a:buFont typeface="Wingdings"/>
              <a:buChar char=""/>
              <a:tabLst>
                <a:tab pos="396875" algn="l"/>
              </a:tabLst>
            </a:pP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9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3200" spc="-114" dirty="0">
                <a:solidFill>
                  <a:srgbClr val="FFFFFF"/>
                </a:solidFill>
                <a:latin typeface="Times New Roman"/>
                <a:cs typeface="Times New Roman"/>
              </a:rPr>
              <a:t>ou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45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3200" spc="-26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200" spc="-25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200" spc="-165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3200" spc="-17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3200" spc="-3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30" dirty="0">
                <a:solidFill>
                  <a:srgbClr val="FFFFFF"/>
                </a:solidFill>
                <a:latin typeface="Times New Roman"/>
                <a:cs typeface="Times New Roman"/>
              </a:rPr>
              <a:t>shoppin</a:t>
            </a:r>
            <a:r>
              <a:rPr sz="3200" spc="-14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200" spc="-14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2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70" dirty="0">
                <a:solidFill>
                  <a:srgbClr val="FFFFFF"/>
                </a:solidFill>
                <a:latin typeface="Times New Roman"/>
                <a:cs typeface="Times New Roman"/>
              </a:rPr>
              <a:t>sin</a:t>
            </a:r>
            <a:r>
              <a:rPr sz="3200" spc="-28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3200" spc="-15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3200" spc="-229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tri</a:t>
            </a:r>
            <a:r>
              <a:rPr sz="3200" spc="-17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3200" spc="-16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396240" marR="7620" indent="-384175" algn="just">
              <a:lnSpc>
                <a:spcPct val="100000"/>
              </a:lnSpc>
              <a:spcBef>
                <a:spcPts val="770"/>
              </a:spcBef>
              <a:buClr>
                <a:srgbClr val="6D9FAF"/>
              </a:buClr>
              <a:buSzPct val="79687"/>
              <a:buFont typeface="Wingdings"/>
              <a:buChar char=""/>
              <a:tabLst>
                <a:tab pos="396875" algn="l"/>
              </a:tabLst>
            </a:pPr>
            <a:r>
              <a:rPr sz="3200" spc="-105" dirty="0">
                <a:solidFill>
                  <a:srgbClr val="FFFFFF"/>
                </a:solidFill>
                <a:latin typeface="Times New Roman"/>
                <a:cs typeface="Times New Roman"/>
              </a:rPr>
              <a:t>Hang</a:t>
            </a:r>
            <a:r>
              <a:rPr sz="32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out</a:t>
            </a:r>
            <a:r>
              <a:rPr sz="32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04" dirty="0">
                <a:solidFill>
                  <a:srgbClr val="FFFFFF"/>
                </a:solidFill>
                <a:latin typeface="Times New Roman"/>
                <a:cs typeface="Times New Roman"/>
              </a:rPr>
              <a:t>washing</a:t>
            </a:r>
            <a:r>
              <a:rPr sz="3200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3200" spc="-120" dirty="0">
                <a:solidFill>
                  <a:srgbClr val="FFFFFF"/>
                </a:solidFill>
                <a:latin typeface="Times New Roman"/>
                <a:cs typeface="Times New Roman"/>
              </a:rPr>
              <a:t>dry</a:t>
            </a:r>
            <a:r>
              <a:rPr sz="32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10" dirty="0">
                <a:solidFill>
                  <a:srgbClr val="FFFFFF"/>
                </a:solidFill>
                <a:latin typeface="Times New Roman"/>
                <a:cs typeface="Times New Roman"/>
              </a:rPr>
              <a:t>rather</a:t>
            </a:r>
            <a:r>
              <a:rPr sz="32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than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145" dirty="0">
                <a:solidFill>
                  <a:srgbClr val="FFFFFF"/>
                </a:solidFill>
                <a:latin typeface="Times New Roman"/>
                <a:cs typeface="Times New Roman"/>
              </a:rPr>
              <a:t>tumble </a:t>
            </a:r>
            <a:r>
              <a:rPr sz="3200" spc="-140" dirty="0">
                <a:solidFill>
                  <a:srgbClr val="FFFFFF"/>
                </a:solidFill>
                <a:latin typeface="Times New Roman"/>
                <a:cs typeface="Times New Roman"/>
              </a:rPr>
              <a:t> drying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85" dirty="0">
                <a:solidFill>
                  <a:srgbClr val="FFFFFF"/>
                </a:solidFill>
                <a:latin typeface="Times New Roman"/>
                <a:cs typeface="Times New Roman"/>
              </a:rPr>
              <a:t>it.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654294"/>
            <a:ext cx="9144000" cy="220370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object 5"/>
            <p:cNvSpPr/>
            <p:nvPr/>
          </p:nvSpPr>
          <p:spPr>
            <a:xfrm>
              <a:off x="0" y="4752085"/>
              <a:ext cx="9144000" cy="2106295"/>
            </a:xfrm>
            <a:custGeom>
              <a:avLst/>
              <a:gdLst/>
              <a:ahLst/>
              <a:cxnLst/>
              <a:rect l="l" t="t" r="r" b="b"/>
              <a:pathLst>
                <a:path w="9144000" h="2106295">
                  <a:moveTo>
                    <a:pt x="0" y="1692313"/>
                  </a:moveTo>
                  <a:lnTo>
                    <a:pt x="0" y="2105912"/>
                  </a:lnTo>
                  <a:lnTo>
                    <a:pt x="9144000" y="2105912"/>
                  </a:lnTo>
                  <a:lnTo>
                    <a:pt x="9144000" y="1750928"/>
                  </a:lnTo>
                  <a:lnTo>
                    <a:pt x="2266828" y="1750928"/>
                  </a:lnTo>
                  <a:lnTo>
                    <a:pt x="1613553" y="1743514"/>
                  </a:lnTo>
                  <a:lnTo>
                    <a:pt x="0" y="1692313"/>
                  </a:lnTo>
                  <a:close/>
                </a:path>
                <a:path w="9144000" h="2106295">
                  <a:moveTo>
                    <a:pt x="9144000" y="0"/>
                  </a:moveTo>
                  <a:lnTo>
                    <a:pt x="8953853" y="89658"/>
                  </a:lnTo>
                  <a:lnTo>
                    <a:pt x="8464392" y="314254"/>
                  </a:lnTo>
                  <a:lnTo>
                    <a:pt x="8055839" y="494037"/>
                  </a:lnTo>
                  <a:lnTo>
                    <a:pt x="7664254" y="658829"/>
                  </a:lnTo>
                  <a:lnTo>
                    <a:pt x="7341069" y="788605"/>
                  </a:lnTo>
                  <a:lnTo>
                    <a:pt x="7028467" y="908189"/>
                  </a:lnTo>
                  <a:lnTo>
                    <a:pt x="6775423" y="1000332"/>
                  </a:lnTo>
                  <a:lnTo>
                    <a:pt x="6528624" y="1085881"/>
                  </a:lnTo>
                  <a:lnTo>
                    <a:pt x="6287566" y="1165056"/>
                  </a:lnTo>
                  <a:lnTo>
                    <a:pt x="6051747" y="1238076"/>
                  </a:lnTo>
                  <a:lnTo>
                    <a:pt x="5820664" y="1305162"/>
                  </a:lnTo>
                  <a:lnTo>
                    <a:pt x="5593815" y="1366533"/>
                  </a:lnTo>
                  <a:lnTo>
                    <a:pt x="5415046" y="1411663"/>
                  </a:lnTo>
                  <a:lnTo>
                    <a:pt x="5238407" y="1453389"/>
                  </a:lnTo>
                  <a:lnTo>
                    <a:pt x="5063642" y="1491823"/>
                  </a:lnTo>
                  <a:lnTo>
                    <a:pt x="4890493" y="1527077"/>
                  </a:lnTo>
                  <a:lnTo>
                    <a:pt x="4718701" y="1559265"/>
                  </a:lnTo>
                  <a:lnTo>
                    <a:pt x="4548012" y="1588498"/>
                  </a:lnTo>
                  <a:lnTo>
                    <a:pt x="4335806" y="1621057"/>
                  </a:lnTo>
                  <a:lnTo>
                    <a:pt x="4124415" y="1649395"/>
                  </a:lnTo>
                  <a:lnTo>
                    <a:pt x="3913339" y="1673732"/>
                  </a:lnTo>
                  <a:lnTo>
                    <a:pt x="3702072" y="1694288"/>
                  </a:lnTo>
                  <a:lnTo>
                    <a:pt x="3490114" y="1711283"/>
                  </a:lnTo>
                  <a:lnTo>
                    <a:pt x="3234143" y="1727285"/>
                  </a:lnTo>
                  <a:lnTo>
                    <a:pt x="2975583" y="1738855"/>
                  </a:lnTo>
                  <a:lnTo>
                    <a:pt x="2669499" y="1747259"/>
                  </a:lnTo>
                  <a:lnTo>
                    <a:pt x="2266828" y="1750928"/>
                  </a:lnTo>
                  <a:lnTo>
                    <a:pt x="9144000" y="175092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7B7B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11568" y="0"/>
              <a:ext cx="1932431" cy="68579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315200" y="0"/>
              <a:ext cx="1828800" cy="6858000"/>
            </a:xfrm>
            <a:custGeom>
              <a:avLst/>
              <a:gdLst/>
              <a:ahLst/>
              <a:cxnLst/>
              <a:rect l="l" t="t" r="r" b="b"/>
              <a:pathLst>
                <a:path w="1828800" h="6858000">
                  <a:moveTo>
                    <a:pt x="0" y="0"/>
                  </a:moveTo>
                  <a:lnTo>
                    <a:pt x="37678" y="52510"/>
                  </a:lnTo>
                  <a:lnTo>
                    <a:pt x="74692" y="105059"/>
                  </a:lnTo>
                  <a:lnTo>
                    <a:pt x="111045" y="157642"/>
                  </a:lnTo>
                  <a:lnTo>
                    <a:pt x="146740" y="210258"/>
                  </a:lnTo>
                  <a:lnTo>
                    <a:pt x="181781" y="262903"/>
                  </a:lnTo>
                  <a:lnTo>
                    <a:pt x="216173" y="315574"/>
                  </a:lnTo>
                  <a:lnTo>
                    <a:pt x="249918" y="368268"/>
                  </a:lnTo>
                  <a:lnTo>
                    <a:pt x="283022" y="420982"/>
                  </a:lnTo>
                  <a:lnTo>
                    <a:pt x="315488" y="473715"/>
                  </a:lnTo>
                  <a:lnTo>
                    <a:pt x="347319" y="526461"/>
                  </a:lnTo>
                  <a:lnTo>
                    <a:pt x="378519" y="579219"/>
                  </a:lnTo>
                  <a:lnTo>
                    <a:pt x="409092" y="631986"/>
                  </a:lnTo>
                  <a:lnTo>
                    <a:pt x="439043" y="684758"/>
                  </a:lnTo>
                  <a:lnTo>
                    <a:pt x="468375" y="737534"/>
                  </a:lnTo>
                  <a:lnTo>
                    <a:pt x="497091" y="790309"/>
                  </a:lnTo>
                  <a:lnTo>
                    <a:pt x="525196" y="843081"/>
                  </a:lnTo>
                  <a:lnTo>
                    <a:pt x="552693" y="895847"/>
                  </a:lnTo>
                  <a:lnTo>
                    <a:pt x="579586" y="948604"/>
                  </a:lnTo>
                  <a:lnTo>
                    <a:pt x="605880" y="1001349"/>
                  </a:lnTo>
                  <a:lnTo>
                    <a:pt x="631577" y="1054080"/>
                  </a:lnTo>
                  <a:lnTo>
                    <a:pt x="656682" y="1106792"/>
                  </a:lnTo>
                  <a:lnTo>
                    <a:pt x="681198" y="1159484"/>
                  </a:lnTo>
                  <a:lnTo>
                    <a:pt x="705130" y="1212153"/>
                  </a:lnTo>
                  <a:lnTo>
                    <a:pt x="728481" y="1264795"/>
                  </a:lnTo>
                  <a:lnTo>
                    <a:pt x="751256" y="1317407"/>
                  </a:lnTo>
                  <a:lnTo>
                    <a:pt x="773457" y="1369987"/>
                  </a:lnTo>
                  <a:lnTo>
                    <a:pt x="795088" y="1422532"/>
                  </a:lnTo>
                  <a:lnTo>
                    <a:pt x="816155" y="1475038"/>
                  </a:lnTo>
                  <a:lnTo>
                    <a:pt x="836659" y="1527504"/>
                  </a:lnTo>
                  <a:lnTo>
                    <a:pt x="856606" y="1579925"/>
                  </a:lnTo>
                  <a:lnTo>
                    <a:pt x="875999" y="1632299"/>
                  </a:lnTo>
                  <a:lnTo>
                    <a:pt x="894841" y="1684623"/>
                  </a:lnTo>
                  <a:lnTo>
                    <a:pt x="913138" y="1736895"/>
                  </a:lnTo>
                  <a:lnTo>
                    <a:pt x="930891" y="1789110"/>
                  </a:lnTo>
                  <a:lnTo>
                    <a:pt x="948107" y="1841267"/>
                  </a:lnTo>
                  <a:lnTo>
                    <a:pt x="964787" y="1893362"/>
                  </a:lnTo>
                  <a:lnTo>
                    <a:pt x="980936" y="1945392"/>
                  </a:lnTo>
                  <a:lnTo>
                    <a:pt x="996558" y="1997355"/>
                  </a:lnTo>
                  <a:lnTo>
                    <a:pt x="1011657" y="2049248"/>
                  </a:lnTo>
                  <a:lnTo>
                    <a:pt x="1026237" y="2101067"/>
                  </a:lnTo>
                  <a:lnTo>
                    <a:pt x="1040300" y="2152809"/>
                  </a:lnTo>
                  <a:lnTo>
                    <a:pt x="1053852" y="2204473"/>
                  </a:lnTo>
                  <a:lnTo>
                    <a:pt x="1066896" y="2256054"/>
                  </a:lnTo>
                  <a:lnTo>
                    <a:pt x="1079436" y="2307550"/>
                  </a:lnTo>
                  <a:lnTo>
                    <a:pt x="1091475" y="2358958"/>
                  </a:lnTo>
                  <a:lnTo>
                    <a:pt x="1103018" y="2410275"/>
                  </a:lnTo>
                  <a:lnTo>
                    <a:pt x="1114068" y="2461498"/>
                  </a:lnTo>
                  <a:lnTo>
                    <a:pt x="1124629" y="2512625"/>
                  </a:lnTo>
                  <a:lnTo>
                    <a:pt x="1134705" y="2563651"/>
                  </a:lnTo>
                  <a:lnTo>
                    <a:pt x="1144300" y="2614575"/>
                  </a:lnTo>
                  <a:lnTo>
                    <a:pt x="1153418" y="2665393"/>
                  </a:lnTo>
                  <a:lnTo>
                    <a:pt x="1162062" y="2716103"/>
                  </a:lnTo>
                  <a:lnTo>
                    <a:pt x="1170236" y="2766701"/>
                  </a:lnTo>
                  <a:lnTo>
                    <a:pt x="1177945" y="2817185"/>
                  </a:lnTo>
                  <a:lnTo>
                    <a:pt x="1185192" y="2867551"/>
                  </a:lnTo>
                  <a:lnTo>
                    <a:pt x="1191980" y="2917797"/>
                  </a:lnTo>
                  <a:lnTo>
                    <a:pt x="1198314" y="2967920"/>
                  </a:lnTo>
                  <a:lnTo>
                    <a:pt x="1204197" y="3017916"/>
                  </a:lnTo>
                  <a:lnTo>
                    <a:pt x="1209634" y="3067784"/>
                  </a:lnTo>
                  <a:lnTo>
                    <a:pt x="1214628" y="3117520"/>
                  </a:lnTo>
                  <a:lnTo>
                    <a:pt x="1219183" y="3167120"/>
                  </a:lnTo>
                  <a:lnTo>
                    <a:pt x="1223302" y="3216583"/>
                  </a:lnTo>
                  <a:lnTo>
                    <a:pt x="1226990" y="3265905"/>
                  </a:lnTo>
                  <a:lnTo>
                    <a:pt x="1230251" y="3315083"/>
                  </a:lnTo>
                  <a:lnTo>
                    <a:pt x="1233088" y="3364115"/>
                  </a:lnTo>
                  <a:lnTo>
                    <a:pt x="1235505" y="3412997"/>
                  </a:lnTo>
                  <a:lnTo>
                    <a:pt x="1237506" y="3461726"/>
                  </a:lnTo>
                  <a:lnTo>
                    <a:pt x="1239095" y="3510300"/>
                  </a:lnTo>
                  <a:lnTo>
                    <a:pt x="1240275" y="3558716"/>
                  </a:lnTo>
                  <a:lnTo>
                    <a:pt x="1241051" y="3606970"/>
                  </a:lnTo>
                  <a:lnTo>
                    <a:pt x="1241426" y="3655060"/>
                  </a:lnTo>
                  <a:lnTo>
                    <a:pt x="1241404" y="3702983"/>
                  </a:lnTo>
                  <a:lnTo>
                    <a:pt x="1240989" y="3750736"/>
                  </a:lnTo>
                  <a:lnTo>
                    <a:pt x="1240185" y="3798316"/>
                  </a:lnTo>
                  <a:lnTo>
                    <a:pt x="1238995" y="3845719"/>
                  </a:lnTo>
                  <a:lnTo>
                    <a:pt x="1237424" y="3892944"/>
                  </a:lnTo>
                  <a:lnTo>
                    <a:pt x="1235475" y="3939987"/>
                  </a:lnTo>
                  <a:lnTo>
                    <a:pt x="1233152" y="3986846"/>
                  </a:lnTo>
                  <a:lnTo>
                    <a:pt x="1230459" y="4033516"/>
                  </a:lnTo>
                  <a:lnTo>
                    <a:pt x="1227400" y="4079996"/>
                  </a:lnTo>
                  <a:lnTo>
                    <a:pt x="1223979" y="4126283"/>
                  </a:lnTo>
                  <a:lnTo>
                    <a:pt x="1220198" y="4172373"/>
                  </a:lnTo>
                  <a:lnTo>
                    <a:pt x="1216063" y="4218264"/>
                  </a:lnTo>
                  <a:lnTo>
                    <a:pt x="1211578" y="4263952"/>
                  </a:lnTo>
                  <a:lnTo>
                    <a:pt x="1206745" y="4309435"/>
                  </a:lnTo>
                  <a:lnTo>
                    <a:pt x="1201568" y="4354710"/>
                  </a:lnTo>
                  <a:lnTo>
                    <a:pt x="1196053" y="4399773"/>
                  </a:lnTo>
                  <a:lnTo>
                    <a:pt x="1190201" y="4444623"/>
                  </a:lnTo>
                  <a:lnTo>
                    <a:pt x="1184018" y="4489256"/>
                  </a:lnTo>
                  <a:lnTo>
                    <a:pt x="1177507" y="4533668"/>
                  </a:lnTo>
                  <a:lnTo>
                    <a:pt x="1170672" y="4577858"/>
                  </a:lnTo>
                  <a:lnTo>
                    <a:pt x="1163517" y="4621822"/>
                  </a:lnTo>
                  <a:lnTo>
                    <a:pt x="1156045" y="4665558"/>
                  </a:lnTo>
                  <a:lnTo>
                    <a:pt x="1148260" y="4709062"/>
                  </a:lnTo>
                  <a:lnTo>
                    <a:pt x="1140167" y="4752331"/>
                  </a:lnTo>
                  <a:lnTo>
                    <a:pt x="1131769" y="4795362"/>
                  </a:lnTo>
                  <a:lnTo>
                    <a:pt x="1123069" y="4838154"/>
                  </a:lnTo>
                  <a:lnTo>
                    <a:pt x="1114073" y="4880702"/>
                  </a:lnTo>
                  <a:lnTo>
                    <a:pt x="1104783" y="4923003"/>
                  </a:lnTo>
                  <a:lnTo>
                    <a:pt x="1095203" y="4965056"/>
                  </a:lnTo>
                  <a:lnTo>
                    <a:pt x="1085337" y="5006856"/>
                  </a:lnTo>
                  <a:lnTo>
                    <a:pt x="1075190" y="5048401"/>
                  </a:lnTo>
                  <a:lnTo>
                    <a:pt x="1064764" y="5089688"/>
                  </a:lnTo>
                  <a:lnTo>
                    <a:pt x="1054064" y="5130715"/>
                  </a:lnTo>
                  <a:lnTo>
                    <a:pt x="1043094" y="5171477"/>
                  </a:lnTo>
                  <a:lnTo>
                    <a:pt x="1031857" y="5211973"/>
                  </a:lnTo>
                  <a:lnTo>
                    <a:pt x="1020357" y="5252199"/>
                  </a:lnTo>
                  <a:lnTo>
                    <a:pt x="1008598" y="5292152"/>
                  </a:lnTo>
                  <a:lnTo>
                    <a:pt x="996584" y="5331829"/>
                  </a:lnTo>
                  <a:lnTo>
                    <a:pt x="984319" y="5371228"/>
                  </a:lnTo>
                  <a:lnTo>
                    <a:pt x="971806" y="5410346"/>
                  </a:lnTo>
                  <a:lnTo>
                    <a:pt x="959049" y="5449179"/>
                  </a:lnTo>
                  <a:lnTo>
                    <a:pt x="946053" y="5487725"/>
                  </a:lnTo>
                  <a:lnTo>
                    <a:pt x="932821" y="5525981"/>
                  </a:lnTo>
                  <a:lnTo>
                    <a:pt x="919356" y="5563944"/>
                  </a:lnTo>
                  <a:lnTo>
                    <a:pt x="905664" y="5601610"/>
                  </a:lnTo>
                  <a:lnTo>
                    <a:pt x="891746" y="5638977"/>
                  </a:lnTo>
                  <a:lnTo>
                    <a:pt x="877608" y="5676043"/>
                  </a:lnTo>
                  <a:lnTo>
                    <a:pt x="863253" y="5712803"/>
                  </a:lnTo>
                  <a:lnTo>
                    <a:pt x="848686" y="5749256"/>
                  </a:lnTo>
                  <a:lnTo>
                    <a:pt x="833909" y="5785398"/>
                  </a:lnTo>
                  <a:lnTo>
                    <a:pt x="818926" y="5821227"/>
                  </a:lnTo>
                  <a:lnTo>
                    <a:pt x="803742" y="5856738"/>
                  </a:lnTo>
                  <a:lnTo>
                    <a:pt x="788361" y="5891930"/>
                  </a:lnTo>
                  <a:lnTo>
                    <a:pt x="772785" y="5926800"/>
                  </a:lnTo>
                  <a:lnTo>
                    <a:pt x="741068" y="5995560"/>
                  </a:lnTo>
                  <a:lnTo>
                    <a:pt x="708622" y="6062996"/>
                  </a:lnTo>
                  <a:lnTo>
                    <a:pt x="675477" y="6129082"/>
                  </a:lnTo>
                  <a:lnTo>
                    <a:pt x="641663" y="6193797"/>
                  </a:lnTo>
                  <a:lnTo>
                    <a:pt x="607212" y="6257116"/>
                  </a:lnTo>
                  <a:lnTo>
                    <a:pt x="572155" y="6319017"/>
                  </a:lnTo>
                  <a:lnTo>
                    <a:pt x="536521" y="6379475"/>
                  </a:lnTo>
                  <a:lnTo>
                    <a:pt x="500341" y="6438468"/>
                  </a:lnTo>
                  <a:lnTo>
                    <a:pt x="463647" y="6495971"/>
                  </a:lnTo>
                  <a:lnTo>
                    <a:pt x="426469" y="6551962"/>
                  </a:lnTo>
                  <a:lnTo>
                    <a:pt x="388836" y="6606417"/>
                  </a:lnTo>
                  <a:lnTo>
                    <a:pt x="350781" y="6659313"/>
                  </a:lnTo>
                  <a:lnTo>
                    <a:pt x="312334" y="6710625"/>
                  </a:lnTo>
                  <a:lnTo>
                    <a:pt x="273525" y="6760331"/>
                  </a:lnTo>
                  <a:lnTo>
                    <a:pt x="234385" y="6808408"/>
                  </a:lnTo>
                  <a:lnTo>
                    <a:pt x="194945" y="6854831"/>
                  </a:lnTo>
                  <a:lnTo>
                    <a:pt x="1828800" y="6857999"/>
                  </a:lnTo>
                  <a:lnTo>
                    <a:pt x="1828800" y="14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8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90219" y="177495"/>
            <a:ext cx="32759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65" dirty="0">
                <a:latin typeface="Verdana"/>
                <a:cs typeface="Verdana"/>
              </a:rPr>
              <a:t>Transportation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6316" y="986078"/>
            <a:ext cx="8113395" cy="551942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96240" indent="-384175">
              <a:lnSpc>
                <a:spcPct val="100000"/>
              </a:lnSpc>
              <a:spcBef>
                <a:spcPts val="735"/>
              </a:spcBef>
              <a:buClr>
                <a:srgbClr val="6D9FAF"/>
              </a:buClr>
              <a:buSzPct val="79245"/>
              <a:buFont typeface="Wingdings"/>
              <a:buChar char=""/>
              <a:tabLst>
                <a:tab pos="396240" algn="l"/>
                <a:tab pos="396875" algn="l"/>
              </a:tabLst>
            </a:pPr>
            <a:r>
              <a:rPr sz="2650" spc="-90" dirty="0">
                <a:solidFill>
                  <a:srgbClr val="FFFFFF"/>
                </a:solidFill>
                <a:latin typeface="Times New Roman"/>
                <a:cs typeface="Times New Roman"/>
              </a:rPr>
              <a:t>Carpool</a:t>
            </a:r>
            <a:r>
              <a:rPr sz="265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5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6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45" dirty="0">
                <a:solidFill>
                  <a:srgbClr val="FFFFFF"/>
                </a:solidFill>
                <a:latin typeface="Times New Roman"/>
                <a:cs typeface="Times New Roman"/>
              </a:rPr>
              <a:t>get</a:t>
            </a:r>
            <a:r>
              <a:rPr sz="26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8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6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65" dirty="0">
                <a:solidFill>
                  <a:srgbClr val="FFFFFF"/>
                </a:solidFill>
                <a:latin typeface="Times New Roman"/>
                <a:cs typeface="Times New Roman"/>
              </a:rPr>
              <a:t>lift</a:t>
            </a:r>
            <a:r>
              <a:rPr sz="26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6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30" dirty="0">
                <a:solidFill>
                  <a:srgbClr val="FFFFFF"/>
                </a:solidFill>
                <a:latin typeface="Times New Roman"/>
                <a:cs typeface="Times New Roman"/>
              </a:rPr>
              <a:t>school</a:t>
            </a:r>
            <a:r>
              <a:rPr sz="26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7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6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60" dirty="0">
                <a:solidFill>
                  <a:srgbClr val="FFFFFF"/>
                </a:solidFill>
                <a:latin typeface="Times New Roman"/>
                <a:cs typeface="Times New Roman"/>
              </a:rPr>
              <a:t>work</a:t>
            </a:r>
            <a:r>
              <a:rPr sz="26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1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6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8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6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05" dirty="0">
                <a:solidFill>
                  <a:srgbClr val="FFFFFF"/>
                </a:solidFill>
                <a:latin typeface="Times New Roman"/>
                <a:cs typeface="Times New Roman"/>
              </a:rPr>
              <a:t>friend.</a:t>
            </a:r>
            <a:endParaRPr sz="2650">
              <a:latin typeface="Times New Roman"/>
              <a:cs typeface="Times New Roman"/>
            </a:endParaRPr>
          </a:p>
          <a:p>
            <a:pPr marL="396240" indent="-384175">
              <a:lnSpc>
                <a:spcPct val="100000"/>
              </a:lnSpc>
              <a:spcBef>
                <a:spcPts val="635"/>
              </a:spcBef>
              <a:buClr>
                <a:srgbClr val="6D9FAF"/>
              </a:buClr>
              <a:buSzPct val="79245"/>
              <a:buFont typeface="Wingdings"/>
              <a:buChar char=""/>
              <a:tabLst>
                <a:tab pos="396240" algn="l"/>
                <a:tab pos="396875" algn="l"/>
              </a:tabLst>
            </a:pPr>
            <a:r>
              <a:rPr sz="2650" spc="-145" dirty="0">
                <a:solidFill>
                  <a:srgbClr val="FFFFFF"/>
                </a:solidFill>
                <a:latin typeface="Times New Roman"/>
                <a:cs typeface="Times New Roman"/>
              </a:rPr>
              <a:t>Us</a:t>
            </a:r>
            <a:r>
              <a:rPr sz="2650" spc="-11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6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650" spc="-2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650" spc="-2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65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20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650" spc="-145" dirty="0">
                <a:solidFill>
                  <a:srgbClr val="FFFFFF"/>
                </a:solidFill>
                <a:latin typeface="Times New Roman"/>
                <a:cs typeface="Times New Roman"/>
              </a:rPr>
              <a:t>us</a:t>
            </a:r>
            <a:r>
              <a:rPr sz="26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7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6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8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6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70" dirty="0">
                <a:solidFill>
                  <a:srgbClr val="FFFFFF"/>
                </a:solidFill>
                <a:latin typeface="Times New Roman"/>
                <a:cs typeface="Times New Roman"/>
              </a:rPr>
              <a:t>trai</a:t>
            </a:r>
            <a:r>
              <a:rPr sz="2650" spc="-9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650" spc="-14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650">
              <a:latin typeface="Times New Roman"/>
              <a:cs typeface="Times New Roman"/>
            </a:endParaRPr>
          </a:p>
          <a:p>
            <a:pPr marL="396240" indent="-384175">
              <a:lnSpc>
                <a:spcPct val="100000"/>
              </a:lnSpc>
              <a:spcBef>
                <a:spcPts val="640"/>
              </a:spcBef>
              <a:buClr>
                <a:srgbClr val="6D9FAF"/>
              </a:buClr>
              <a:buSzPct val="79245"/>
              <a:buFont typeface="Wingdings"/>
              <a:buChar char=""/>
              <a:tabLst>
                <a:tab pos="396240" algn="l"/>
                <a:tab pos="396875" algn="l"/>
              </a:tabLst>
            </a:pPr>
            <a:r>
              <a:rPr sz="2650" spc="-95" dirty="0">
                <a:solidFill>
                  <a:srgbClr val="FFFFFF"/>
                </a:solidFill>
                <a:latin typeface="Times New Roman"/>
                <a:cs typeface="Times New Roman"/>
              </a:rPr>
              <a:t>rath</a:t>
            </a:r>
            <a:r>
              <a:rPr sz="2650" spc="-10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650" spc="-5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65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650" spc="-2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650" spc="-135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65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32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650" spc="-100" dirty="0">
                <a:solidFill>
                  <a:srgbClr val="FFFFFF"/>
                </a:solidFill>
                <a:latin typeface="Times New Roman"/>
                <a:cs typeface="Times New Roman"/>
              </a:rPr>
              <a:t>ou</a:t>
            </a:r>
            <a:r>
              <a:rPr sz="2650" spc="-6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6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55" dirty="0">
                <a:solidFill>
                  <a:srgbClr val="FFFFFF"/>
                </a:solidFill>
                <a:latin typeface="Times New Roman"/>
                <a:cs typeface="Times New Roman"/>
              </a:rPr>
              <a:t>ca</a:t>
            </a:r>
            <a:r>
              <a:rPr sz="2650" spc="-19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650" spc="-14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650">
              <a:latin typeface="Times New Roman"/>
              <a:cs typeface="Times New Roman"/>
            </a:endParaRPr>
          </a:p>
          <a:p>
            <a:pPr marL="396240" indent="-384175">
              <a:lnSpc>
                <a:spcPct val="100000"/>
              </a:lnSpc>
              <a:spcBef>
                <a:spcPts val="635"/>
              </a:spcBef>
              <a:buClr>
                <a:srgbClr val="6D9FAF"/>
              </a:buClr>
              <a:buSzPct val="79245"/>
              <a:buFont typeface="Wingdings"/>
              <a:buChar char=""/>
              <a:tabLst>
                <a:tab pos="396240" algn="l"/>
                <a:tab pos="396875" algn="l"/>
              </a:tabLst>
            </a:pPr>
            <a:r>
              <a:rPr sz="2650" spc="-19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650" spc="-8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650" spc="-5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65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10" dirty="0">
                <a:solidFill>
                  <a:srgbClr val="FFFFFF"/>
                </a:solidFill>
                <a:latin typeface="Times New Roman"/>
                <a:cs typeface="Times New Roman"/>
              </a:rPr>
              <a:t>sho</a:t>
            </a:r>
            <a:r>
              <a:rPr sz="2650" spc="1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650" spc="3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6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75" dirty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2650" spc="-13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650" spc="-10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650" spc="1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650" spc="-16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650" spc="-14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650" spc="-215" dirty="0">
                <a:solidFill>
                  <a:srgbClr val="FFFFFF"/>
                </a:solidFill>
                <a:latin typeface="Times New Roman"/>
                <a:cs typeface="Times New Roman"/>
              </a:rPr>
              <a:t>ys</a:t>
            </a:r>
            <a:r>
              <a:rPr sz="265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05" dirty="0">
                <a:solidFill>
                  <a:srgbClr val="FFFFFF"/>
                </a:solidFill>
                <a:latin typeface="Times New Roman"/>
                <a:cs typeface="Times New Roman"/>
              </a:rPr>
              <a:t>ei</a:t>
            </a:r>
            <a:r>
              <a:rPr sz="2650" spc="-7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650" spc="-16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650" spc="-14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650" spc="-5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65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36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2650" spc="-135" dirty="0">
                <a:solidFill>
                  <a:srgbClr val="FFFFFF"/>
                </a:solidFill>
                <a:latin typeface="Times New Roman"/>
                <a:cs typeface="Times New Roman"/>
              </a:rPr>
              <a:t>alk</a:t>
            </a:r>
            <a:r>
              <a:rPr sz="26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7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6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5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650" spc="-29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650" spc="-22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650" spc="-12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650" spc="-18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650" spc="-14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650">
              <a:latin typeface="Times New Roman"/>
              <a:cs typeface="Times New Roman"/>
            </a:endParaRPr>
          </a:p>
          <a:p>
            <a:pPr marL="396240" indent="-384175">
              <a:lnSpc>
                <a:spcPct val="100000"/>
              </a:lnSpc>
              <a:spcBef>
                <a:spcPts val="635"/>
              </a:spcBef>
              <a:buClr>
                <a:srgbClr val="6D9FAF"/>
              </a:buClr>
              <a:buSzPct val="79245"/>
              <a:buFont typeface="Wingdings"/>
              <a:buChar char=""/>
              <a:tabLst>
                <a:tab pos="396240" algn="l"/>
                <a:tab pos="396875" algn="l"/>
              </a:tabLst>
            </a:pPr>
            <a:r>
              <a:rPr sz="2650" spc="-12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65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650" spc="-25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65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650" spc="-3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6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9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650" spc="-160" dirty="0">
                <a:solidFill>
                  <a:srgbClr val="FFFFFF"/>
                </a:solidFill>
                <a:latin typeface="Times New Roman"/>
                <a:cs typeface="Times New Roman"/>
              </a:rPr>
              <a:t>educ</a:t>
            </a:r>
            <a:r>
              <a:rPr sz="2650" spc="-14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650" spc="-20" dirty="0">
                <a:solidFill>
                  <a:srgbClr val="FFFFFF"/>
                </a:solidFill>
                <a:latin typeface="Times New Roman"/>
                <a:cs typeface="Times New Roman"/>
              </a:rPr>
              <a:t> t</a:t>
            </a:r>
            <a:r>
              <a:rPr sz="2650" spc="-2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650" spc="-2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65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35" dirty="0">
                <a:solidFill>
                  <a:srgbClr val="FFFFFF"/>
                </a:solidFill>
                <a:latin typeface="Times New Roman"/>
                <a:cs typeface="Times New Roman"/>
              </a:rPr>
              <a:t>numbe</a:t>
            </a:r>
            <a:r>
              <a:rPr sz="2650" spc="-8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65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8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65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6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650" spc="-110" dirty="0">
                <a:solidFill>
                  <a:srgbClr val="FFFFFF"/>
                </a:solidFill>
                <a:latin typeface="Times New Roman"/>
                <a:cs typeface="Times New Roman"/>
              </a:rPr>
              <a:t>light</a:t>
            </a:r>
            <a:r>
              <a:rPr sz="2650" spc="-114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6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32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650" spc="-10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650" spc="-10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6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75" dirty="0">
                <a:solidFill>
                  <a:srgbClr val="FFFFFF"/>
                </a:solidFill>
                <a:latin typeface="Times New Roman"/>
                <a:cs typeface="Times New Roman"/>
              </a:rPr>
              <a:t>ta</a:t>
            </a:r>
            <a:r>
              <a:rPr sz="2650" spc="-175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650" spc="-2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650" spc="-14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650">
              <a:latin typeface="Times New Roman"/>
              <a:cs typeface="Times New Roman"/>
            </a:endParaRPr>
          </a:p>
          <a:p>
            <a:pPr marL="396240" marR="9525" indent="-384175" algn="just">
              <a:lnSpc>
                <a:spcPct val="100000"/>
              </a:lnSpc>
              <a:spcBef>
                <a:spcPts val="635"/>
              </a:spcBef>
              <a:buClr>
                <a:srgbClr val="6D9FAF"/>
              </a:buClr>
              <a:buSzPct val="79245"/>
              <a:buFont typeface="Wingdings"/>
              <a:buChar char=""/>
              <a:tabLst>
                <a:tab pos="396875" algn="l"/>
              </a:tabLst>
            </a:pPr>
            <a:r>
              <a:rPr sz="2650" spc="-220" dirty="0">
                <a:solidFill>
                  <a:srgbClr val="FFFFFF"/>
                </a:solidFill>
                <a:latin typeface="Times New Roman"/>
                <a:cs typeface="Times New Roman"/>
              </a:rPr>
              <a:t>See</a:t>
            </a:r>
            <a:r>
              <a:rPr sz="2650" spc="-2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95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265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50" dirty="0">
                <a:solidFill>
                  <a:srgbClr val="FFFFFF"/>
                </a:solidFill>
                <a:latin typeface="Times New Roman"/>
                <a:cs typeface="Times New Roman"/>
              </a:rPr>
              <a:t>your </a:t>
            </a:r>
            <a:r>
              <a:rPr sz="2650" spc="-170" dirty="0">
                <a:solidFill>
                  <a:srgbClr val="FFFFFF"/>
                </a:solidFill>
                <a:latin typeface="Times New Roman"/>
                <a:cs typeface="Times New Roman"/>
              </a:rPr>
              <a:t>employer</a:t>
            </a:r>
            <a:r>
              <a:rPr sz="2650" spc="3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55" dirty="0">
                <a:solidFill>
                  <a:srgbClr val="FFFFFF"/>
                </a:solidFill>
                <a:latin typeface="Times New Roman"/>
                <a:cs typeface="Times New Roman"/>
              </a:rPr>
              <a:t>will </a:t>
            </a:r>
            <a:r>
              <a:rPr sz="2650" spc="-170" dirty="0">
                <a:solidFill>
                  <a:srgbClr val="FFFFFF"/>
                </a:solidFill>
                <a:latin typeface="Times New Roman"/>
                <a:cs typeface="Times New Roman"/>
              </a:rPr>
              <a:t>allow</a:t>
            </a:r>
            <a:r>
              <a:rPr sz="2650" spc="3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75" dirty="0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r>
              <a:rPr sz="2650" spc="3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650" spc="-160" dirty="0">
                <a:solidFill>
                  <a:srgbClr val="FFFFFF"/>
                </a:solidFill>
                <a:latin typeface="Times New Roman"/>
                <a:cs typeface="Times New Roman"/>
              </a:rPr>
              <a:t>work</a:t>
            </a:r>
            <a:r>
              <a:rPr sz="2650" spc="3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14" dirty="0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sz="2650" spc="-145" dirty="0">
                <a:solidFill>
                  <a:srgbClr val="FFFFFF"/>
                </a:solidFill>
                <a:latin typeface="Times New Roman"/>
                <a:cs typeface="Times New Roman"/>
              </a:rPr>
              <a:t>home </a:t>
            </a:r>
            <a:r>
              <a:rPr sz="2650" spc="-135" dirty="0">
                <a:solidFill>
                  <a:srgbClr val="FFFFFF"/>
                </a:solidFill>
                <a:latin typeface="Times New Roman"/>
                <a:cs typeface="Times New Roman"/>
              </a:rPr>
              <a:t>one </a:t>
            </a:r>
            <a:r>
              <a:rPr sz="2650" spc="-130" dirty="0">
                <a:solidFill>
                  <a:srgbClr val="FFFFFF"/>
                </a:solidFill>
                <a:latin typeface="Times New Roman"/>
                <a:cs typeface="Times New Roman"/>
              </a:rPr>
              <a:t> d</a:t>
            </a:r>
            <a:r>
              <a:rPr sz="2650" spc="-15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650" spc="-25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6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8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6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37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2650" spc="-21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650" spc="-2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650" spc="-120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650" spc="-14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650">
              <a:latin typeface="Times New Roman"/>
              <a:cs typeface="Times New Roman"/>
            </a:endParaRPr>
          </a:p>
          <a:p>
            <a:pPr marL="396240" marR="5080" indent="-384175" algn="just">
              <a:lnSpc>
                <a:spcPct val="100000"/>
              </a:lnSpc>
              <a:spcBef>
                <a:spcPts val="640"/>
              </a:spcBef>
              <a:buClr>
                <a:srgbClr val="6D9FAF"/>
              </a:buClr>
              <a:buSzPct val="79245"/>
              <a:buFont typeface="Wingdings"/>
              <a:buChar char=""/>
              <a:tabLst>
                <a:tab pos="396875" algn="l"/>
              </a:tabLst>
            </a:pPr>
            <a:r>
              <a:rPr sz="2650" spc="-90" dirty="0">
                <a:solidFill>
                  <a:srgbClr val="FFFFFF"/>
                </a:solidFill>
                <a:latin typeface="Times New Roman"/>
                <a:cs typeface="Times New Roman"/>
              </a:rPr>
              <a:t>Next </a:t>
            </a:r>
            <a:r>
              <a:rPr sz="2650" spc="-114" dirty="0">
                <a:solidFill>
                  <a:srgbClr val="FFFFFF"/>
                </a:solidFill>
                <a:latin typeface="Times New Roman"/>
                <a:cs typeface="Times New Roman"/>
              </a:rPr>
              <a:t>time </a:t>
            </a:r>
            <a:r>
              <a:rPr sz="2650" spc="-175" dirty="0">
                <a:solidFill>
                  <a:srgbClr val="FFFFFF"/>
                </a:solidFill>
                <a:latin typeface="Times New Roman"/>
                <a:cs typeface="Times New Roman"/>
              </a:rPr>
              <a:t>you </a:t>
            </a:r>
            <a:r>
              <a:rPr sz="2650" spc="-145" dirty="0">
                <a:solidFill>
                  <a:srgbClr val="FFFFFF"/>
                </a:solidFill>
                <a:latin typeface="Times New Roman"/>
                <a:cs typeface="Times New Roman"/>
              </a:rPr>
              <a:t>replace </a:t>
            </a:r>
            <a:r>
              <a:rPr sz="2650" spc="-150" dirty="0">
                <a:solidFill>
                  <a:srgbClr val="FFFFFF"/>
                </a:solidFill>
                <a:latin typeface="Times New Roman"/>
                <a:cs typeface="Times New Roman"/>
              </a:rPr>
              <a:t>your </a:t>
            </a:r>
            <a:r>
              <a:rPr sz="2650" spc="-140" dirty="0">
                <a:solidFill>
                  <a:srgbClr val="FFFFFF"/>
                </a:solidFill>
                <a:latin typeface="Times New Roman"/>
                <a:cs typeface="Times New Roman"/>
              </a:rPr>
              <a:t>car </a:t>
            </a:r>
            <a:r>
              <a:rPr sz="2650" spc="-55" dirty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sz="2650" spc="-180" dirty="0">
                <a:solidFill>
                  <a:srgbClr val="FFFFFF"/>
                </a:solidFill>
                <a:latin typeface="Times New Roman"/>
                <a:cs typeface="Times New Roman"/>
              </a:rPr>
              <a:t>check </a:t>
            </a:r>
            <a:r>
              <a:rPr sz="2650" spc="-55" dirty="0">
                <a:solidFill>
                  <a:srgbClr val="FFFFFF"/>
                </a:solidFill>
                <a:latin typeface="Times New Roman"/>
                <a:cs typeface="Times New Roman"/>
              </a:rPr>
              <a:t>out </a:t>
            </a:r>
            <a:r>
              <a:rPr sz="2650" spc="-145" dirty="0">
                <a:solidFill>
                  <a:srgbClr val="FFFFFF"/>
                </a:solidFill>
                <a:latin typeface="Times New Roman"/>
                <a:cs typeface="Times New Roman"/>
              </a:rPr>
              <a:t>diesel </a:t>
            </a:r>
            <a:r>
              <a:rPr sz="2650" spc="-165" dirty="0">
                <a:solidFill>
                  <a:srgbClr val="FFFFFF"/>
                </a:solidFill>
                <a:latin typeface="Times New Roman"/>
                <a:cs typeface="Times New Roman"/>
              </a:rPr>
              <a:t>engines. </a:t>
            </a:r>
            <a:r>
              <a:rPr sz="2650" spc="-55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265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25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sz="265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8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65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30" dirty="0">
                <a:solidFill>
                  <a:srgbClr val="FFFFFF"/>
                </a:solidFill>
                <a:latin typeface="Times New Roman"/>
                <a:cs typeface="Times New Roman"/>
              </a:rPr>
              <a:t>these</a:t>
            </a:r>
            <a:r>
              <a:rPr sz="265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75" dirty="0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r>
              <a:rPr sz="26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50" dirty="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sz="26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220" dirty="0">
                <a:solidFill>
                  <a:srgbClr val="FFFFFF"/>
                </a:solidFill>
                <a:latin typeface="Times New Roman"/>
                <a:cs typeface="Times New Roman"/>
              </a:rPr>
              <a:t>even</a:t>
            </a:r>
            <a:r>
              <a:rPr sz="265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95" dirty="0">
                <a:solidFill>
                  <a:srgbClr val="FFFFFF"/>
                </a:solidFill>
                <a:latin typeface="Times New Roman"/>
                <a:cs typeface="Times New Roman"/>
              </a:rPr>
              <a:t>make</a:t>
            </a:r>
            <a:r>
              <a:rPr sz="26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45" dirty="0">
                <a:solidFill>
                  <a:srgbClr val="FFFFFF"/>
                </a:solidFill>
                <a:latin typeface="Times New Roman"/>
                <a:cs typeface="Times New Roman"/>
              </a:rPr>
              <a:t>your</a:t>
            </a:r>
            <a:r>
              <a:rPr sz="265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85" dirty="0">
                <a:solidFill>
                  <a:srgbClr val="FFFFFF"/>
                </a:solidFill>
                <a:latin typeface="Times New Roman"/>
                <a:cs typeface="Times New Roman"/>
              </a:rPr>
              <a:t>own</a:t>
            </a:r>
            <a:r>
              <a:rPr sz="265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65" dirty="0">
                <a:solidFill>
                  <a:srgbClr val="FFFFFF"/>
                </a:solidFill>
                <a:latin typeface="Times New Roman"/>
                <a:cs typeface="Times New Roman"/>
              </a:rPr>
              <a:t>Biodiesel</a:t>
            </a:r>
            <a:r>
              <a:rPr sz="265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30" dirty="0">
                <a:solidFill>
                  <a:srgbClr val="FFFFFF"/>
                </a:solidFill>
                <a:latin typeface="Times New Roman"/>
                <a:cs typeface="Times New Roman"/>
              </a:rPr>
              <a:t>fuel.</a:t>
            </a:r>
            <a:endParaRPr sz="2650">
              <a:latin typeface="Times New Roman"/>
              <a:cs typeface="Times New Roman"/>
            </a:endParaRPr>
          </a:p>
          <a:p>
            <a:pPr marL="396240" marR="6985" indent="-384175" algn="just">
              <a:lnSpc>
                <a:spcPct val="100000"/>
              </a:lnSpc>
              <a:spcBef>
                <a:spcPts val="640"/>
              </a:spcBef>
              <a:buClr>
                <a:srgbClr val="6D9FAF"/>
              </a:buClr>
              <a:buSzPct val="79245"/>
              <a:buFont typeface="Wingdings"/>
              <a:buChar char=""/>
              <a:tabLst>
                <a:tab pos="396875" algn="l"/>
              </a:tabLst>
            </a:pPr>
            <a:r>
              <a:rPr sz="2650" spc="-60" dirty="0">
                <a:solidFill>
                  <a:srgbClr val="FFFFFF"/>
                </a:solidFill>
                <a:latin typeface="Times New Roman"/>
                <a:cs typeface="Times New Roman"/>
              </a:rPr>
              <a:t>When </a:t>
            </a:r>
            <a:r>
              <a:rPr sz="2650" spc="-150" dirty="0">
                <a:solidFill>
                  <a:srgbClr val="FFFFFF"/>
                </a:solidFill>
                <a:latin typeface="Times New Roman"/>
                <a:cs typeface="Times New Roman"/>
              </a:rPr>
              <a:t>staying </a:t>
            </a:r>
            <a:r>
              <a:rPr sz="2650" spc="-10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650" spc="-185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650" spc="-95" dirty="0">
                <a:solidFill>
                  <a:srgbClr val="FFFFFF"/>
                </a:solidFill>
                <a:latin typeface="Times New Roman"/>
                <a:cs typeface="Times New Roman"/>
              </a:rPr>
              <a:t>hotel </a:t>
            </a:r>
            <a:r>
              <a:rPr sz="2650" spc="-55" dirty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sz="2650" spc="-30" dirty="0">
                <a:solidFill>
                  <a:srgbClr val="FFFFFF"/>
                </a:solidFill>
                <a:latin typeface="Times New Roman"/>
                <a:cs typeface="Times New Roman"/>
              </a:rPr>
              <a:t>turn </a:t>
            </a:r>
            <a:r>
              <a:rPr sz="2650" spc="-9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650" spc="-110" dirty="0">
                <a:solidFill>
                  <a:srgbClr val="FFFFFF"/>
                </a:solidFill>
                <a:latin typeface="Times New Roman"/>
                <a:cs typeface="Times New Roman"/>
              </a:rPr>
              <a:t>lights </a:t>
            </a:r>
            <a:r>
              <a:rPr sz="2650" spc="-105" dirty="0">
                <a:solidFill>
                  <a:srgbClr val="FFFFFF"/>
                </a:solidFill>
                <a:latin typeface="Times New Roman"/>
                <a:cs typeface="Times New Roman"/>
              </a:rPr>
              <a:t>and air-conditioning </a:t>
            </a:r>
            <a:r>
              <a:rPr sz="265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75" dirty="0">
                <a:solidFill>
                  <a:srgbClr val="FFFFFF"/>
                </a:solidFill>
                <a:latin typeface="Times New Roman"/>
                <a:cs typeface="Times New Roman"/>
              </a:rPr>
              <a:t>off</a:t>
            </a:r>
            <a:r>
              <a:rPr sz="265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85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2650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75" dirty="0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r>
              <a:rPr sz="265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225" dirty="0">
                <a:solidFill>
                  <a:srgbClr val="FFFFFF"/>
                </a:solidFill>
                <a:latin typeface="Times New Roman"/>
                <a:cs typeface="Times New Roman"/>
              </a:rPr>
              <a:t>leave</a:t>
            </a:r>
            <a:r>
              <a:rPr sz="2650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50" dirty="0">
                <a:solidFill>
                  <a:srgbClr val="FFFFFF"/>
                </a:solidFill>
                <a:latin typeface="Times New Roman"/>
                <a:cs typeface="Times New Roman"/>
              </a:rPr>
              <a:t>your</a:t>
            </a:r>
            <a:r>
              <a:rPr sz="2650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90" dirty="0">
                <a:solidFill>
                  <a:srgbClr val="FFFFFF"/>
                </a:solidFill>
                <a:latin typeface="Times New Roman"/>
                <a:cs typeface="Times New Roman"/>
              </a:rPr>
              <a:t>hotel </a:t>
            </a:r>
            <a:r>
              <a:rPr sz="2650" spc="-125" dirty="0">
                <a:solidFill>
                  <a:srgbClr val="FFFFFF"/>
                </a:solidFill>
                <a:latin typeface="Times New Roman"/>
                <a:cs typeface="Times New Roman"/>
              </a:rPr>
              <a:t>room, </a:t>
            </a:r>
            <a:r>
              <a:rPr sz="2650" spc="-11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650" spc="-160" dirty="0">
                <a:solidFill>
                  <a:srgbClr val="FFFFFF"/>
                </a:solidFill>
                <a:latin typeface="Times New Roman"/>
                <a:cs typeface="Times New Roman"/>
              </a:rPr>
              <a:t>ask</a:t>
            </a:r>
            <a:r>
              <a:rPr sz="265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95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650" spc="-150" dirty="0">
                <a:solidFill>
                  <a:srgbClr val="FFFFFF"/>
                </a:solidFill>
                <a:latin typeface="Times New Roman"/>
                <a:cs typeface="Times New Roman"/>
              </a:rPr>
              <a:t>your </a:t>
            </a:r>
            <a:r>
              <a:rPr sz="2650" spc="-120" dirty="0">
                <a:solidFill>
                  <a:srgbClr val="FFFFFF"/>
                </a:solidFill>
                <a:latin typeface="Times New Roman"/>
                <a:cs typeface="Times New Roman"/>
              </a:rPr>
              <a:t>room </a:t>
            </a:r>
            <a:r>
              <a:rPr sz="265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70" dirty="0">
                <a:solidFill>
                  <a:srgbClr val="FFFFFF"/>
                </a:solidFill>
                <a:latin typeface="Times New Roman"/>
                <a:cs typeface="Times New Roman"/>
              </a:rPr>
              <a:t>towels</a:t>
            </a:r>
            <a:r>
              <a:rPr sz="265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2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6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45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6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180" dirty="0">
                <a:solidFill>
                  <a:srgbClr val="FFFFFF"/>
                </a:solidFill>
                <a:latin typeface="Times New Roman"/>
                <a:cs typeface="Times New Roman"/>
              </a:rPr>
              <a:t>washed</a:t>
            </a:r>
            <a:r>
              <a:rPr sz="26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210" dirty="0">
                <a:solidFill>
                  <a:srgbClr val="FFFFFF"/>
                </a:solidFill>
                <a:latin typeface="Times New Roman"/>
                <a:cs typeface="Times New Roman"/>
              </a:rPr>
              <a:t>every</a:t>
            </a:r>
            <a:r>
              <a:rPr sz="265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80" dirty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sz="265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200" dirty="0">
                <a:solidFill>
                  <a:srgbClr val="FFFFFF"/>
                </a:solidFill>
                <a:latin typeface="Times New Roman"/>
                <a:cs typeface="Times New Roman"/>
              </a:rPr>
              <a:t>day,</a:t>
            </a:r>
            <a:r>
              <a:rPr sz="26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90" dirty="0">
                <a:solidFill>
                  <a:srgbClr val="FFFFFF"/>
                </a:solidFill>
                <a:latin typeface="Times New Roman"/>
                <a:cs typeface="Times New Roman"/>
              </a:rPr>
              <a:t>rather</a:t>
            </a:r>
            <a:r>
              <a:rPr sz="265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75" dirty="0">
                <a:solidFill>
                  <a:srgbClr val="FFFFFF"/>
                </a:solidFill>
                <a:latin typeface="Times New Roman"/>
                <a:cs typeface="Times New Roman"/>
              </a:rPr>
              <a:t>than</a:t>
            </a:r>
            <a:r>
              <a:rPr sz="26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210" dirty="0">
                <a:solidFill>
                  <a:srgbClr val="FFFFFF"/>
                </a:solidFill>
                <a:latin typeface="Times New Roman"/>
                <a:cs typeface="Times New Roman"/>
              </a:rPr>
              <a:t>every</a:t>
            </a:r>
            <a:r>
              <a:rPr sz="265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50" spc="-204" dirty="0">
                <a:solidFill>
                  <a:srgbClr val="FFFFFF"/>
                </a:solidFill>
                <a:latin typeface="Times New Roman"/>
                <a:cs typeface="Times New Roman"/>
              </a:rPr>
              <a:t>day.</a:t>
            </a:r>
            <a:endParaRPr sz="2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654294"/>
              <a:ext cx="9144000" cy="22037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4752085"/>
              <a:ext cx="9144000" cy="2106295"/>
            </a:xfrm>
            <a:custGeom>
              <a:avLst/>
              <a:gdLst/>
              <a:ahLst/>
              <a:cxnLst/>
              <a:rect l="l" t="t" r="r" b="b"/>
              <a:pathLst>
                <a:path w="9144000" h="2106295">
                  <a:moveTo>
                    <a:pt x="0" y="1692313"/>
                  </a:moveTo>
                  <a:lnTo>
                    <a:pt x="0" y="2105912"/>
                  </a:lnTo>
                  <a:lnTo>
                    <a:pt x="9144000" y="2105912"/>
                  </a:lnTo>
                  <a:lnTo>
                    <a:pt x="9144000" y="1750928"/>
                  </a:lnTo>
                  <a:lnTo>
                    <a:pt x="2266828" y="1750928"/>
                  </a:lnTo>
                  <a:lnTo>
                    <a:pt x="1613553" y="1743514"/>
                  </a:lnTo>
                  <a:lnTo>
                    <a:pt x="0" y="1692313"/>
                  </a:lnTo>
                  <a:close/>
                </a:path>
                <a:path w="9144000" h="2106295">
                  <a:moveTo>
                    <a:pt x="9144000" y="0"/>
                  </a:moveTo>
                  <a:lnTo>
                    <a:pt x="8953853" y="89658"/>
                  </a:lnTo>
                  <a:lnTo>
                    <a:pt x="8464392" y="314254"/>
                  </a:lnTo>
                  <a:lnTo>
                    <a:pt x="8055839" y="494037"/>
                  </a:lnTo>
                  <a:lnTo>
                    <a:pt x="7664254" y="658829"/>
                  </a:lnTo>
                  <a:lnTo>
                    <a:pt x="7341069" y="788605"/>
                  </a:lnTo>
                  <a:lnTo>
                    <a:pt x="7028467" y="908189"/>
                  </a:lnTo>
                  <a:lnTo>
                    <a:pt x="6775423" y="1000332"/>
                  </a:lnTo>
                  <a:lnTo>
                    <a:pt x="6528624" y="1085881"/>
                  </a:lnTo>
                  <a:lnTo>
                    <a:pt x="6287566" y="1165056"/>
                  </a:lnTo>
                  <a:lnTo>
                    <a:pt x="6051747" y="1238076"/>
                  </a:lnTo>
                  <a:lnTo>
                    <a:pt x="5820664" y="1305162"/>
                  </a:lnTo>
                  <a:lnTo>
                    <a:pt x="5593815" y="1366533"/>
                  </a:lnTo>
                  <a:lnTo>
                    <a:pt x="5415046" y="1411663"/>
                  </a:lnTo>
                  <a:lnTo>
                    <a:pt x="5238407" y="1453389"/>
                  </a:lnTo>
                  <a:lnTo>
                    <a:pt x="5063642" y="1491823"/>
                  </a:lnTo>
                  <a:lnTo>
                    <a:pt x="4890493" y="1527077"/>
                  </a:lnTo>
                  <a:lnTo>
                    <a:pt x="4718701" y="1559265"/>
                  </a:lnTo>
                  <a:lnTo>
                    <a:pt x="4548012" y="1588498"/>
                  </a:lnTo>
                  <a:lnTo>
                    <a:pt x="4335806" y="1621057"/>
                  </a:lnTo>
                  <a:lnTo>
                    <a:pt x="4124415" y="1649395"/>
                  </a:lnTo>
                  <a:lnTo>
                    <a:pt x="3913339" y="1673732"/>
                  </a:lnTo>
                  <a:lnTo>
                    <a:pt x="3702072" y="1694288"/>
                  </a:lnTo>
                  <a:lnTo>
                    <a:pt x="3490114" y="1711283"/>
                  </a:lnTo>
                  <a:lnTo>
                    <a:pt x="3234143" y="1727285"/>
                  </a:lnTo>
                  <a:lnTo>
                    <a:pt x="2975583" y="1738855"/>
                  </a:lnTo>
                  <a:lnTo>
                    <a:pt x="2669499" y="1747259"/>
                  </a:lnTo>
                  <a:lnTo>
                    <a:pt x="2266828" y="1750928"/>
                  </a:lnTo>
                  <a:lnTo>
                    <a:pt x="9144000" y="175092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B7B7B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11568" y="0"/>
              <a:ext cx="1932431" cy="68579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315200" y="0"/>
              <a:ext cx="1828800" cy="6858000"/>
            </a:xfrm>
            <a:custGeom>
              <a:avLst/>
              <a:gdLst/>
              <a:ahLst/>
              <a:cxnLst/>
              <a:rect l="l" t="t" r="r" b="b"/>
              <a:pathLst>
                <a:path w="1828800" h="6858000">
                  <a:moveTo>
                    <a:pt x="0" y="0"/>
                  </a:moveTo>
                  <a:lnTo>
                    <a:pt x="37678" y="52510"/>
                  </a:lnTo>
                  <a:lnTo>
                    <a:pt x="74692" y="105059"/>
                  </a:lnTo>
                  <a:lnTo>
                    <a:pt x="111045" y="157642"/>
                  </a:lnTo>
                  <a:lnTo>
                    <a:pt x="146740" y="210258"/>
                  </a:lnTo>
                  <a:lnTo>
                    <a:pt x="181781" y="262903"/>
                  </a:lnTo>
                  <a:lnTo>
                    <a:pt x="216173" y="315574"/>
                  </a:lnTo>
                  <a:lnTo>
                    <a:pt x="249918" y="368268"/>
                  </a:lnTo>
                  <a:lnTo>
                    <a:pt x="283022" y="420982"/>
                  </a:lnTo>
                  <a:lnTo>
                    <a:pt x="315488" y="473715"/>
                  </a:lnTo>
                  <a:lnTo>
                    <a:pt x="347319" y="526461"/>
                  </a:lnTo>
                  <a:lnTo>
                    <a:pt x="378519" y="579219"/>
                  </a:lnTo>
                  <a:lnTo>
                    <a:pt x="409092" y="631986"/>
                  </a:lnTo>
                  <a:lnTo>
                    <a:pt x="439043" y="684758"/>
                  </a:lnTo>
                  <a:lnTo>
                    <a:pt x="468375" y="737534"/>
                  </a:lnTo>
                  <a:lnTo>
                    <a:pt x="497091" y="790309"/>
                  </a:lnTo>
                  <a:lnTo>
                    <a:pt x="525196" y="843081"/>
                  </a:lnTo>
                  <a:lnTo>
                    <a:pt x="552693" y="895847"/>
                  </a:lnTo>
                  <a:lnTo>
                    <a:pt x="579586" y="948604"/>
                  </a:lnTo>
                  <a:lnTo>
                    <a:pt x="605880" y="1001349"/>
                  </a:lnTo>
                  <a:lnTo>
                    <a:pt x="631577" y="1054080"/>
                  </a:lnTo>
                  <a:lnTo>
                    <a:pt x="656682" y="1106792"/>
                  </a:lnTo>
                  <a:lnTo>
                    <a:pt x="681198" y="1159484"/>
                  </a:lnTo>
                  <a:lnTo>
                    <a:pt x="705130" y="1212153"/>
                  </a:lnTo>
                  <a:lnTo>
                    <a:pt x="728481" y="1264795"/>
                  </a:lnTo>
                  <a:lnTo>
                    <a:pt x="751256" y="1317407"/>
                  </a:lnTo>
                  <a:lnTo>
                    <a:pt x="773457" y="1369987"/>
                  </a:lnTo>
                  <a:lnTo>
                    <a:pt x="795088" y="1422532"/>
                  </a:lnTo>
                  <a:lnTo>
                    <a:pt x="816155" y="1475038"/>
                  </a:lnTo>
                  <a:lnTo>
                    <a:pt x="836659" y="1527504"/>
                  </a:lnTo>
                  <a:lnTo>
                    <a:pt x="856606" y="1579925"/>
                  </a:lnTo>
                  <a:lnTo>
                    <a:pt x="875999" y="1632299"/>
                  </a:lnTo>
                  <a:lnTo>
                    <a:pt x="894841" y="1684623"/>
                  </a:lnTo>
                  <a:lnTo>
                    <a:pt x="913138" y="1736895"/>
                  </a:lnTo>
                  <a:lnTo>
                    <a:pt x="930891" y="1789110"/>
                  </a:lnTo>
                  <a:lnTo>
                    <a:pt x="948107" y="1841267"/>
                  </a:lnTo>
                  <a:lnTo>
                    <a:pt x="964787" y="1893362"/>
                  </a:lnTo>
                  <a:lnTo>
                    <a:pt x="980936" y="1945392"/>
                  </a:lnTo>
                  <a:lnTo>
                    <a:pt x="996558" y="1997355"/>
                  </a:lnTo>
                  <a:lnTo>
                    <a:pt x="1011657" y="2049248"/>
                  </a:lnTo>
                  <a:lnTo>
                    <a:pt x="1026237" y="2101067"/>
                  </a:lnTo>
                  <a:lnTo>
                    <a:pt x="1040300" y="2152809"/>
                  </a:lnTo>
                  <a:lnTo>
                    <a:pt x="1053852" y="2204473"/>
                  </a:lnTo>
                  <a:lnTo>
                    <a:pt x="1066896" y="2256054"/>
                  </a:lnTo>
                  <a:lnTo>
                    <a:pt x="1079436" y="2307550"/>
                  </a:lnTo>
                  <a:lnTo>
                    <a:pt x="1091475" y="2358958"/>
                  </a:lnTo>
                  <a:lnTo>
                    <a:pt x="1103018" y="2410275"/>
                  </a:lnTo>
                  <a:lnTo>
                    <a:pt x="1114068" y="2461498"/>
                  </a:lnTo>
                  <a:lnTo>
                    <a:pt x="1124629" y="2512625"/>
                  </a:lnTo>
                  <a:lnTo>
                    <a:pt x="1134705" y="2563651"/>
                  </a:lnTo>
                  <a:lnTo>
                    <a:pt x="1144300" y="2614575"/>
                  </a:lnTo>
                  <a:lnTo>
                    <a:pt x="1153418" y="2665393"/>
                  </a:lnTo>
                  <a:lnTo>
                    <a:pt x="1162062" y="2716103"/>
                  </a:lnTo>
                  <a:lnTo>
                    <a:pt x="1170236" y="2766701"/>
                  </a:lnTo>
                  <a:lnTo>
                    <a:pt x="1177945" y="2817185"/>
                  </a:lnTo>
                  <a:lnTo>
                    <a:pt x="1185192" y="2867551"/>
                  </a:lnTo>
                  <a:lnTo>
                    <a:pt x="1191980" y="2917797"/>
                  </a:lnTo>
                  <a:lnTo>
                    <a:pt x="1198314" y="2967920"/>
                  </a:lnTo>
                  <a:lnTo>
                    <a:pt x="1204197" y="3017916"/>
                  </a:lnTo>
                  <a:lnTo>
                    <a:pt x="1209634" y="3067784"/>
                  </a:lnTo>
                  <a:lnTo>
                    <a:pt x="1214628" y="3117520"/>
                  </a:lnTo>
                  <a:lnTo>
                    <a:pt x="1219183" y="3167120"/>
                  </a:lnTo>
                  <a:lnTo>
                    <a:pt x="1223302" y="3216583"/>
                  </a:lnTo>
                  <a:lnTo>
                    <a:pt x="1226990" y="3265905"/>
                  </a:lnTo>
                  <a:lnTo>
                    <a:pt x="1230251" y="3315083"/>
                  </a:lnTo>
                  <a:lnTo>
                    <a:pt x="1233088" y="3364115"/>
                  </a:lnTo>
                  <a:lnTo>
                    <a:pt x="1235505" y="3412997"/>
                  </a:lnTo>
                  <a:lnTo>
                    <a:pt x="1237506" y="3461726"/>
                  </a:lnTo>
                  <a:lnTo>
                    <a:pt x="1239095" y="3510300"/>
                  </a:lnTo>
                  <a:lnTo>
                    <a:pt x="1240275" y="3558716"/>
                  </a:lnTo>
                  <a:lnTo>
                    <a:pt x="1241051" y="3606970"/>
                  </a:lnTo>
                  <a:lnTo>
                    <a:pt x="1241426" y="3655060"/>
                  </a:lnTo>
                  <a:lnTo>
                    <a:pt x="1241404" y="3702983"/>
                  </a:lnTo>
                  <a:lnTo>
                    <a:pt x="1240989" y="3750736"/>
                  </a:lnTo>
                  <a:lnTo>
                    <a:pt x="1240185" y="3798316"/>
                  </a:lnTo>
                  <a:lnTo>
                    <a:pt x="1238995" y="3845719"/>
                  </a:lnTo>
                  <a:lnTo>
                    <a:pt x="1237424" y="3892944"/>
                  </a:lnTo>
                  <a:lnTo>
                    <a:pt x="1235475" y="3939987"/>
                  </a:lnTo>
                  <a:lnTo>
                    <a:pt x="1233152" y="3986846"/>
                  </a:lnTo>
                  <a:lnTo>
                    <a:pt x="1230459" y="4033516"/>
                  </a:lnTo>
                  <a:lnTo>
                    <a:pt x="1227400" y="4079996"/>
                  </a:lnTo>
                  <a:lnTo>
                    <a:pt x="1223979" y="4126283"/>
                  </a:lnTo>
                  <a:lnTo>
                    <a:pt x="1220198" y="4172373"/>
                  </a:lnTo>
                  <a:lnTo>
                    <a:pt x="1216063" y="4218264"/>
                  </a:lnTo>
                  <a:lnTo>
                    <a:pt x="1211578" y="4263952"/>
                  </a:lnTo>
                  <a:lnTo>
                    <a:pt x="1206745" y="4309435"/>
                  </a:lnTo>
                  <a:lnTo>
                    <a:pt x="1201568" y="4354710"/>
                  </a:lnTo>
                  <a:lnTo>
                    <a:pt x="1196053" y="4399773"/>
                  </a:lnTo>
                  <a:lnTo>
                    <a:pt x="1190201" y="4444623"/>
                  </a:lnTo>
                  <a:lnTo>
                    <a:pt x="1184018" y="4489256"/>
                  </a:lnTo>
                  <a:lnTo>
                    <a:pt x="1177507" y="4533668"/>
                  </a:lnTo>
                  <a:lnTo>
                    <a:pt x="1170672" y="4577858"/>
                  </a:lnTo>
                  <a:lnTo>
                    <a:pt x="1163517" y="4621822"/>
                  </a:lnTo>
                  <a:lnTo>
                    <a:pt x="1156045" y="4665558"/>
                  </a:lnTo>
                  <a:lnTo>
                    <a:pt x="1148260" y="4709062"/>
                  </a:lnTo>
                  <a:lnTo>
                    <a:pt x="1140167" y="4752331"/>
                  </a:lnTo>
                  <a:lnTo>
                    <a:pt x="1131769" y="4795362"/>
                  </a:lnTo>
                  <a:lnTo>
                    <a:pt x="1123069" y="4838154"/>
                  </a:lnTo>
                  <a:lnTo>
                    <a:pt x="1114073" y="4880702"/>
                  </a:lnTo>
                  <a:lnTo>
                    <a:pt x="1104783" y="4923003"/>
                  </a:lnTo>
                  <a:lnTo>
                    <a:pt x="1095203" y="4965056"/>
                  </a:lnTo>
                  <a:lnTo>
                    <a:pt x="1085337" y="5006856"/>
                  </a:lnTo>
                  <a:lnTo>
                    <a:pt x="1075190" y="5048401"/>
                  </a:lnTo>
                  <a:lnTo>
                    <a:pt x="1064764" y="5089688"/>
                  </a:lnTo>
                  <a:lnTo>
                    <a:pt x="1054064" y="5130715"/>
                  </a:lnTo>
                  <a:lnTo>
                    <a:pt x="1043094" y="5171477"/>
                  </a:lnTo>
                  <a:lnTo>
                    <a:pt x="1031857" y="5211973"/>
                  </a:lnTo>
                  <a:lnTo>
                    <a:pt x="1020357" y="5252199"/>
                  </a:lnTo>
                  <a:lnTo>
                    <a:pt x="1008598" y="5292152"/>
                  </a:lnTo>
                  <a:lnTo>
                    <a:pt x="996584" y="5331829"/>
                  </a:lnTo>
                  <a:lnTo>
                    <a:pt x="984319" y="5371228"/>
                  </a:lnTo>
                  <a:lnTo>
                    <a:pt x="971806" y="5410346"/>
                  </a:lnTo>
                  <a:lnTo>
                    <a:pt x="959049" y="5449179"/>
                  </a:lnTo>
                  <a:lnTo>
                    <a:pt x="946053" y="5487725"/>
                  </a:lnTo>
                  <a:lnTo>
                    <a:pt x="932821" y="5525981"/>
                  </a:lnTo>
                  <a:lnTo>
                    <a:pt x="919356" y="5563944"/>
                  </a:lnTo>
                  <a:lnTo>
                    <a:pt x="905664" y="5601610"/>
                  </a:lnTo>
                  <a:lnTo>
                    <a:pt x="891746" y="5638977"/>
                  </a:lnTo>
                  <a:lnTo>
                    <a:pt x="877608" y="5676043"/>
                  </a:lnTo>
                  <a:lnTo>
                    <a:pt x="863253" y="5712803"/>
                  </a:lnTo>
                  <a:lnTo>
                    <a:pt x="848686" y="5749256"/>
                  </a:lnTo>
                  <a:lnTo>
                    <a:pt x="833909" y="5785398"/>
                  </a:lnTo>
                  <a:lnTo>
                    <a:pt x="818926" y="5821227"/>
                  </a:lnTo>
                  <a:lnTo>
                    <a:pt x="803742" y="5856738"/>
                  </a:lnTo>
                  <a:lnTo>
                    <a:pt x="788361" y="5891930"/>
                  </a:lnTo>
                  <a:lnTo>
                    <a:pt x="772785" y="5926800"/>
                  </a:lnTo>
                  <a:lnTo>
                    <a:pt x="741068" y="5995560"/>
                  </a:lnTo>
                  <a:lnTo>
                    <a:pt x="708622" y="6062996"/>
                  </a:lnTo>
                  <a:lnTo>
                    <a:pt x="675477" y="6129082"/>
                  </a:lnTo>
                  <a:lnTo>
                    <a:pt x="641663" y="6193797"/>
                  </a:lnTo>
                  <a:lnTo>
                    <a:pt x="607212" y="6257116"/>
                  </a:lnTo>
                  <a:lnTo>
                    <a:pt x="572155" y="6319017"/>
                  </a:lnTo>
                  <a:lnTo>
                    <a:pt x="536521" y="6379475"/>
                  </a:lnTo>
                  <a:lnTo>
                    <a:pt x="500341" y="6438468"/>
                  </a:lnTo>
                  <a:lnTo>
                    <a:pt x="463647" y="6495971"/>
                  </a:lnTo>
                  <a:lnTo>
                    <a:pt x="426469" y="6551962"/>
                  </a:lnTo>
                  <a:lnTo>
                    <a:pt x="388836" y="6606417"/>
                  </a:lnTo>
                  <a:lnTo>
                    <a:pt x="350781" y="6659313"/>
                  </a:lnTo>
                  <a:lnTo>
                    <a:pt x="312334" y="6710625"/>
                  </a:lnTo>
                  <a:lnTo>
                    <a:pt x="273525" y="6760331"/>
                  </a:lnTo>
                  <a:lnTo>
                    <a:pt x="234385" y="6808408"/>
                  </a:lnTo>
                  <a:lnTo>
                    <a:pt x="194945" y="6854831"/>
                  </a:lnTo>
                  <a:lnTo>
                    <a:pt x="1828800" y="6857999"/>
                  </a:lnTo>
                  <a:lnTo>
                    <a:pt x="1828800" y="14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8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61620" y="119887"/>
            <a:ext cx="847280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500" spc="-325" dirty="0">
                <a:latin typeface="Calibri"/>
                <a:cs typeface="Calibri"/>
              </a:rPr>
              <a:t>As</a:t>
            </a:r>
            <a:r>
              <a:rPr sz="2500" spc="-320" dirty="0">
                <a:latin typeface="Calibri"/>
                <a:cs typeface="Calibri"/>
              </a:rPr>
              <a:t> </a:t>
            </a:r>
            <a:r>
              <a:rPr sz="2500" spc="-285" dirty="0">
                <a:latin typeface="Calibri"/>
                <a:cs typeface="Calibri"/>
              </a:rPr>
              <a:t>well</a:t>
            </a:r>
            <a:r>
              <a:rPr sz="2500" spc="-280" dirty="0">
                <a:latin typeface="Calibri"/>
                <a:cs typeface="Calibri"/>
              </a:rPr>
              <a:t> </a:t>
            </a:r>
            <a:r>
              <a:rPr sz="2500" spc="-270" dirty="0">
                <a:latin typeface="Calibri"/>
                <a:cs typeface="Calibri"/>
              </a:rPr>
              <a:t>as</a:t>
            </a:r>
            <a:r>
              <a:rPr sz="2500" spc="-265" dirty="0">
                <a:latin typeface="Calibri"/>
                <a:cs typeface="Calibri"/>
              </a:rPr>
              <a:t> </a:t>
            </a:r>
            <a:r>
              <a:rPr sz="2500" spc="-254" dirty="0">
                <a:latin typeface="Calibri"/>
                <a:cs typeface="Calibri"/>
              </a:rPr>
              <a:t>your</a:t>
            </a:r>
            <a:r>
              <a:rPr sz="2500" spc="-250" dirty="0">
                <a:latin typeface="Calibri"/>
                <a:cs typeface="Calibri"/>
              </a:rPr>
              <a:t> </a:t>
            </a:r>
            <a:r>
              <a:rPr sz="2500" spc="-220" dirty="0">
                <a:latin typeface="Calibri"/>
                <a:cs typeface="Calibri"/>
              </a:rPr>
              <a:t>primary</a:t>
            </a:r>
            <a:r>
              <a:rPr sz="2500" spc="-215" dirty="0">
                <a:latin typeface="Calibri"/>
                <a:cs typeface="Calibri"/>
              </a:rPr>
              <a:t> </a:t>
            </a:r>
            <a:r>
              <a:rPr sz="2500" spc="-325" dirty="0">
                <a:latin typeface="Calibri"/>
                <a:cs typeface="Calibri"/>
              </a:rPr>
              <a:t>carbon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spc="-235" dirty="0">
                <a:latin typeface="Calibri"/>
                <a:cs typeface="Calibri"/>
              </a:rPr>
              <a:t>footprint,</a:t>
            </a:r>
            <a:r>
              <a:rPr sz="2500" spc="95" dirty="0">
                <a:latin typeface="Calibri"/>
                <a:cs typeface="Calibri"/>
              </a:rPr>
              <a:t> </a:t>
            </a:r>
            <a:r>
              <a:rPr sz="2500" spc="-409" dirty="0">
                <a:latin typeface="Calibri"/>
                <a:cs typeface="Calibri"/>
              </a:rPr>
              <a:t>there</a:t>
            </a:r>
            <a:r>
              <a:rPr sz="2500" spc="-250" dirty="0">
                <a:latin typeface="Calibri"/>
                <a:cs typeface="Calibri"/>
              </a:rPr>
              <a:t> </a:t>
            </a:r>
            <a:r>
              <a:rPr sz="2500" spc="-80" dirty="0">
                <a:latin typeface="Calibri"/>
                <a:cs typeface="Calibri"/>
              </a:rPr>
              <a:t>is </a:t>
            </a:r>
            <a:r>
              <a:rPr sz="2500" spc="-235" dirty="0">
                <a:latin typeface="Calibri"/>
                <a:cs typeface="Calibri"/>
              </a:rPr>
              <a:t>also</a:t>
            </a:r>
            <a:r>
              <a:rPr sz="2500" spc="95" dirty="0">
                <a:latin typeface="Calibri"/>
                <a:cs typeface="Calibri"/>
              </a:rPr>
              <a:t> </a:t>
            </a:r>
            <a:r>
              <a:rPr sz="2500" spc="-300" dirty="0">
                <a:latin typeface="Calibri"/>
                <a:cs typeface="Calibri"/>
              </a:rPr>
              <a:t>a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295" dirty="0">
                <a:latin typeface="Calibri"/>
                <a:cs typeface="Calibri"/>
              </a:rPr>
              <a:t>secondary</a:t>
            </a:r>
            <a:r>
              <a:rPr sz="2500" spc="245" dirty="0">
                <a:latin typeface="Calibri"/>
                <a:cs typeface="Calibri"/>
              </a:rPr>
              <a:t> </a:t>
            </a:r>
            <a:r>
              <a:rPr sz="2500" spc="-245" dirty="0">
                <a:latin typeface="Calibri"/>
                <a:cs typeface="Calibri"/>
              </a:rPr>
              <a:t>footprint</a:t>
            </a:r>
            <a:r>
              <a:rPr sz="2500" spc="75" dirty="0">
                <a:latin typeface="Calibri"/>
                <a:cs typeface="Calibri"/>
              </a:rPr>
              <a:t> </a:t>
            </a:r>
            <a:r>
              <a:rPr sz="2500" spc="-285" dirty="0">
                <a:latin typeface="Calibri"/>
                <a:cs typeface="Calibri"/>
              </a:rPr>
              <a:t>that </a:t>
            </a:r>
            <a:r>
              <a:rPr sz="2500" spc="-555" dirty="0">
                <a:latin typeface="Calibri"/>
                <a:cs typeface="Calibri"/>
              </a:rPr>
              <a:t> </a:t>
            </a:r>
            <a:r>
              <a:rPr sz="2500" spc="-310" dirty="0">
                <a:latin typeface="Calibri"/>
                <a:cs typeface="Calibri"/>
              </a:rPr>
              <a:t>you</a:t>
            </a:r>
            <a:r>
              <a:rPr sz="2500" spc="-215" dirty="0">
                <a:latin typeface="Calibri"/>
                <a:cs typeface="Calibri"/>
              </a:rPr>
              <a:t> </a:t>
            </a:r>
            <a:r>
              <a:rPr sz="2500" spc="-350" dirty="0">
                <a:latin typeface="Calibri"/>
                <a:cs typeface="Calibri"/>
              </a:rPr>
              <a:t>cause</a:t>
            </a:r>
            <a:r>
              <a:rPr sz="2500" spc="-200" dirty="0">
                <a:latin typeface="Calibri"/>
                <a:cs typeface="Calibri"/>
              </a:rPr>
              <a:t> </a:t>
            </a:r>
            <a:r>
              <a:rPr sz="2500" spc="-355" dirty="0">
                <a:latin typeface="Calibri"/>
                <a:cs typeface="Calibri"/>
              </a:rPr>
              <a:t>through</a:t>
            </a:r>
            <a:r>
              <a:rPr sz="2500" spc="-175" dirty="0">
                <a:latin typeface="Calibri"/>
                <a:cs typeface="Calibri"/>
              </a:rPr>
              <a:t> </a:t>
            </a:r>
            <a:r>
              <a:rPr sz="2500" spc="-245" dirty="0">
                <a:latin typeface="Calibri"/>
                <a:cs typeface="Calibri"/>
              </a:rPr>
              <a:t>your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280" dirty="0">
                <a:latin typeface="Calibri"/>
                <a:cs typeface="Calibri"/>
              </a:rPr>
              <a:t>buying</a:t>
            </a:r>
            <a:r>
              <a:rPr sz="2500" spc="-254" dirty="0">
                <a:latin typeface="Calibri"/>
                <a:cs typeface="Calibri"/>
              </a:rPr>
              <a:t> </a:t>
            </a:r>
            <a:r>
              <a:rPr sz="2500" spc="-260" dirty="0">
                <a:latin typeface="Calibri"/>
                <a:cs typeface="Calibri"/>
              </a:rPr>
              <a:t>habits.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7715" y="999794"/>
            <a:ext cx="8646795" cy="575691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96240" indent="-384175">
              <a:lnSpc>
                <a:spcPct val="100000"/>
              </a:lnSpc>
              <a:spcBef>
                <a:spcPts val="660"/>
              </a:spcBef>
              <a:buClr>
                <a:srgbClr val="6D9FAF"/>
              </a:buClr>
              <a:buSzPct val="78723"/>
              <a:buFont typeface="Wingdings"/>
              <a:buChar char=""/>
              <a:tabLst>
                <a:tab pos="396240" algn="l"/>
                <a:tab pos="396875" algn="l"/>
              </a:tabLst>
            </a:pPr>
            <a:r>
              <a:rPr sz="2350" spc="-20" dirty="0">
                <a:solidFill>
                  <a:srgbClr val="FFFFFF"/>
                </a:solidFill>
                <a:latin typeface="Times New Roman"/>
                <a:cs typeface="Times New Roman"/>
              </a:rPr>
              <a:t>Don't</a:t>
            </a:r>
            <a:r>
              <a:rPr sz="235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45" dirty="0">
                <a:solidFill>
                  <a:srgbClr val="FFFFFF"/>
                </a:solidFill>
                <a:latin typeface="Times New Roman"/>
                <a:cs typeface="Times New Roman"/>
              </a:rPr>
              <a:t>buy</a:t>
            </a:r>
            <a:r>
              <a:rPr sz="23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65" dirty="0">
                <a:solidFill>
                  <a:srgbClr val="FFFFFF"/>
                </a:solidFill>
                <a:latin typeface="Times New Roman"/>
                <a:cs typeface="Times New Roman"/>
              </a:rPr>
              <a:t>bottled</a:t>
            </a:r>
            <a:r>
              <a:rPr sz="23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35" dirty="0">
                <a:solidFill>
                  <a:srgbClr val="FFFFFF"/>
                </a:solidFill>
                <a:latin typeface="Times New Roman"/>
                <a:cs typeface="Times New Roman"/>
              </a:rPr>
              <a:t>water</a:t>
            </a:r>
            <a:r>
              <a:rPr sz="23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85" dirty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sz="2350" spc="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30" dirty="0">
                <a:solidFill>
                  <a:srgbClr val="FFFFFF"/>
                </a:solidFill>
                <a:latin typeface="Times New Roman"/>
                <a:cs typeface="Times New Roman"/>
              </a:rPr>
              <a:t>your</a:t>
            </a:r>
            <a:r>
              <a:rPr sz="235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60" dirty="0">
                <a:solidFill>
                  <a:srgbClr val="FFFFFF"/>
                </a:solidFill>
                <a:latin typeface="Times New Roman"/>
                <a:cs typeface="Times New Roman"/>
              </a:rPr>
              <a:t>tap</a:t>
            </a:r>
            <a:r>
              <a:rPr sz="23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35" dirty="0">
                <a:solidFill>
                  <a:srgbClr val="FFFFFF"/>
                </a:solidFill>
                <a:latin typeface="Times New Roman"/>
                <a:cs typeface="Times New Roman"/>
              </a:rPr>
              <a:t>water</a:t>
            </a:r>
            <a:r>
              <a:rPr sz="23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2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3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60" dirty="0">
                <a:solidFill>
                  <a:srgbClr val="FFFFFF"/>
                </a:solidFill>
                <a:latin typeface="Times New Roman"/>
                <a:cs typeface="Times New Roman"/>
              </a:rPr>
              <a:t>safe</a:t>
            </a:r>
            <a:r>
              <a:rPr sz="23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2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3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75" dirty="0">
                <a:solidFill>
                  <a:srgbClr val="FFFFFF"/>
                </a:solidFill>
                <a:latin typeface="Times New Roman"/>
                <a:cs typeface="Times New Roman"/>
              </a:rPr>
              <a:t>drink</a:t>
            </a:r>
            <a:r>
              <a:rPr sz="23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2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350">
              <a:latin typeface="Times New Roman"/>
              <a:cs typeface="Times New Roman"/>
            </a:endParaRPr>
          </a:p>
          <a:p>
            <a:pPr marL="396240" indent="-384175">
              <a:lnSpc>
                <a:spcPct val="100000"/>
              </a:lnSpc>
              <a:spcBef>
                <a:spcPts val="565"/>
              </a:spcBef>
              <a:buClr>
                <a:srgbClr val="6D9FAF"/>
              </a:buClr>
              <a:buSzPct val="78723"/>
              <a:buFont typeface="Wingdings"/>
              <a:buChar char=""/>
              <a:tabLst>
                <a:tab pos="396240" algn="l"/>
                <a:tab pos="396875" algn="l"/>
              </a:tabLst>
            </a:pPr>
            <a:r>
              <a:rPr sz="2350" spc="-229" dirty="0">
                <a:solidFill>
                  <a:srgbClr val="FFFFFF"/>
                </a:solidFill>
                <a:latin typeface="Times New Roman"/>
                <a:cs typeface="Times New Roman"/>
              </a:rPr>
              <a:t>Buy</a:t>
            </a:r>
            <a:r>
              <a:rPr sz="23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20" dirty="0">
                <a:solidFill>
                  <a:srgbClr val="FFFFFF"/>
                </a:solidFill>
                <a:latin typeface="Times New Roman"/>
                <a:cs typeface="Times New Roman"/>
              </a:rPr>
              <a:t>local</a:t>
            </a:r>
            <a:r>
              <a:rPr sz="23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45" dirty="0">
                <a:solidFill>
                  <a:srgbClr val="FFFFFF"/>
                </a:solidFill>
                <a:latin typeface="Times New Roman"/>
                <a:cs typeface="Times New Roman"/>
              </a:rPr>
              <a:t>fruit</a:t>
            </a:r>
            <a:r>
              <a:rPr sz="23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9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3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55" dirty="0">
                <a:solidFill>
                  <a:srgbClr val="FFFFFF"/>
                </a:solidFill>
                <a:latin typeface="Times New Roman"/>
                <a:cs typeface="Times New Roman"/>
              </a:rPr>
              <a:t>vegetables,</a:t>
            </a:r>
            <a:r>
              <a:rPr sz="23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60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3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95" dirty="0">
                <a:solidFill>
                  <a:srgbClr val="FFFFFF"/>
                </a:solidFill>
                <a:latin typeface="Times New Roman"/>
                <a:cs typeface="Times New Roman"/>
              </a:rPr>
              <a:t>even</a:t>
            </a:r>
            <a:r>
              <a:rPr sz="23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70" dirty="0">
                <a:solidFill>
                  <a:srgbClr val="FFFFFF"/>
                </a:solidFill>
                <a:latin typeface="Times New Roman"/>
                <a:cs typeface="Times New Roman"/>
              </a:rPr>
              <a:t>try</a:t>
            </a:r>
            <a:r>
              <a:rPr sz="23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45" dirty="0">
                <a:solidFill>
                  <a:srgbClr val="FFFFFF"/>
                </a:solidFill>
                <a:latin typeface="Times New Roman"/>
                <a:cs typeface="Times New Roman"/>
              </a:rPr>
              <a:t>growing</a:t>
            </a:r>
            <a:r>
              <a:rPr sz="23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30" dirty="0">
                <a:solidFill>
                  <a:srgbClr val="FFFFFF"/>
                </a:solidFill>
                <a:latin typeface="Times New Roman"/>
                <a:cs typeface="Times New Roman"/>
              </a:rPr>
              <a:t>your</a:t>
            </a:r>
            <a:r>
              <a:rPr sz="235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55" dirty="0">
                <a:solidFill>
                  <a:srgbClr val="FFFFFF"/>
                </a:solidFill>
                <a:latin typeface="Times New Roman"/>
                <a:cs typeface="Times New Roman"/>
              </a:rPr>
              <a:t>own.</a:t>
            </a:r>
            <a:endParaRPr sz="2350">
              <a:latin typeface="Times New Roman"/>
              <a:cs typeface="Times New Roman"/>
            </a:endParaRPr>
          </a:p>
          <a:p>
            <a:pPr marL="396240" indent="-384175">
              <a:lnSpc>
                <a:spcPct val="100000"/>
              </a:lnSpc>
              <a:spcBef>
                <a:spcPts val="565"/>
              </a:spcBef>
              <a:buClr>
                <a:srgbClr val="6D9FAF"/>
              </a:buClr>
              <a:buSzPct val="78723"/>
              <a:buFont typeface="Wingdings"/>
              <a:buChar char=""/>
              <a:tabLst>
                <a:tab pos="396240" algn="l"/>
                <a:tab pos="396875" algn="l"/>
              </a:tabLst>
            </a:pPr>
            <a:r>
              <a:rPr sz="2350" spc="-229" dirty="0">
                <a:solidFill>
                  <a:srgbClr val="FFFFFF"/>
                </a:solidFill>
                <a:latin typeface="Times New Roman"/>
                <a:cs typeface="Times New Roman"/>
              </a:rPr>
              <a:t>Buy</a:t>
            </a:r>
            <a:r>
              <a:rPr sz="23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2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350" spc="-100" dirty="0">
                <a:solidFill>
                  <a:srgbClr val="FFFFFF"/>
                </a:solidFill>
                <a:latin typeface="Times New Roman"/>
                <a:cs typeface="Times New Roman"/>
              </a:rPr>
              <a:t>ood</a:t>
            </a:r>
            <a:r>
              <a:rPr sz="2350" spc="-7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3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45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3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2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350" spc="-1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350" spc="-18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3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6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350" spc="-10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3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70" dirty="0">
                <a:solidFill>
                  <a:srgbClr val="FFFFFF"/>
                </a:solidFill>
                <a:latin typeface="Times New Roman"/>
                <a:cs typeface="Times New Roman"/>
              </a:rPr>
              <a:t>se</a:t>
            </a:r>
            <a:r>
              <a:rPr sz="2350" spc="-17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350" spc="-100" dirty="0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r>
              <a:rPr sz="2350" spc="-1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3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25" dirty="0">
                <a:solidFill>
                  <a:srgbClr val="FFFFFF"/>
                </a:solidFill>
                <a:latin typeface="Times New Roman"/>
                <a:cs typeface="Times New Roman"/>
              </a:rPr>
              <a:t>loca</a:t>
            </a:r>
            <a:r>
              <a:rPr sz="2350" spc="-9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350" spc="-14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350" spc="-35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350" spc="-12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350">
              <a:latin typeface="Times New Roman"/>
              <a:cs typeface="Times New Roman"/>
            </a:endParaRPr>
          </a:p>
          <a:p>
            <a:pPr marL="396240" marR="5715" indent="-384175">
              <a:lnSpc>
                <a:spcPct val="100000"/>
              </a:lnSpc>
              <a:spcBef>
                <a:spcPts val="565"/>
              </a:spcBef>
              <a:buClr>
                <a:srgbClr val="6D9FAF"/>
              </a:buClr>
              <a:buSzPct val="78723"/>
              <a:buFont typeface="Wingdings"/>
              <a:buChar char=""/>
              <a:tabLst>
                <a:tab pos="396240" algn="l"/>
                <a:tab pos="396875" algn="l"/>
              </a:tabLst>
            </a:pPr>
            <a:r>
              <a:rPr sz="2350" spc="-25" dirty="0">
                <a:solidFill>
                  <a:srgbClr val="FFFFFF"/>
                </a:solidFill>
                <a:latin typeface="Times New Roman"/>
                <a:cs typeface="Times New Roman"/>
              </a:rPr>
              <a:t>Don't</a:t>
            </a:r>
            <a:r>
              <a:rPr sz="235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45" dirty="0">
                <a:solidFill>
                  <a:srgbClr val="FFFFFF"/>
                </a:solidFill>
                <a:latin typeface="Times New Roman"/>
                <a:cs typeface="Times New Roman"/>
              </a:rPr>
              <a:t>buy</a:t>
            </a:r>
            <a:r>
              <a:rPr sz="235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20" dirty="0">
                <a:solidFill>
                  <a:srgbClr val="FFFFFF"/>
                </a:solidFill>
                <a:latin typeface="Times New Roman"/>
                <a:cs typeface="Times New Roman"/>
              </a:rPr>
              <a:t>fresh</a:t>
            </a:r>
            <a:r>
              <a:rPr sz="235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45" dirty="0">
                <a:solidFill>
                  <a:srgbClr val="FFFFFF"/>
                </a:solidFill>
                <a:latin typeface="Times New Roman"/>
                <a:cs typeface="Times New Roman"/>
              </a:rPr>
              <a:t>fruit</a:t>
            </a:r>
            <a:r>
              <a:rPr sz="23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9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35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55" dirty="0">
                <a:solidFill>
                  <a:srgbClr val="FFFFFF"/>
                </a:solidFill>
                <a:latin typeface="Times New Roman"/>
                <a:cs typeface="Times New Roman"/>
              </a:rPr>
              <a:t>vegetables</a:t>
            </a:r>
            <a:r>
              <a:rPr sz="23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50" dirty="0">
                <a:solidFill>
                  <a:srgbClr val="FFFFFF"/>
                </a:solidFill>
                <a:latin typeface="Times New Roman"/>
                <a:cs typeface="Times New Roman"/>
              </a:rPr>
              <a:t>which</a:t>
            </a:r>
            <a:r>
              <a:rPr sz="23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45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3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50" dirty="0">
                <a:solidFill>
                  <a:srgbClr val="FFFFFF"/>
                </a:solidFill>
                <a:latin typeface="Times New Roman"/>
                <a:cs typeface="Times New Roman"/>
              </a:rPr>
              <a:t>out</a:t>
            </a:r>
            <a:r>
              <a:rPr sz="23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7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350" spc="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35" dirty="0">
                <a:solidFill>
                  <a:srgbClr val="FFFFFF"/>
                </a:solidFill>
                <a:latin typeface="Times New Roman"/>
                <a:cs typeface="Times New Roman"/>
              </a:rPr>
              <a:t>season,</a:t>
            </a:r>
            <a:r>
              <a:rPr sz="235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14" dirty="0">
                <a:solidFill>
                  <a:srgbClr val="FFFFFF"/>
                </a:solidFill>
                <a:latin typeface="Times New Roman"/>
                <a:cs typeface="Times New Roman"/>
              </a:rPr>
              <a:t>they</a:t>
            </a:r>
            <a:r>
              <a:rPr sz="23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2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235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95" dirty="0">
                <a:solidFill>
                  <a:srgbClr val="FFFFFF"/>
                </a:solidFill>
                <a:latin typeface="Times New Roman"/>
                <a:cs typeface="Times New Roman"/>
              </a:rPr>
              <a:t>have </a:t>
            </a:r>
            <a:r>
              <a:rPr sz="2350" spc="-5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55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350" spc="-14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350" spc="-7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35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6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350" spc="-6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350" spc="-204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350" spc="-195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2350" spc="-13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3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6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350" spc="-10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350" spc="-12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350">
              <a:latin typeface="Times New Roman"/>
              <a:cs typeface="Times New Roman"/>
            </a:endParaRPr>
          </a:p>
          <a:p>
            <a:pPr marL="396240" indent="-384175">
              <a:lnSpc>
                <a:spcPct val="100000"/>
              </a:lnSpc>
              <a:spcBef>
                <a:spcPts val="565"/>
              </a:spcBef>
              <a:buClr>
                <a:srgbClr val="6D9FAF"/>
              </a:buClr>
              <a:buSzPct val="78723"/>
              <a:buFont typeface="Wingdings"/>
              <a:buChar char=""/>
              <a:tabLst>
                <a:tab pos="396240" algn="l"/>
                <a:tab pos="396875" algn="l"/>
              </a:tabLst>
            </a:pPr>
            <a:r>
              <a:rPr sz="2350" spc="-135" dirty="0">
                <a:solidFill>
                  <a:srgbClr val="FFFFFF"/>
                </a:solidFill>
                <a:latin typeface="Times New Roman"/>
                <a:cs typeface="Times New Roman"/>
              </a:rPr>
              <a:t>Reduce</a:t>
            </a:r>
            <a:r>
              <a:rPr sz="23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30" dirty="0">
                <a:solidFill>
                  <a:srgbClr val="FFFFFF"/>
                </a:solidFill>
                <a:latin typeface="Times New Roman"/>
                <a:cs typeface="Times New Roman"/>
              </a:rPr>
              <a:t>your</a:t>
            </a:r>
            <a:r>
              <a:rPr sz="23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95" dirty="0">
                <a:solidFill>
                  <a:srgbClr val="FFFFFF"/>
                </a:solidFill>
                <a:latin typeface="Times New Roman"/>
                <a:cs typeface="Times New Roman"/>
              </a:rPr>
              <a:t>consumption</a:t>
            </a:r>
            <a:r>
              <a:rPr sz="23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7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350" spc="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20" dirty="0">
                <a:solidFill>
                  <a:srgbClr val="FFFFFF"/>
                </a:solidFill>
                <a:latin typeface="Times New Roman"/>
                <a:cs typeface="Times New Roman"/>
              </a:rPr>
              <a:t>meat.</a:t>
            </a:r>
            <a:endParaRPr sz="2350">
              <a:latin typeface="Times New Roman"/>
              <a:cs typeface="Times New Roman"/>
            </a:endParaRPr>
          </a:p>
          <a:p>
            <a:pPr marL="396240" indent="-384175">
              <a:lnSpc>
                <a:spcPct val="100000"/>
              </a:lnSpc>
              <a:spcBef>
                <a:spcPts val="565"/>
              </a:spcBef>
              <a:buClr>
                <a:srgbClr val="6D9FAF"/>
              </a:buClr>
              <a:buSzPct val="78723"/>
              <a:buFont typeface="Wingdings"/>
              <a:buChar char=""/>
              <a:tabLst>
                <a:tab pos="396240" algn="l"/>
                <a:tab pos="396875" algn="l"/>
              </a:tabLst>
            </a:pPr>
            <a:r>
              <a:rPr sz="2350" spc="-114" dirty="0">
                <a:solidFill>
                  <a:srgbClr val="FFFFFF"/>
                </a:solidFill>
                <a:latin typeface="Times New Roman"/>
                <a:cs typeface="Times New Roman"/>
              </a:rPr>
              <a:t>Try</a:t>
            </a:r>
            <a:r>
              <a:rPr sz="2350" spc="2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2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350" spc="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30" dirty="0">
                <a:solidFill>
                  <a:srgbClr val="FFFFFF"/>
                </a:solidFill>
                <a:latin typeface="Times New Roman"/>
                <a:cs typeface="Times New Roman"/>
              </a:rPr>
              <a:t>only</a:t>
            </a:r>
            <a:r>
              <a:rPr sz="2350" spc="2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50" dirty="0">
                <a:solidFill>
                  <a:srgbClr val="FFFFFF"/>
                </a:solidFill>
                <a:latin typeface="Times New Roman"/>
                <a:cs typeface="Times New Roman"/>
              </a:rPr>
              <a:t>buy</a:t>
            </a:r>
            <a:r>
              <a:rPr sz="2350" spc="2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85" dirty="0">
                <a:solidFill>
                  <a:srgbClr val="FFFFFF"/>
                </a:solidFill>
                <a:latin typeface="Times New Roman"/>
                <a:cs typeface="Times New Roman"/>
              </a:rPr>
              <a:t>products</a:t>
            </a:r>
            <a:r>
              <a:rPr sz="2350" spc="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40" dirty="0">
                <a:solidFill>
                  <a:srgbClr val="FFFFFF"/>
                </a:solidFill>
                <a:latin typeface="Times New Roman"/>
                <a:cs typeface="Times New Roman"/>
              </a:rPr>
              <a:t>made</a:t>
            </a:r>
            <a:r>
              <a:rPr sz="2350" spc="2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45" dirty="0">
                <a:solidFill>
                  <a:srgbClr val="FFFFFF"/>
                </a:solidFill>
                <a:latin typeface="Times New Roman"/>
                <a:cs typeface="Times New Roman"/>
              </a:rPr>
              <a:t>close</a:t>
            </a:r>
            <a:r>
              <a:rPr sz="2350" spc="2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2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350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25" dirty="0">
                <a:solidFill>
                  <a:srgbClr val="FFFFFF"/>
                </a:solidFill>
                <a:latin typeface="Times New Roman"/>
                <a:cs typeface="Times New Roman"/>
              </a:rPr>
              <a:t>home</a:t>
            </a:r>
            <a:r>
              <a:rPr sz="2350" spc="2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70" dirty="0">
                <a:solidFill>
                  <a:srgbClr val="FFFFFF"/>
                </a:solidFill>
                <a:latin typeface="Times New Roman"/>
                <a:cs typeface="Times New Roman"/>
              </a:rPr>
              <a:t>(look</a:t>
            </a:r>
            <a:r>
              <a:rPr sz="2350" spc="2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50" dirty="0">
                <a:solidFill>
                  <a:srgbClr val="FFFFFF"/>
                </a:solidFill>
                <a:latin typeface="Times New Roman"/>
                <a:cs typeface="Times New Roman"/>
              </a:rPr>
              <a:t>out</a:t>
            </a:r>
            <a:r>
              <a:rPr sz="2350" spc="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9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350" spc="2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50" dirty="0">
                <a:solidFill>
                  <a:srgbClr val="FFFFFF"/>
                </a:solidFill>
                <a:latin typeface="Times New Roman"/>
                <a:cs typeface="Times New Roman"/>
              </a:rPr>
              <a:t>avoid</a:t>
            </a:r>
            <a:r>
              <a:rPr sz="2350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20" dirty="0">
                <a:solidFill>
                  <a:srgbClr val="FFFFFF"/>
                </a:solidFill>
                <a:latin typeface="Times New Roman"/>
                <a:cs typeface="Times New Roman"/>
              </a:rPr>
              <a:t>items</a:t>
            </a:r>
            <a:endParaRPr sz="2350">
              <a:latin typeface="Times New Roman"/>
              <a:cs typeface="Times New Roman"/>
            </a:endParaRPr>
          </a:p>
          <a:p>
            <a:pPr marL="396240">
              <a:lnSpc>
                <a:spcPct val="100000"/>
              </a:lnSpc>
            </a:pPr>
            <a:r>
              <a:rPr sz="2350" spc="-45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3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2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350" spc="-1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350" spc="-18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35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21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350" spc="-114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350" spc="-120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23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6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350" spc="-10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3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7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35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65" dirty="0">
                <a:solidFill>
                  <a:srgbClr val="FFFFFF"/>
                </a:solidFill>
                <a:latin typeface="Times New Roman"/>
                <a:cs typeface="Times New Roman"/>
              </a:rPr>
              <a:t>distant</a:t>
            </a:r>
            <a:r>
              <a:rPr sz="23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95" dirty="0">
                <a:solidFill>
                  <a:srgbClr val="FFFFFF"/>
                </a:solidFill>
                <a:latin typeface="Times New Roman"/>
                <a:cs typeface="Times New Roman"/>
              </a:rPr>
              <a:t>lan</a:t>
            </a:r>
            <a:r>
              <a:rPr sz="2350" spc="-1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350" spc="-85" dirty="0">
                <a:solidFill>
                  <a:srgbClr val="FFFFFF"/>
                </a:solidFill>
                <a:latin typeface="Times New Roman"/>
                <a:cs typeface="Times New Roman"/>
              </a:rPr>
              <a:t>s)</a:t>
            </a:r>
            <a:r>
              <a:rPr sz="2350" spc="-12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350">
              <a:latin typeface="Times New Roman"/>
              <a:cs typeface="Times New Roman"/>
            </a:endParaRPr>
          </a:p>
          <a:p>
            <a:pPr marL="396240" indent="-384175">
              <a:lnSpc>
                <a:spcPct val="100000"/>
              </a:lnSpc>
              <a:spcBef>
                <a:spcPts val="565"/>
              </a:spcBef>
              <a:buClr>
                <a:srgbClr val="6D9FAF"/>
              </a:buClr>
              <a:buSzPct val="78723"/>
              <a:buFont typeface="Wingdings"/>
              <a:buChar char=""/>
              <a:tabLst>
                <a:tab pos="396240" algn="l"/>
                <a:tab pos="396875" algn="l"/>
              </a:tabLst>
            </a:pPr>
            <a:r>
              <a:rPr sz="2350" spc="-229" dirty="0">
                <a:solidFill>
                  <a:srgbClr val="FFFFFF"/>
                </a:solidFill>
                <a:latin typeface="Times New Roman"/>
                <a:cs typeface="Times New Roman"/>
              </a:rPr>
              <a:t>Buy</a:t>
            </a:r>
            <a:r>
              <a:rPr sz="23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8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350" spc="-9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350" spc="-229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350" spc="-125" dirty="0">
                <a:solidFill>
                  <a:srgbClr val="FFFFFF"/>
                </a:solidFill>
                <a:latin typeface="Times New Roman"/>
                <a:cs typeface="Times New Roman"/>
              </a:rPr>
              <a:t>anic</a:t>
            </a:r>
            <a:r>
              <a:rPr sz="23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6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350" spc="-8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350" spc="-105" dirty="0">
                <a:solidFill>
                  <a:srgbClr val="FFFFFF"/>
                </a:solidFill>
                <a:latin typeface="Times New Roman"/>
                <a:cs typeface="Times New Roman"/>
              </a:rPr>
              <a:t>odu</a:t>
            </a:r>
            <a:r>
              <a:rPr sz="2350" spc="-8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350" spc="-18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3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2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350">
              <a:latin typeface="Times New Roman"/>
              <a:cs typeface="Times New Roman"/>
            </a:endParaRPr>
          </a:p>
          <a:p>
            <a:pPr marL="396240" indent="-384175">
              <a:lnSpc>
                <a:spcPct val="100000"/>
              </a:lnSpc>
              <a:spcBef>
                <a:spcPts val="565"/>
              </a:spcBef>
              <a:buClr>
                <a:srgbClr val="6D9FAF"/>
              </a:buClr>
              <a:buSzPct val="78723"/>
              <a:buFont typeface="Wingdings"/>
              <a:buChar char=""/>
              <a:tabLst>
                <a:tab pos="396240" algn="l"/>
                <a:tab pos="396875" algn="l"/>
              </a:tabLst>
            </a:pPr>
            <a:r>
              <a:rPr sz="2350" spc="-20" dirty="0">
                <a:solidFill>
                  <a:srgbClr val="FFFFFF"/>
                </a:solidFill>
                <a:latin typeface="Times New Roman"/>
                <a:cs typeface="Times New Roman"/>
              </a:rPr>
              <a:t>Don't</a:t>
            </a:r>
            <a:r>
              <a:rPr sz="235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14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350" spc="-160" dirty="0">
                <a:solidFill>
                  <a:srgbClr val="FFFFFF"/>
                </a:solidFill>
                <a:latin typeface="Times New Roman"/>
                <a:cs typeface="Times New Roman"/>
              </a:rPr>
              <a:t>uy</a:t>
            </a:r>
            <a:r>
              <a:rPr sz="23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350" spc="-28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2350" spc="-14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350" spc="-1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35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05" dirty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2350" spc="-2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350" spc="-140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350" spc="-12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350" spc="-229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350" spc="-114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350" spc="-12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35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6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350" spc="-8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350" spc="-105" dirty="0">
                <a:solidFill>
                  <a:srgbClr val="FFFFFF"/>
                </a:solidFill>
                <a:latin typeface="Times New Roman"/>
                <a:cs typeface="Times New Roman"/>
              </a:rPr>
              <a:t>odu</a:t>
            </a:r>
            <a:r>
              <a:rPr sz="2350" spc="-8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350" spc="-5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350" spc="-8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350" spc="-12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350">
              <a:latin typeface="Times New Roman"/>
              <a:cs typeface="Times New Roman"/>
            </a:endParaRPr>
          </a:p>
          <a:p>
            <a:pPr marL="396240" indent="-384175">
              <a:lnSpc>
                <a:spcPct val="100000"/>
              </a:lnSpc>
              <a:spcBef>
                <a:spcPts val="565"/>
              </a:spcBef>
              <a:buClr>
                <a:srgbClr val="6D9FAF"/>
              </a:buClr>
              <a:buSzPct val="78723"/>
              <a:buFont typeface="Wingdings"/>
              <a:buChar char=""/>
              <a:tabLst>
                <a:tab pos="396240" algn="l"/>
                <a:tab pos="396875" algn="l"/>
              </a:tabLst>
            </a:pPr>
            <a:r>
              <a:rPr sz="2350" spc="-11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350" spc="-18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350" spc="-13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350" spc="-26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350" spc="-2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350" spc="-1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350" spc="-17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35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6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350" spc="-15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3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55" dirty="0">
                <a:solidFill>
                  <a:srgbClr val="FFFFFF"/>
                </a:solidFill>
                <a:latin typeface="Times New Roman"/>
                <a:cs typeface="Times New Roman"/>
              </a:rPr>
              <a:t>mu</a:t>
            </a:r>
            <a:r>
              <a:rPr sz="2350" spc="-15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350" spc="-7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35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6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350" spc="-15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35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14" dirty="0">
                <a:solidFill>
                  <a:srgbClr val="FFFFFF"/>
                </a:solidFill>
                <a:latin typeface="Times New Roman"/>
                <a:cs typeface="Times New Roman"/>
              </a:rPr>
              <a:t>pos</a:t>
            </a:r>
            <a:r>
              <a:rPr sz="2350" spc="-10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350" spc="-6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350" spc="-155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350" spc="-1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350" spc="-17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3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2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350">
              <a:latin typeface="Times New Roman"/>
              <a:cs typeface="Times New Roman"/>
            </a:endParaRPr>
          </a:p>
          <a:p>
            <a:pPr marL="396240" marR="5080" indent="-384175" algn="just">
              <a:lnSpc>
                <a:spcPct val="100000"/>
              </a:lnSpc>
              <a:spcBef>
                <a:spcPts val="565"/>
              </a:spcBef>
              <a:buClr>
                <a:srgbClr val="6D9FAF"/>
              </a:buClr>
              <a:buSzPct val="78723"/>
              <a:buFont typeface="Wingdings"/>
              <a:buChar char=""/>
              <a:tabLst>
                <a:tab pos="396875" algn="l"/>
              </a:tabLst>
            </a:pPr>
            <a:r>
              <a:rPr sz="2350" spc="-35" dirty="0">
                <a:solidFill>
                  <a:srgbClr val="FFFFFF"/>
                </a:solidFill>
                <a:latin typeface="Times New Roman"/>
                <a:cs typeface="Times New Roman"/>
              </a:rPr>
              <a:t>Think </a:t>
            </a:r>
            <a:r>
              <a:rPr sz="2350" spc="-140" dirty="0">
                <a:solidFill>
                  <a:srgbClr val="FFFFFF"/>
                </a:solidFill>
                <a:latin typeface="Times New Roman"/>
                <a:cs typeface="Times New Roman"/>
              </a:rPr>
              <a:t>carefully</a:t>
            </a:r>
            <a:r>
              <a:rPr sz="2350" spc="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80" dirty="0">
                <a:solidFill>
                  <a:srgbClr val="FFFFFF"/>
                </a:solidFill>
                <a:latin typeface="Times New Roman"/>
                <a:cs typeface="Times New Roman"/>
              </a:rPr>
              <a:t>about </a:t>
            </a:r>
            <a:r>
              <a:rPr sz="2350" spc="-7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350" spc="-110" dirty="0">
                <a:solidFill>
                  <a:srgbClr val="FFFFFF"/>
                </a:solidFill>
                <a:latin typeface="Times New Roman"/>
                <a:cs typeface="Times New Roman"/>
              </a:rPr>
              <a:t>type </a:t>
            </a:r>
            <a:r>
              <a:rPr sz="2350" spc="-7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350" spc="4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25" dirty="0">
                <a:solidFill>
                  <a:srgbClr val="FFFFFF"/>
                </a:solidFill>
                <a:latin typeface="Times New Roman"/>
                <a:cs typeface="Times New Roman"/>
              </a:rPr>
              <a:t>activities </a:t>
            </a:r>
            <a:r>
              <a:rPr sz="2350" spc="-155" dirty="0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r>
              <a:rPr sz="2350" spc="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70" dirty="0">
                <a:solidFill>
                  <a:srgbClr val="FFFFFF"/>
                </a:solidFill>
                <a:latin typeface="Times New Roman"/>
                <a:cs typeface="Times New Roman"/>
              </a:rPr>
              <a:t>do </a:t>
            </a:r>
            <a:r>
              <a:rPr sz="2350" spc="-9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350" spc="-130" dirty="0">
                <a:solidFill>
                  <a:srgbClr val="FFFFFF"/>
                </a:solidFill>
                <a:latin typeface="Times New Roman"/>
                <a:cs typeface="Times New Roman"/>
              </a:rPr>
              <a:t>your spare </a:t>
            </a:r>
            <a:r>
              <a:rPr sz="2350" spc="-105" dirty="0">
                <a:solidFill>
                  <a:srgbClr val="FFFFFF"/>
                </a:solidFill>
                <a:latin typeface="Times New Roman"/>
                <a:cs typeface="Times New Roman"/>
              </a:rPr>
              <a:t>time. </a:t>
            </a:r>
            <a:r>
              <a:rPr sz="2350" spc="-40" dirty="0">
                <a:solidFill>
                  <a:srgbClr val="FFFFFF"/>
                </a:solidFill>
                <a:latin typeface="Times New Roman"/>
                <a:cs typeface="Times New Roman"/>
              </a:rPr>
              <a:t>Do </a:t>
            </a:r>
            <a:r>
              <a:rPr sz="235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75" dirty="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sz="235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7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35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14" dirty="0">
                <a:solidFill>
                  <a:srgbClr val="FFFFFF"/>
                </a:solidFill>
                <a:latin typeface="Times New Roman"/>
                <a:cs typeface="Times New Roman"/>
              </a:rPr>
              <a:t>these</a:t>
            </a:r>
            <a:r>
              <a:rPr sz="235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55" dirty="0">
                <a:solidFill>
                  <a:srgbClr val="FFFFFF"/>
                </a:solidFill>
                <a:latin typeface="Times New Roman"/>
                <a:cs typeface="Times New Roman"/>
              </a:rPr>
              <a:t>cause</a:t>
            </a:r>
            <a:r>
              <a:rPr sz="235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14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35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40" dirty="0">
                <a:solidFill>
                  <a:srgbClr val="FFFFFF"/>
                </a:solidFill>
                <a:latin typeface="Times New Roman"/>
                <a:cs typeface="Times New Roman"/>
              </a:rPr>
              <a:t>increase</a:t>
            </a:r>
            <a:r>
              <a:rPr sz="235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8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350" spc="4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00" dirty="0">
                <a:solidFill>
                  <a:srgbClr val="FFFFFF"/>
                </a:solidFill>
                <a:latin typeface="Times New Roman"/>
                <a:cs typeface="Times New Roman"/>
              </a:rPr>
              <a:t>carbon</a:t>
            </a:r>
            <a:r>
              <a:rPr sz="2350" spc="3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60" dirty="0">
                <a:solidFill>
                  <a:srgbClr val="FFFFFF"/>
                </a:solidFill>
                <a:latin typeface="Times New Roman"/>
                <a:cs typeface="Times New Roman"/>
              </a:rPr>
              <a:t>emissions?</a:t>
            </a:r>
            <a:r>
              <a:rPr sz="2350" spc="2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70" dirty="0">
                <a:solidFill>
                  <a:srgbClr val="FFFFFF"/>
                </a:solidFill>
                <a:latin typeface="Times New Roman"/>
                <a:cs typeface="Times New Roman"/>
              </a:rPr>
              <a:t>e.g.</a:t>
            </a:r>
            <a:r>
              <a:rPr sz="2350" spc="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45" dirty="0">
                <a:solidFill>
                  <a:srgbClr val="FFFFFF"/>
                </a:solidFill>
                <a:latin typeface="Times New Roman"/>
                <a:cs typeface="Times New Roman"/>
              </a:rPr>
              <a:t>Saunas,</a:t>
            </a:r>
            <a:r>
              <a:rPr sz="2350" spc="2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65" dirty="0">
                <a:solidFill>
                  <a:srgbClr val="FFFFFF"/>
                </a:solidFill>
                <a:latin typeface="Times New Roman"/>
                <a:cs typeface="Times New Roman"/>
              </a:rPr>
              <a:t>Health </a:t>
            </a:r>
            <a:r>
              <a:rPr sz="235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2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350" spc="-125" dirty="0">
                <a:solidFill>
                  <a:srgbClr val="FFFFFF"/>
                </a:solidFill>
                <a:latin typeface="Times New Roman"/>
                <a:cs typeface="Times New Roman"/>
              </a:rPr>
              <a:t>lubs</a:t>
            </a:r>
            <a:r>
              <a:rPr sz="2350" spc="-7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35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9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350" spc="-114" dirty="0">
                <a:solidFill>
                  <a:srgbClr val="FFFFFF"/>
                </a:solidFill>
                <a:latin typeface="Times New Roman"/>
                <a:cs typeface="Times New Roman"/>
              </a:rPr>
              <a:t>esta</a:t>
            </a:r>
            <a:r>
              <a:rPr sz="2350" spc="-14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350" spc="-80" dirty="0">
                <a:solidFill>
                  <a:srgbClr val="FFFFFF"/>
                </a:solidFill>
                <a:latin typeface="Times New Roman"/>
                <a:cs typeface="Times New Roman"/>
              </a:rPr>
              <a:t>rants</a:t>
            </a:r>
            <a:r>
              <a:rPr sz="235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9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3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00" dirty="0">
                <a:solidFill>
                  <a:srgbClr val="FFFFFF"/>
                </a:solidFill>
                <a:latin typeface="Times New Roman"/>
                <a:cs typeface="Times New Roman"/>
              </a:rPr>
              <a:t>pubs,</a:t>
            </a:r>
            <a:r>
              <a:rPr sz="23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7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2350" spc="-13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350" spc="-5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350" spc="-140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350" spc="-12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350" spc="2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350" spc="-80" dirty="0">
                <a:solidFill>
                  <a:srgbClr val="FFFFFF"/>
                </a:solidFill>
                <a:latin typeface="Times New Roman"/>
                <a:cs typeface="Times New Roman"/>
              </a:rPr>
              <a:t>ting</a:t>
            </a:r>
            <a:r>
              <a:rPr sz="235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50" spc="-105" dirty="0">
                <a:solidFill>
                  <a:srgbClr val="FFFFFF"/>
                </a:solidFill>
                <a:latin typeface="Times New Roman"/>
                <a:cs typeface="Times New Roman"/>
              </a:rPr>
              <a:t>et</a:t>
            </a:r>
            <a:r>
              <a:rPr sz="2350" spc="-1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350" spc="-125" dirty="0">
                <a:solidFill>
                  <a:srgbClr val="FFFFFF"/>
                </a:solidFill>
                <a:latin typeface="Times New Roman"/>
                <a:cs typeface="Times New Roman"/>
              </a:rPr>
              <a:t>..</a:t>
            </a:r>
            <a:endParaRPr sz="2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1160" y="37592"/>
            <a:ext cx="45091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Around</a:t>
            </a:r>
            <a:r>
              <a:rPr sz="4000" spc="-25" dirty="0"/>
              <a:t> </a:t>
            </a:r>
            <a:r>
              <a:rPr sz="4000" spc="-10" dirty="0"/>
              <a:t>Your</a:t>
            </a:r>
            <a:r>
              <a:rPr sz="4000" spc="-25" dirty="0"/>
              <a:t> </a:t>
            </a:r>
            <a:r>
              <a:rPr sz="4000" spc="-5" dirty="0"/>
              <a:t>home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1978151" y="2226564"/>
            <a:ext cx="5187950" cy="3054350"/>
            <a:chOff x="1978151" y="2226564"/>
            <a:chExt cx="5187950" cy="30543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0399" y="2781300"/>
              <a:ext cx="2914650" cy="19431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40351" y="2226564"/>
              <a:ext cx="591312" cy="126949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474209" y="2362200"/>
              <a:ext cx="414655" cy="1071245"/>
            </a:xfrm>
            <a:custGeom>
              <a:avLst/>
              <a:gdLst/>
              <a:ahLst/>
              <a:cxnLst/>
              <a:rect l="l" t="t" r="r" b="b"/>
              <a:pathLst>
                <a:path w="414654" h="1071245">
                  <a:moveTo>
                    <a:pt x="38536" y="47426"/>
                  </a:moveTo>
                  <a:lnTo>
                    <a:pt x="33876" y="72291"/>
                  </a:lnTo>
                  <a:lnTo>
                    <a:pt x="390651" y="1071117"/>
                  </a:lnTo>
                  <a:lnTo>
                    <a:pt x="414527" y="1062482"/>
                  </a:lnTo>
                  <a:lnTo>
                    <a:pt x="57821" y="63629"/>
                  </a:lnTo>
                  <a:lnTo>
                    <a:pt x="38536" y="47426"/>
                  </a:lnTo>
                  <a:close/>
                </a:path>
                <a:path w="414654" h="1071245">
                  <a:moveTo>
                    <a:pt x="21589" y="0"/>
                  </a:moveTo>
                  <a:lnTo>
                    <a:pt x="1269" y="108076"/>
                  </a:lnTo>
                  <a:lnTo>
                    <a:pt x="0" y="114935"/>
                  </a:lnTo>
                  <a:lnTo>
                    <a:pt x="4572" y="121538"/>
                  </a:lnTo>
                  <a:lnTo>
                    <a:pt x="11429" y="122936"/>
                  </a:lnTo>
                  <a:lnTo>
                    <a:pt x="18414" y="124205"/>
                  </a:lnTo>
                  <a:lnTo>
                    <a:pt x="25018" y="119634"/>
                  </a:lnTo>
                  <a:lnTo>
                    <a:pt x="26288" y="112775"/>
                  </a:lnTo>
                  <a:lnTo>
                    <a:pt x="33876" y="72291"/>
                  </a:lnTo>
                  <a:lnTo>
                    <a:pt x="18034" y="27939"/>
                  </a:lnTo>
                  <a:lnTo>
                    <a:pt x="42037" y="19430"/>
                  </a:lnTo>
                  <a:lnTo>
                    <a:pt x="44683" y="19430"/>
                  </a:lnTo>
                  <a:lnTo>
                    <a:pt x="21589" y="0"/>
                  </a:lnTo>
                  <a:close/>
                </a:path>
                <a:path w="414654" h="1071245">
                  <a:moveTo>
                    <a:pt x="44683" y="19430"/>
                  </a:moveTo>
                  <a:lnTo>
                    <a:pt x="42037" y="19430"/>
                  </a:lnTo>
                  <a:lnTo>
                    <a:pt x="57821" y="63629"/>
                  </a:lnTo>
                  <a:lnTo>
                    <a:pt x="89407" y="90170"/>
                  </a:lnTo>
                  <a:lnTo>
                    <a:pt x="94741" y="94741"/>
                  </a:lnTo>
                  <a:lnTo>
                    <a:pt x="102742" y="93979"/>
                  </a:lnTo>
                  <a:lnTo>
                    <a:pt x="107187" y="88646"/>
                  </a:lnTo>
                  <a:lnTo>
                    <a:pt x="111760" y="83312"/>
                  </a:lnTo>
                  <a:lnTo>
                    <a:pt x="111125" y="75311"/>
                  </a:lnTo>
                  <a:lnTo>
                    <a:pt x="44683" y="19430"/>
                  </a:lnTo>
                  <a:close/>
                </a:path>
                <a:path w="414654" h="1071245">
                  <a:moveTo>
                    <a:pt x="42037" y="19430"/>
                  </a:moveTo>
                  <a:lnTo>
                    <a:pt x="18034" y="27939"/>
                  </a:lnTo>
                  <a:lnTo>
                    <a:pt x="33876" y="72291"/>
                  </a:lnTo>
                  <a:lnTo>
                    <a:pt x="38536" y="47426"/>
                  </a:lnTo>
                  <a:lnTo>
                    <a:pt x="21843" y="33400"/>
                  </a:lnTo>
                  <a:lnTo>
                    <a:pt x="42544" y="26035"/>
                  </a:lnTo>
                  <a:lnTo>
                    <a:pt x="44395" y="26035"/>
                  </a:lnTo>
                  <a:lnTo>
                    <a:pt x="42037" y="19430"/>
                  </a:lnTo>
                  <a:close/>
                </a:path>
                <a:path w="414654" h="1071245">
                  <a:moveTo>
                    <a:pt x="44395" y="26035"/>
                  </a:moveTo>
                  <a:lnTo>
                    <a:pt x="42544" y="26035"/>
                  </a:lnTo>
                  <a:lnTo>
                    <a:pt x="38536" y="47426"/>
                  </a:lnTo>
                  <a:lnTo>
                    <a:pt x="57821" y="63629"/>
                  </a:lnTo>
                  <a:lnTo>
                    <a:pt x="44395" y="26035"/>
                  </a:lnTo>
                  <a:close/>
                </a:path>
                <a:path w="414654" h="1071245">
                  <a:moveTo>
                    <a:pt x="42544" y="26035"/>
                  </a:moveTo>
                  <a:lnTo>
                    <a:pt x="21843" y="33400"/>
                  </a:lnTo>
                  <a:lnTo>
                    <a:pt x="38536" y="47426"/>
                  </a:lnTo>
                  <a:lnTo>
                    <a:pt x="42544" y="26035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91555" y="3217164"/>
              <a:ext cx="1574292" cy="81991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633592" y="3339973"/>
              <a:ext cx="1377315" cy="634365"/>
            </a:xfrm>
            <a:custGeom>
              <a:avLst/>
              <a:gdLst/>
              <a:ahLst/>
              <a:cxnLst/>
              <a:rect l="l" t="t" r="r" b="b"/>
              <a:pathLst>
                <a:path w="1377315" h="634364">
                  <a:moveTo>
                    <a:pt x="1305627" y="30536"/>
                  </a:moveTo>
                  <a:lnTo>
                    <a:pt x="0" y="610869"/>
                  </a:lnTo>
                  <a:lnTo>
                    <a:pt x="10414" y="633983"/>
                  </a:lnTo>
                  <a:lnTo>
                    <a:pt x="1316009" y="53787"/>
                  </a:lnTo>
                  <a:lnTo>
                    <a:pt x="1330780" y="33304"/>
                  </a:lnTo>
                  <a:lnTo>
                    <a:pt x="1305627" y="30536"/>
                  </a:lnTo>
                  <a:close/>
                </a:path>
                <a:path w="1377315" h="634364">
                  <a:moveTo>
                    <a:pt x="1364160" y="11429"/>
                  </a:moveTo>
                  <a:lnTo>
                    <a:pt x="1348613" y="11429"/>
                  </a:lnTo>
                  <a:lnTo>
                    <a:pt x="1359027" y="34671"/>
                  </a:lnTo>
                  <a:lnTo>
                    <a:pt x="1316009" y="53787"/>
                  </a:lnTo>
                  <a:lnTo>
                    <a:pt x="1291971" y="87122"/>
                  </a:lnTo>
                  <a:lnTo>
                    <a:pt x="1287780" y="92837"/>
                  </a:lnTo>
                  <a:lnTo>
                    <a:pt x="1289177" y="100837"/>
                  </a:lnTo>
                  <a:lnTo>
                    <a:pt x="1294764" y="104901"/>
                  </a:lnTo>
                  <a:lnTo>
                    <a:pt x="1300480" y="108965"/>
                  </a:lnTo>
                  <a:lnTo>
                    <a:pt x="1308481" y="107696"/>
                  </a:lnTo>
                  <a:lnTo>
                    <a:pt x="1312545" y="101980"/>
                  </a:lnTo>
                  <a:lnTo>
                    <a:pt x="1376807" y="12826"/>
                  </a:lnTo>
                  <a:lnTo>
                    <a:pt x="1364160" y="11429"/>
                  </a:lnTo>
                  <a:close/>
                </a:path>
                <a:path w="1377315" h="634364">
                  <a:moveTo>
                    <a:pt x="1330780" y="33304"/>
                  </a:moveTo>
                  <a:lnTo>
                    <a:pt x="1316009" y="53787"/>
                  </a:lnTo>
                  <a:lnTo>
                    <a:pt x="1356740" y="35687"/>
                  </a:lnTo>
                  <a:lnTo>
                    <a:pt x="1352423" y="35687"/>
                  </a:lnTo>
                  <a:lnTo>
                    <a:pt x="1330780" y="33304"/>
                  </a:lnTo>
                  <a:close/>
                </a:path>
                <a:path w="1377315" h="634364">
                  <a:moveTo>
                    <a:pt x="1343533" y="15621"/>
                  </a:moveTo>
                  <a:lnTo>
                    <a:pt x="1330780" y="33304"/>
                  </a:lnTo>
                  <a:lnTo>
                    <a:pt x="1352423" y="35687"/>
                  </a:lnTo>
                  <a:lnTo>
                    <a:pt x="1343533" y="15621"/>
                  </a:lnTo>
                  <a:close/>
                </a:path>
                <a:path w="1377315" h="634364">
                  <a:moveTo>
                    <a:pt x="1350490" y="15621"/>
                  </a:moveTo>
                  <a:lnTo>
                    <a:pt x="1343533" y="15621"/>
                  </a:lnTo>
                  <a:lnTo>
                    <a:pt x="1352423" y="35687"/>
                  </a:lnTo>
                  <a:lnTo>
                    <a:pt x="1356740" y="35687"/>
                  </a:lnTo>
                  <a:lnTo>
                    <a:pt x="1359027" y="34671"/>
                  </a:lnTo>
                  <a:lnTo>
                    <a:pt x="1350490" y="15621"/>
                  </a:lnTo>
                  <a:close/>
                </a:path>
                <a:path w="1377315" h="634364">
                  <a:moveTo>
                    <a:pt x="1348613" y="11429"/>
                  </a:moveTo>
                  <a:lnTo>
                    <a:pt x="1305627" y="30536"/>
                  </a:lnTo>
                  <a:lnTo>
                    <a:pt x="1330780" y="33304"/>
                  </a:lnTo>
                  <a:lnTo>
                    <a:pt x="1343533" y="15621"/>
                  </a:lnTo>
                  <a:lnTo>
                    <a:pt x="1350490" y="15621"/>
                  </a:lnTo>
                  <a:lnTo>
                    <a:pt x="1348613" y="11429"/>
                  </a:lnTo>
                  <a:close/>
                </a:path>
                <a:path w="1377315" h="634364">
                  <a:moveTo>
                    <a:pt x="1260602" y="0"/>
                  </a:moveTo>
                  <a:lnTo>
                    <a:pt x="1254252" y="4952"/>
                  </a:lnTo>
                  <a:lnTo>
                    <a:pt x="1252728" y="18923"/>
                  </a:lnTo>
                  <a:lnTo>
                    <a:pt x="1257808" y="25273"/>
                  </a:lnTo>
                  <a:lnTo>
                    <a:pt x="1305627" y="30536"/>
                  </a:lnTo>
                  <a:lnTo>
                    <a:pt x="1348613" y="11429"/>
                  </a:lnTo>
                  <a:lnTo>
                    <a:pt x="1364160" y="11429"/>
                  </a:lnTo>
                  <a:lnTo>
                    <a:pt x="1260602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78151" y="3674364"/>
              <a:ext cx="1723644" cy="36271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133599" y="3761359"/>
              <a:ext cx="1525270" cy="213995"/>
            </a:xfrm>
            <a:custGeom>
              <a:avLst/>
              <a:gdLst/>
              <a:ahLst/>
              <a:cxnLst/>
              <a:rect l="l" t="t" r="r" b="b"/>
              <a:pathLst>
                <a:path w="1525270" h="213995">
                  <a:moveTo>
                    <a:pt x="73097" y="43160"/>
                  </a:moveTo>
                  <a:lnTo>
                    <a:pt x="50126" y="53681"/>
                  </a:lnTo>
                  <a:lnTo>
                    <a:pt x="70428" y="68420"/>
                  </a:lnTo>
                  <a:lnTo>
                    <a:pt x="1522729" y="213614"/>
                  </a:lnTo>
                  <a:lnTo>
                    <a:pt x="1525270" y="188341"/>
                  </a:lnTo>
                  <a:lnTo>
                    <a:pt x="73097" y="43160"/>
                  </a:lnTo>
                  <a:close/>
                </a:path>
                <a:path w="1525270" h="213995">
                  <a:moveTo>
                    <a:pt x="106425" y="0"/>
                  </a:moveTo>
                  <a:lnTo>
                    <a:pt x="0" y="48641"/>
                  </a:lnTo>
                  <a:lnTo>
                    <a:pt x="88900" y="113284"/>
                  </a:lnTo>
                  <a:lnTo>
                    <a:pt x="94614" y="117348"/>
                  </a:lnTo>
                  <a:lnTo>
                    <a:pt x="102616" y="116078"/>
                  </a:lnTo>
                  <a:lnTo>
                    <a:pt x="106680" y="110363"/>
                  </a:lnTo>
                  <a:lnTo>
                    <a:pt x="110870" y="104775"/>
                  </a:lnTo>
                  <a:lnTo>
                    <a:pt x="109600" y="96774"/>
                  </a:lnTo>
                  <a:lnTo>
                    <a:pt x="103886" y="92710"/>
                  </a:lnTo>
                  <a:lnTo>
                    <a:pt x="70428" y="68420"/>
                  </a:lnTo>
                  <a:lnTo>
                    <a:pt x="23749" y="63754"/>
                  </a:lnTo>
                  <a:lnTo>
                    <a:pt x="26288" y="38481"/>
                  </a:lnTo>
                  <a:lnTo>
                    <a:pt x="83315" y="38481"/>
                  </a:lnTo>
                  <a:lnTo>
                    <a:pt x="116967" y="23114"/>
                  </a:lnTo>
                  <a:lnTo>
                    <a:pt x="119761" y="15621"/>
                  </a:lnTo>
                  <a:lnTo>
                    <a:pt x="116839" y="9271"/>
                  </a:lnTo>
                  <a:lnTo>
                    <a:pt x="113918" y="2794"/>
                  </a:lnTo>
                  <a:lnTo>
                    <a:pt x="106425" y="0"/>
                  </a:lnTo>
                  <a:close/>
                </a:path>
                <a:path w="1525270" h="213995">
                  <a:moveTo>
                    <a:pt x="26288" y="38481"/>
                  </a:moveTo>
                  <a:lnTo>
                    <a:pt x="23749" y="63754"/>
                  </a:lnTo>
                  <a:lnTo>
                    <a:pt x="70428" y="68420"/>
                  </a:lnTo>
                  <a:lnTo>
                    <a:pt x="62601" y="62738"/>
                  </a:lnTo>
                  <a:lnTo>
                    <a:pt x="30352" y="62738"/>
                  </a:lnTo>
                  <a:lnTo>
                    <a:pt x="32512" y="40894"/>
                  </a:lnTo>
                  <a:lnTo>
                    <a:pt x="50425" y="40894"/>
                  </a:lnTo>
                  <a:lnTo>
                    <a:pt x="26288" y="38481"/>
                  </a:lnTo>
                  <a:close/>
                </a:path>
                <a:path w="1525270" h="213995">
                  <a:moveTo>
                    <a:pt x="32512" y="40894"/>
                  </a:moveTo>
                  <a:lnTo>
                    <a:pt x="30352" y="62738"/>
                  </a:lnTo>
                  <a:lnTo>
                    <a:pt x="50126" y="53681"/>
                  </a:lnTo>
                  <a:lnTo>
                    <a:pt x="32512" y="40894"/>
                  </a:lnTo>
                  <a:close/>
                </a:path>
                <a:path w="1525270" h="213995">
                  <a:moveTo>
                    <a:pt x="50126" y="53681"/>
                  </a:moveTo>
                  <a:lnTo>
                    <a:pt x="30352" y="62738"/>
                  </a:lnTo>
                  <a:lnTo>
                    <a:pt x="62601" y="62738"/>
                  </a:lnTo>
                  <a:lnTo>
                    <a:pt x="50126" y="53681"/>
                  </a:lnTo>
                  <a:close/>
                </a:path>
                <a:path w="1525270" h="213995">
                  <a:moveTo>
                    <a:pt x="50425" y="40894"/>
                  </a:moveTo>
                  <a:lnTo>
                    <a:pt x="32512" y="40894"/>
                  </a:lnTo>
                  <a:lnTo>
                    <a:pt x="50126" y="53681"/>
                  </a:lnTo>
                  <a:lnTo>
                    <a:pt x="73097" y="43160"/>
                  </a:lnTo>
                  <a:lnTo>
                    <a:pt x="50425" y="40894"/>
                  </a:lnTo>
                  <a:close/>
                </a:path>
                <a:path w="1525270" h="213995">
                  <a:moveTo>
                    <a:pt x="83315" y="38481"/>
                  </a:moveTo>
                  <a:lnTo>
                    <a:pt x="26288" y="38481"/>
                  </a:lnTo>
                  <a:lnTo>
                    <a:pt x="73097" y="43160"/>
                  </a:lnTo>
                  <a:lnTo>
                    <a:pt x="83315" y="38481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40707" y="3936492"/>
              <a:ext cx="562356" cy="13441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269866" y="3958717"/>
              <a:ext cx="390525" cy="1146810"/>
            </a:xfrm>
            <a:custGeom>
              <a:avLst/>
              <a:gdLst/>
              <a:ahLst/>
              <a:cxnLst/>
              <a:rect l="l" t="t" r="r" b="b"/>
              <a:pathLst>
                <a:path w="390525" h="1146810">
                  <a:moveTo>
                    <a:pt x="17907" y="1022730"/>
                  </a:moveTo>
                  <a:lnTo>
                    <a:pt x="4191" y="1026032"/>
                  </a:lnTo>
                  <a:lnTo>
                    <a:pt x="0" y="1032763"/>
                  </a:lnTo>
                  <a:lnTo>
                    <a:pt x="1650" y="1039621"/>
                  </a:lnTo>
                  <a:lnTo>
                    <a:pt x="26670" y="1146682"/>
                  </a:lnTo>
                  <a:lnTo>
                    <a:pt x="48758" y="1126362"/>
                  </a:lnTo>
                  <a:lnTo>
                    <a:pt x="46228" y="1126362"/>
                  </a:lnTo>
                  <a:lnTo>
                    <a:pt x="21844" y="1118869"/>
                  </a:lnTo>
                  <a:lnTo>
                    <a:pt x="35656" y="1073984"/>
                  </a:lnTo>
                  <a:lnTo>
                    <a:pt x="26288" y="1033906"/>
                  </a:lnTo>
                  <a:lnTo>
                    <a:pt x="24765" y="1027048"/>
                  </a:lnTo>
                  <a:lnTo>
                    <a:pt x="17907" y="1022730"/>
                  </a:lnTo>
                  <a:close/>
                </a:path>
                <a:path w="390525" h="1146810">
                  <a:moveTo>
                    <a:pt x="35656" y="1073984"/>
                  </a:moveTo>
                  <a:lnTo>
                    <a:pt x="21844" y="1118869"/>
                  </a:lnTo>
                  <a:lnTo>
                    <a:pt x="46228" y="1126362"/>
                  </a:lnTo>
                  <a:lnTo>
                    <a:pt x="48259" y="1119758"/>
                  </a:lnTo>
                  <a:lnTo>
                    <a:pt x="46355" y="1119758"/>
                  </a:lnTo>
                  <a:lnTo>
                    <a:pt x="25400" y="1113281"/>
                  </a:lnTo>
                  <a:lnTo>
                    <a:pt x="41401" y="1098564"/>
                  </a:lnTo>
                  <a:lnTo>
                    <a:pt x="35656" y="1073984"/>
                  </a:lnTo>
                  <a:close/>
                </a:path>
                <a:path w="390525" h="1146810">
                  <a:moveTo>
                    <a:pt x="95504" y="1048765"/>
                  </a:moveTo>
                  <a:lnTo>
                    <a:pt x="60062" y="1081401"/>
                  </a:lnTo>
                  <a:lnTo>
                    <a:pt x="46228" y="1126362"/>
                  </a:lnTo>
                  <a:lnTo>
                    <a:pt x="48758" y="1126362"/>
                  </a:lnTo>
                  <a:lnTo>
                    <a:pt x="107569" y="1072260"/>
                  </a:lnTo>
                  <a:lnTo>
                    <a:pt x="112649" y="1067434"/>
                  </a:lnTo>
                  <a:lnTo>
                    <a:pt x="113030" y="1059433"/>
                  </a:lnTo>
                  <a:lnTo>
                    <a:pt x="108331" y="1054226"/>
                  </a:lnTo>
                  <a:lnTo>
                    <a:pt x="103505" y="1049146"/>
                  </a:lnTo>
                  <a:lnTo>
                    <a:pt x="95504" y="1048765"/>
                  </a:lnTo>
                  <a:close/>
                </a:path>
                <a:path w="390525" h="1146810">
                  <a:moveTo>
                    <a:pt x="41401" y="1098564"/>
                  </a:moveTo>
                  <a:lnTo>
                    <a:pt x="25400" y="1113281"/>
                  </a:lnTo>
                  <a:lnTo>
                    <a:pt x="46355" y="1119758"/>
                  </a:lnTo>
                  <a:lnTo>
                    <a:pt x="41401" y="1098564"/>
                  </a:lnTo>
                  <a:close/>
                </a:path>
                <a:path w="390525" h="1146810">
                  <a:moveTo>
                    <a:pt x="60062" y="1081401"/>
                  </a:moveTo>
                  <a:lnTo>
                    <a:pt x="41401" y="1098564"/>
                  </a:lnTo>
                  <a:lnTo>
                    <a:pt x="46355" y="1119758"/>
                  </a:lnTo>
                  <a:lnTo>
                    <a:pt x="48259" y="1119758"/>
                  </a:lnTo>
                  <a:lnTo>
                    <a:pt x="60062" y="1081401"/>
                  </a:lnTo>
                  <a:close/>
                </a:path>
                <a:path w="390525" h="1146810">
                  <a:moveTo>
                    <a:pt x="366141" y="0"/>
                  </a:moveTo>
                  <a:lnTo>
                    <a:pt x="35656" y="1073984"/>
                  </a:lnTo>
                  <a:lnTo>
                    <a:pt x="41401" y="1098564"/>
                  </a:lnTo>
                  <a:lnTo>
                    <a:pt x="60062" y="1081401"/>
                  </a:lnTo>
                  <a:lnTo>
                    <a:pt x="390525" y="7365"/>
                  </a:lnTo>
                  <a:lnTo>
                    <a:pt x="366141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64707" y="4386072"/>
              <a:ext cx="1272539" cy="89458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708142" y="4408932"/>
              <a:ext cx="1073785" cy="696595"/>
            </a:xfrm>
            <a:custGeom>
              <a:avLst/>
              <a:gdLst/>
              <a:ahLst/>
              <a:cxnLst/>
              <a:rect l="l" t="t" r="r" b="b"/>
              <a:pathLst>
                <a:path w="1073784" h="696595">
                  <a:moveTo>
                    <a:pt x="957961" y="666115"/>
                  </a:moveTo>
                  <a:lnTo>
                    <a:pt x="951991" y="671449"/>
                  </a:lnTo>
                  <a:lnTo>
                    <a:pt x="951738" y="678561"/>
                  </a:lnTo>
                  <a:lnTo>
                    <a:pt x="951357" y="685546"/>
                  </a:lnTo>
                  <a:lnTo>
                    <a:pt x="956817" y="691388"/>
                  </a:lnTo>
                  <a:lnTo>
                    <a:pt x="963803" y="691769"/>
                  </a:lnTo>
                  <a:lnTo>
                    <a:pt x="1073658" y="696468"/>
                  </a:lnTo>
                  <a:lnTo>
                    <a:pt x="1072169" y="693547"/>
                  </a:lnTo>
                  <a:lnTo>
                    <a:pt x="1045590" y="693547"/>
                  </a:lnTo>
                  <a:lnTo>
                    <a:pt x="1006082" y="668147"/>
                  </a:lnTo>
                  <a:lnTo>
                    <a:pt x="957961" y="666115"/>
                  </a:lnTo>
                  <a:close/>
                </a:path>
                <a:path w="1073784" h="696595">
                  <a:moveTo>
                    <a:pt x="1006082" y="668147"/>
                  </a:moveTo>
                  <a:lnTo>
                    <a:pt x="1045590" y="693547"/>
                  </a:lnTo>
                  <a:lnTo>
                    <a:pt x="1048804" y="688594"/>
                  </a:lnTo>
                  <a:lnTo>
                    <a:pt x="1041146" y="688594"/>
                  </a:lnTo>
                  <a:lnTo>
                    <a:pt x="1031293" y="669237"/>
                  </a:lnTo>
                  <a:lnTo>
                    <a:pt x="1006082" y="668147"/>
                  </a:lnTo>
                  <a:close/>
                </a:path>
                <a:path w="1073784" h="696595">
                  <a:moveTo>
                    <a:pt x="1012952" y="589788"/>
                  </a:moveTo>
                  <a:lnTo>
                    <a:pt x="1006729" y="592963"/>
                  </a:lnTo>
                  <a:lnTo>
                    <a:pt x="1000379" y="596138"/>
                  </a:lnTo>
                  <a:lnTo>
                    <a:pt x="997965" y="603758"/>
                  </a:lnTo>
                  <a:lnTo>
                    <a:pt x="1019858" y="646771"/>
                  </a:lnTo>
                  <a:lnTo>
                    <a:pt x="1059434" y="672211"/>
                  </a:lnTo>
                  <a:lnTo>
                    <a:pt x="1045590" y="693547"/>
                  </a:lnTo>
                  <a:lnTo>
                    <a:pt x="1072169" y="693547"/>
                  </a:lnTo>
                  <a:lnTo>
                    <a:pt x="1023747" y="598551"/>
                  </a:lnTo>
                  <a:lnTo>
                    <a:pt x="1020572" y="592201"/>
                  </a:lnTo>
                  <a:lnTo>
                    <a:pt x="1012952" y="589788"/>
                  </a:lnTo>
                  <a:close/>
                </a:path>
                <a:path w="1073784" h="696595">
                  <a:moveTo>
                    <a:pt x="1031293" y="669237"/>
                  </a:moveTo>
                  <a:lnTo>
                    <a:pt x="1041146" y="688594"/>
                  </a:lnTo>
                  <a:lnTo>
                    <a:pt x="1053084" y="670179"/>
                  </a:lnTo>
                  <a:lnTo>
                    <a:pt x="1031293" y="669237"/>
                  </a:lnTo>
                  <a:close/>
                </a:path>
                <a:path w="1073784" h="696595">
                  <a:moveTo>
                    <a:pt x="1019858" y="646771"/>
                  </a:moveTo>
                  <a:lnTo>
                    <a:pt x="1031293" y="669237"/>
                  </a:lnTo>
                  <a:lnTo>
                    <a:pt x="1053084" y="670179"/>
                  </a:lnTo>
                  <a:lnTo>
                    <a:pt x="1041146" y="688594"/>
                  </a:lnTo>
                  <a:lnTo>
                    <a:pt x="1048804" y="688594"/>
                  </a:lnTo>
                  <a:lnTo>
                    <a:pt x="1059434" y="672211"/>
                  </a:lnTo>
                  <a:lnTo>
                    <a:pt x="1019858" y="646771"/>
                  </a:lnTo>
                  <a:close/>
                </a:path>
                <a:path w="1073784" h="696595">
                  <a:moveTo>
                    <a:pt x="13716" y="0"/>
                  </a:moveTo>
                  <a:lnTo>
                    <a:pt x="0" y="21336"/>
                  </a:lnTo>
                  <a:lnTo>
                    <a:pt x="1006082" y="668147"/>
                  </a:lnTo>
                  <a:lnTo>
                    <a:pt x="1031293" y="669237"/>
                  </a:lnTo>
                  <a:lnTo>
                    <a:pt x="1019858" y="646771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019290" y="3060319"/>
            <a:ext cx="1659889" cy="544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4925">
              <a:lnSpc>
                <a:spcPct val="100000"/>
              </a:lnSpc>
              <a:spcBef>
                <a:spcPts val="105"/>
              </a:spcBef>
            </a:pPr>
            <a:r>
              <a:rPr sz="1700" spc="13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-5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700" spc="-6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-85" dirty="0">
                <a:solidFill>
                  <a:srgbClr val="FFFFFF"/>
                </a:solidFill>
                <a:latin typeface="Times New Roman"/>
                <a:cs typeface="Times New Roman"/>
              </a:rPr>
              <a:t>oug</a:t>
            </a:r>
            <a:r>
              <a:rPr sz="1700" spc="-8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7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235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1700" spc="-90" dirty="0">
                <a:solidFill>
                  <a:srgbClr val="FFFFFF"/>
                </a:solidFill>
                <a:latin typeface="Times New Roman"/>
                <a:cs typeface="Times New Roman"/>
              </a:rPr>
              <a:t>alls</a:t>
            </a:r>
            <a:r>
              <a:rPr sz="17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3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90" dirty="0">
                <a:solidFill>
                  <a:srgbClr val="FFFFFF"/>
                </a:solidFill>
                <a:latin typeface="Times New Roman"/>
                <a:cs typeface="Times New Roman"/>
              </a:rPr>
              <a:t>use  </a:t>
            </a:r>
            <a:r>
              <a:rPr sz="1700" spc="-12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700" spc="-17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-80" dirty="0">
                <a:solidFill>
                  <a:srgbClr val="FFFFFF"/>
                </a:solidFill>
                <a:latin typeface="Times New Roman"/>
                <a:cs typeface="Times New Roman"/>
              </a:rPr>
              <a:t>vi</a:t>
            </a:r>
            <a:r>
              <a:rPr sz="1700" spc="-7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-16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235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1700" spc="-85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8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700" spc="-7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-65" dirty="0">
                <a:solidFill>
                  <a:srgbClr val="FFFFFF"/>
                </a:solidFill>
                <a:latin typeface="Times New Roman"/>
                <a:cs typeface="Times New Roman"/>
              </a:rPr>
              <a:t>ula</a:t>
            </a:r>
            <a:r>
              <a:rPr sz="1700" spc="-60" dirty="0">
                <a:solidFill>
                  <a:srgbClr val="FFFFFF"/>
                </a:solidFill>
                <a:latin typeface="Times New Roman"/>
                <a:cs typeface="Times New Roman"/>
              </a:rPr>
              <a:t>tion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46882" y="5041772"/>
            <a:ext cx="2346325" cy="544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700" spc="13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-5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700" spc="-6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-85" dirty="0">
                <a:solidFill>
                  <a:srgbClr val="FFFFFF"/>
                </a:solidFill>
                <a:latin typeface="Times New Roman"/>
                <a:cs typeface="Times New Roman"/>
              </a:rPr>
              <a:t>oug</a:t>
            </a:r>
            <a:r>
              <a:rPr sz="1700" spc="-8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7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17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700" spc="-90" dirty="0">
                <a:solidFill>
                  <a:srgbClr val="FFFFFF"/>
                </a:solidFill>
                <a:latin typeface="Times New Roman"/>
                <a:cs typeface="Times New Roman"/>
              </a:rPr>
              <a:t>aps</a:t>
            </a:r>
            <a:r>
              <a:rPr sz="17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8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-1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-65" dirty="0">
                <a:solidFill>
                  <a:srgbClr val="FFFFFF"/>
                </a:solidFill>
                <a:latin typeface="Times New Roman"/>
                <a:cs typeface="Times New Roman"/>
              </a:rPr>
              <a:t>ou</a:t>
            </a:r>
            <a:r>
              <a:rPr sz="1700" spc="-5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700" spc="-3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7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45" dirty="0">
                <a:solidFill>
                  <a:srgbClr val="FFFFFF"/>
                </a:solidFill>
                <a:latin typeface="Times New Roman"/>
                <a:cs typeface="Times New Roman"/>
              </a:rPr>
              <a:t>do</a:t>
            </a:r>
            <a:r>
              <a:rPr sz="1700" spc="-4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4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-114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3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1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700" spc="-50" dirty="0">
                <a:solidFill>
                  <a:srgbClr val="FFFFFF"/>
                </a:solidFill>
                <a:latin typeface="Times New Roman"/>
                <a:cs typeface="Times New Roman"/>
              </a:rPr>
              <a:t>fit</a:t>
            </a:r>
            <a:r>
              <a:rPr sz="1700" spc="-45" dirty="0">
                <a:solidFill>
                  <a:srgbClr val="FFFFFF"/>
                </a:solidFill>
                <a:latin typeface="Times New Roman"/>
                <a:cs typeface="Times New Roman"/>
              </a:rPr>
              <a:t> draft</a:t>
            </a:r>
            <a:r>
              <a:rPr sz="17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110" dirty="0">
                <a:solidFill>
                  <a:srgbClr val="FFFFFF"/>
                </a:solidFill>
                <a:latin typeface="Times New Roman"/>
                <a:cs typeface="Times New Roman"/>
              </a:rPr>
              <a:t>excluders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8073" y="3441319"/>
            <a:ext cx="159004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13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700" spc="-5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700" spc="-6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700" spc="-85" dirty="0">
                <a:solidFill>
                  <a:srgbClr val="FFFFFF"/>
                </a:solidFill>
                <a:latin typeface="Times New Roman"/>
                <a:cs typeface="Times New Roman"/>
              </a:rPr>
              <a:t>oug</a:t>
            </a:r>
            <a:r>
              <a:rPr sz="1700" spc="-8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7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85" dirty="0">
                <a:solidFill>
                  <a:srgbClr val="FFFFFF"/>
                </a:solidFill>
                <a:latin typeface="Times New Roman"/>
                <a:cs typeface="Times New Roman"/>
              </a:rPr>
              <a:t>wind</a:t>
            </a:r>
            <a:r>
              <a:rPr sz="1700" spc="-15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700" spc="-195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1700" spc="-10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3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1700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</a:pPr>
            <a:r>
              <a:rPr sz="1700" spc="-10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700" spc="-2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700" spc="-20" dirty="0">
                <a:solidFill>
                  <a:srgbClr val="FFFFFF"/>
                </a:solidFill>
                <a:latin typeface="Times New Roman"/>
                <a:cs typeface="Times New Roman"/>
              </a:rPr>
              <a:t>t </a:t>
            </a:r>
            <a:r>
              <a:rPr sz="1700" spc="-50" dirty="0">
                <a:solidFill>
                  <a:srgbClr val="FFFFFF"/>
                </a:solidFill>
                <a:latin typeface="Times New Roman"/>
                <a:cs typeface="Times New Roman"/>
              </a:rPr>
              <a:t>dou</a:t>
            </a:r>
            <a:r>
              <a:rPr sz="1700" spc="-80" dirty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z="1700" spc="-12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7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18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700" spc="-7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700" spc="-12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-60" dirty="0">
                <a:solidFill>
                  <a:srgbClr val="FFFFFF"/>
                </a:solidFill>
                <a:latin typeface="Times New Roman"/>
                <a:cs typeface="Times New Roman"/>
              </a:rPr>
              <a:t>zin</a:t>
            </a:r>
            <a:r>
              <a:rPr sz="1700" spc="-14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7340" y="798451"/>
            <a:ext cx="8607425" cy="158369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500" b="1" spc="-2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00" b="1" spc="-6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b="1" spc="-3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500" b="1" spc="-415" dirty="0">
                <a:solidFill>
                  <a:srgbClr val="FFFFFF"/>
                </a:solidFill>
                <a:latin typeface="Calibri"/>
                <a:cs typeface="Calibri"/>
              </a:rPr>
              <a:t>uc</a:t>
            </a:r>
            <a:r>
              <a:rPr sz="2500" b="1" spc="-43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44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500" b="1" spc="-6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b="1" spc="-29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00" b="1" spc="-19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5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7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500" b="1" spc="-409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500" b="1" spc="-28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500" b="1" spc="-23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5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8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500" b="1" spc="-18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5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1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500" b="1" spc="-40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500" b="1" spc="-37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500" b="1" spc="-8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44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500" b="1" spc="-39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500" b="1" spc="-57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500" b="1" spc="-6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5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60"/>
              </a:spcBef>
            </a:pP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18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picture</a:t>
            </a:r>
            <a:r>
              <a:rPr sz="18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below</a:t>
            </a:r>
            <a:r>
              <a:rPr sz="1800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illustrates</a:t>
            </a:r>
            <a:r>
              <a:rPr sz="18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some</a:t>
            </a:r>
            <a:r>
              <a:rPr sz="18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1800" spc="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sz="1800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main</a:t>
            </a:r>
            <a:r>
              <a:rPr sz="18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causes</a:t>
            </a:r>
            <a:r>
              <a:rPr sz="1800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sz="1800" spc="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heat</a:t>
            </a:r>
            <a:r>
              <a:rPr sz="1800" spc="-5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loss</a:t>
            </a:r>
            <a:r>
              <a:rPr sz="1800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18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18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typical</a:t>
            </a:r>
            <a:r>
              <a:rPr sz="1800" spc="-2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house</a:t>
            </a:r>
            <a:r>
              <a:rPr sz="18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and </a:t>
            </a:r>
            <a:r>
              <a:rPr sz="1800" spc="-43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provides</a:t>
            </a:r>
            <a:r>
              <a:rPr sz="18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some</a:t>
            </a:r>
            <a:r>
              <a:rPr sz="18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suggestions</a:t>
            </a:r>
            <a:r>
              <a:rPr sz="18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on</a:t>
            </a:r>
            <a:r>
              <a:rPr sz="1800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nstantia"/>
                <a:cs typeface="Constantia"/>
              </a:rPr>
              <a:t>how</a:t>
            </a:r>
            <a:r>
              <a:rPr sz="18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this</a:t>
            </a:r>
            <a:r>
              <a:rPr sz="1800" spc="-8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nstantia"/>
                <a:cs typeface="Constantia"/>
              </a:rPr>
              <a:t>can</a:t>
            </a:r>
            <a:r>
              <a:rPr sz="1800" spc="-4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FFFFFF"/>
                </a:solidFill>
                <a:latin typeface="Constantia"/>
                <a:cs typeface="Constantia"/>
              </a:rPr>
              <a:t>be</a:t>
            </a:r>
            <a:r>
              <a:rPr sz="1800" spc="-8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nstantia"/>
                <a:cs typeface="Constantia"/>
              </a:rPr>
              <a:t>reduced.</a:t>
            </a:r>
            <a:endParaRPr sz="1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sz="1700" spc="-45" dirty="0">
                <a:solidFill>
                  <a:srgbClr val="FFFFFF"/>
                </a:solidFill>
                <a:latin typeface="Times New Roman"/>
                <a:cs typeface="Times New Roman"/>
              </a:rPr>
              <a:t>Through</a:t>
            </a:r>
            <a:r>
              <a:rPr sz="17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6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5" dirty="0">
                <a:solidFill>
                  <a:srgbClr val="FFFFFF"/>
                </a:solidFill>
                <a:latin typeface="Times New Roman"/>
                <a:cs typeface="Times New Roman"/>
              </a:rPr>
              <a:t>roof</a:t>
            </a:r>
            <a:r>
              <a:rPr sz="170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3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70" dirty="0">
                <a:solidFill>
                  <a:srgbClr val="FFFFFF"/>
                </a:solidFill>
                <a:latin typeface="Times New Roman"/>
                <a:cs typeface="Times New Roman"/>
              </a:rPr>
              <a:t>install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40" dirty="0">
                <a:solidFill>
                  <a:srgbClr val="FFFFFF"/>
                </a:solidFill>
                <a:latin typeface="Times New Roman"/>
                <a:cs typeface="Times New Roman"/>
              </a:rPr>
              <a:t>loft</a:t>
            </a:r>
            <a:r>
              <a:rPr sz="1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70" dirty="0">
                <a:solidFill>
                  <a:srgbClr val="FFFFFF"/>
                </a:solidFill>
                <a:latin typeface="Times New Roman"/>
                <a:cs typeface="Times New Roman"/>
              </a:rPr>
              <a:t>insulation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51853" y="5041772"/>
            <a:ext cx="1820545" cy="544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45" dirty="0">
                <a:solidFill>
                  <a:srgbClr val="FFFFFF"/>
                </a:solidFill>
                <a:latin typeface="Times New Roman"/>
                <a:cs typeface="Times New Roman"/>
              </a:rPr>
              <a:t>Through </a:t>
            </a:r>
            <a:r>
              <a:rPr sz="1700" spc="-6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7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0" dirty="0">
                <a:solidFill>
                  <a:srgbClr val="FFFFFF"/>
                </a:solidFill>
                <a:latin typeface="Times New Roman"/>
                <a:cs typeface="Times New Roman"/>
              </a:rPr>
              <a:t>floor</a:t>
            </a:r>
            <a:r>
              <a:rPr sz="17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3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7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0" dirty="0">
                <a:solidFill>
                  <a:srgbClr val="FFFFFF"/>
                </a:solidFill>
                <a:latin typeface="Times New Roman"/>
                <a:cs typeface="Times New Roman"/>
              </a:rPr>
              <a:t>fit</a:t>
            </a:r>
            <a:endParaRPr sz="1700">
              <a:latin typeface="Times New Roman"/>
              <a:cs typeface="Times New Roman"/>
            </a:endParaRPr>
          </a:p>
          <a:p>
            <a:pPr marL="109855">
              <a:lnSpc>
                <a:spcPct val="100000"/>
              </a:lnSpc>
              <a:spcBef>
                <a:spcPts val="5"/>
              </a:spcBef>
            </a:pPr>
            <a:r>
              <a:rPr sz="1700" spc="-65" dirty="0">
                <a:solidFill>
                  <a:srgbClr val="FFFFFF"/>
                </a:solidFill>
                <a:latin typeface="Times New Roman"/>
                <a:cs typeface="Times New Roman"/>
              </a:rPr>
              <a:t>carpet</a:t>
            </a:r>
            <a:r>
              <a:rPr sz="17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75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17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90" dirty="0">
                <a:solidFill>
                  <a:srgbClr val="FFFFFF"/>
                </a:solidFill>
                <a:latin typeface="Times New Roman"/>
                <a:cs typeface="Times New Roman"/>
              </a:rPr>
              <a:t>underlay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Reduce</a:t>
            </a:r>
            <a:r>
              <a:rPr spc="835" dirty="0"/>
              <a:t> </a:t>
            </a:r>
            <a:r>
              <a:rPr spc="-5" dirty="0"/>
              <a:t>energy</a:t>
            </a:r>
            <a:r>
              <a:rPr spc="844" dirty="0"/>
              <a:t> </a:t>
            </a:r>
            <a:r>
              <a:rPr spc="-10" dirty="0"/>
              <a:t>usage</a:t>
            </a:r>
            <a:r>
              <a:rPr spc="860" dirty="0"/>
              <a:t> </a:t>
            </a:r>
            <a:r>
              <a:rPr spc="-5" dirty="0"/>
              <a:t>in</a:t>
            </a:r>
            <a:r>
              <a:rPr spc="840" dirty="0"/>
              <a:t> </a:t>
            </a:r>
            <a:r>
              <a:rPr dirty="0"/>
              <a:t>your </a:t>
            </a:r>
            <a:r>
              <a:rPr spc="-1939" dirty="0"/>
              <a:t> </a:t>
            </a:r>
            <a:r>
              <a:rPr dirty="0"/>
              <a:t>home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pc="-220" dirty="0"/>
              <a:t>W</a:t>
            </a:r>
            <a:r>
              <a:rPr spc="-114" dirty="0"/>
              <a:t>i</a:t>
            </a:r>
            <a:r>
              <a:rPr spc="-125" dirty="0"/>
              <a:t>t</a:t>
            </a:r>
            <a:r>
              <a:rPr spc="-210" dirty="0"/>
              <a:t>hi</a:t>
            </a:r>
            <a:r>
              <a:rPr spc="-270" dirty="0"/>
              <a:t>n</a:t>
            </a:r>
            <a:r>
              <a:rPr spc="-50" dirty="0"/>
              <a:t> </a:t>
            </a:r>
            <a:r>
              <a:rPr spc="-380" dirty="0"/>
              <a:t>y</a:t>
            </a:r>
            <a:r>
              <a:rPr spc="-200" dirty="0"/>
              <a:t>o</a:t>
            </a:r>
            <a:r>
              <a:rPr spc="-204" dirty="0"/>
              <a:t>u</a:t>
            </a:r>
            <a:r>
              <a:rPr spc="-420" dirty="0"/>
              <a:t>r</a:t>
            </a:r>
            <a:r>
              <a:rPr spc="-50" dirty="0"/>
              <a:t> </a:t>
            </a:r>
            <a:r>
              <a:rPr spc="-204" dirty="0"/>
              <a:t>h</a:t>
            </a:r>
            <a:r>
              <a:rPr spc="-170" dirty="0"/>
              <a:t>o</a:t>
            </a:r>
            <a:r>
              <a:rPr spc="-395" dirty="0"/>
              <a:t>m</a:t>
            </a:r>
            <a:r>
              <a:rPr spc="-250" dirty="0"/>
              <a:t>e</a:t>
            </a:r>
            <a:r>
              <a:rPr spc="-45" dirty="0"/>
              <a:t> </a:t>
            </a:r>
            <a:r>
              <a:rPr spc="-125" dirty="0"/>
              <a:t>t</a:t>
            </a:r>
            <a:r>
              <a:rPr spc="-335" dirty="0"/>
              <a:t>r</a:t>
            </a:r>
            <a:r>
              <a:rPr spc="-300" dirty="0"/>
              <a:t>y</a:t>
            </a:r>
            <a:r>
              <a:rPr spc="-50" dirty="0"/>
              <a:t> </a:t>
            </a:r>
            <a:r>
              <a:rPr spc="-80" dirty="0"/>
              <a:t>t</a:t>
            </a:r>
            <a:r>
              <a:rPr spc="-130" dirty="0"/>
              <a:t>o</a:t>
            </a:r>
            <a:r>
              <a:rPr spc="-430" dirty="0"/>
              <a:t>: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Courier New"/>
              <a:buChar char="o"/>
              <a:tabLst>
                <a:tab pos="355600" algn="l"/>
              </a:tabLst>
            </a:pPr>
            <a:r>
              <a:rPr b="0" spc="-145" dirty="0">
                <a:latin typeface="Times New Roman"/>
                <a:cs typeface="Times New Roman"/>
              </a:rPr>
              <a:t>R</a:t>
            </a:r>
            <a:r>
              <a:rPr b="0" spc="-195" dirty="0">
                <a:latin typeface="Times New Roman"/>
                <a:cs typeface="Times New Roman"/>
              </a:rPr>
              <a:t>educ</a:t>
            </a:r>
            <a:r>
              <a:rPr b="0" spc="-175" dirty="0">
                <a:latin typeface="Times New Roman"/>
                <a:cs typeface="Times New Roman"/>
              </a:rPr>
              <a:t>e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spc="-105" dirty="0">
                <a:latin typeface="Times New Roman"/>
                <a:cs typeface="Times New Roman"/>
              </a:rPr>
              <a:t>the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spc="-204" dirty="0">
                <a:latin typeface="Times New Roman"/>
                <a:cs typeface="Times New Roman"/>
              </a:rPr>
              <a:t>us</a:t>
            </a:r>
            <a:r>
              <a:rPr b="0" spc="-200" dirty="0">
                <a:latin typeface="Times New Roman"/>
                <a:cs typeface="Times New Roman"/>
              </a:rPr>
              <a:t>e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spc="-125" dirty="0">
                <a:latin typeface="Times New Roman"/>
                <a:cs typeface="Times New Roman"/>
              </a:rPr>
              <a:t>o</a:t>
            </a:r>
            <a:r>
              <a:rPr b="0" spc="-80" dirty="0">
                <a:latin typeface="Times New Roman"/>
                <a:cs typeface="Times New Roman"/>
              </a:rPr>
              <a:t>f</a:t>
            </a:r>
            <a:r>
              <a:rPr b="0" spc="310" dirty="0">
                <a:latin typeface="Times New Roman"/>
                <a:cs typeface="Times New Roman"/>
              </a:rPr>
              <a:t> </a:t>
            </a:r>
            <a:r>
              <a:rPr b="0" spc="-200" dirty="0">
                <a:latin typeface="Times New Roman"/>
                <a:cs typeface="Times New Roman"/>
              </a:rPr>
              <a:t>el</a:t>
            </a:r>
            <a:r>
              <a:rPr b="0" spc="-235" dirty="0">
                <a:latin typeface="Times New Roman"/>
                <a:cs typeface="Times New Roman"/>
              </a:rPr>
              <a:t>e</a:t>
            </a:r>
            <a:r>
              <a:rPr b="0" spc="-135" dirty="0">
                <a:latin typeface="Times New Roman"/>
                <a:cs typeface="Times New Roman"/>
              </a:rPr>
              <a:t>ctrical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spc="-160" dirty="0">
                <a:latin typeface="Times New Roman"/>
                <a:cs typeface="Times New Roman"/>
              </a:rPr>
              <a:t>appliances</a:t>
            </a: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Courier New"/>
              <a:buChar char="o"/>
              <a:tabLst>
                <a:tab pos="355600" algn="l"/>
                <a:tab pos="1518285" algn="l"/>
                <a:tab pos="3077845" algn="l"/>
                <a:tab pos="4902200" algn="l"/>
                <a:tab pos="5548630" algn="l"/>
                <a:tab pos="6084570" algn="l"/>
                <a:tab pos="6845934" algn="l"/>
              </a:tabLst>
            </a:pPr>
            <a:r>
              <a:rPr b="0" spc="175" dirty="0">
                <a:latin typeface="Times New Roman"/>
                <a:cs typeface="Times New Roman"/>
              </a:rPr>
              <a:t>W</a:t>
            </a:r>
            <a:r>
              <a:rPr b="0" spc="-150" dirty="0">
                <a:latin typeface="Times New Roman"/>
                <a:cs typeface="Times New Roman"/>
              </a:rPr>
              <a:t>he</a:t>
            </a:r>
            <a:r>
              <a:rPr b="0" spc="-155" dirty="0">
                <a:latin typeface="Times New Roman"/>
                <a:cs typeface="Times New Roman"/>
              </a:rPr>
              <a:t>n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b="0" spc="-110" dirty="0">
                <a:latin typeface="Times New Roman"/>
                <a:cs typeface="Times New Roman"/>
              </a:rPr>
              <a:t>r</a:t>
            </a:r>
            <a:r>
              <a:rPr b="0" spc="-204" dirty="0">
                <a:latin typeface="Times New Roman"/>
                <a:cs typeface="Times New Roman"/>
              </a:rPr>
              <a:t>e</a:t>
            </a:r>
            <a:r>
              <a:rPr b="0" spc="-160" dirty="0">
                <a:latin typeface="Times New Roman"/>
                <a:cs typeface="Times New Roman"/>
              </a:rPr>
              <a:t>placing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b="0" spc="-215" dirty="0">
                <a:latin typeface="Times New Roman"/>
                <a:cs typeface="Times New Roman"/>
              </a:rPr>
              <a:t>a</a:t>
            </a:r>
            <a:r>
              <a:rPr b="0" spc="-145" dirty="0">
                <a:latin typeface="Times New Roman"/>
                <a:cs typeface="Times New Roman"/>
              </a:rPr>
              <a:t>pplianc</a:t>
            </a:r>
            <a:r>
              <a:rPr b="0" spc="-150" dirty="0">
                <a:latin typeface="Times New Roman"/>
                <a:cs typeface="Times New Roman"/>
              </a:rPr>
              <a:t>e</a:t>
            </a:r>
            <a:r>
              <a:rPr b="0" spc="-235" dirty="0">
                <a:latin typeface="Times New Roman"/>
                <a:cs typeface="Times New Roman"/>
              </a:rPr>
              <a:t>s</a:t>
            </a:r>
            <a:r>
              <a:rPr b="0" spc="-150" dirty="0">
                <a:latin typeface="Times New Roman"/>
                <a:cs typeface="Times New Roman"/>
              </a:rPr>
              <a:t>,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b="0" spc="-10" dirty="0">
                <a:latin typeface="Times New Roman"/>
                <a:cs typeface="Times New Roman"/>
              </a:rPr>
              <a:t>t</a:t>
            </a:r>
            <a:r>
              <a:rPr b="0" spc="60" dirty="0">
                <a:latin typeface="Times New Roman"/>
                <a:cs typeface="Times New Roman"/>
              </a:rPr>
              <a:t>r</a:t>
            </a:r>
            <a:r>
              <a:rPr b="0" spc="-300" dirty="0">
                <a:latin typeface="Times New Roman"/>
                <a:cs typeface="Times New Roman"/>
              </a:rPr>
              <a:t>y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b="0" spc="-25" dirty="0">
                <a:latin typeface="Times New Roman"/>
                <a:cs typeface="Times New Roman"/>
              </a:rPr>
              <a:t>to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b="0" spc="-155" dirty="0">
                <a:latin typeface="Times New Roman"/>
                <a:cs typeface="Times New Roman"/>
              </a:rPr>
              <a:t>b</a:t>
            </a:r>
            <a:r>
              <a:rPr b="0" spc="-220" dirty="0">
                <a:latin typeface="Times New Roman"/>
                <a:cs typeface="Times New Roman"/>
              </a:rPr>
              <a:t>uy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b="0" spc="-114" dirty="0">
                <a:latin typeface="Times New Roman"/>
                <a:cs typeface="Times New Roman"/>
              </a:rPr>
              <a:t>ap</a:t>
            </a:r>
            <a:r>
              <a:rPr b="0" spc="-120" dirty="0">
                <a:latin typeface="Times New Roman"/>
                <a:cs typeface="Times New Roman"/>
              </a:rPr>
              <a:t>p</a:t>
            </a:r>
            <a:r>
              <a:rPr b="0" spc="-125" dirty="0">
                <a:latin typeface="Times New Roman"/>
                <a:cs typeface="Times New Roman"/>
              </a:rPr>
              <a:t>l</a:t>
            </a:r>
            <a:r>
              <a:rPr b="0" spc="-114" dirty="0">
                <a:latin typeface="Times New Roman"/>
                <a:cs typeface="Times New Roman"/>
              </a:rPr>
              <a:t>i</a:t>
            </a:r>
            <a:r>
              <a:rPr b="0" spc="-175" dirty="0">
                <a:latin typeface="Times New Roman"/>
                <a:cs typeface="Times New Roman"/>
              </a:rPr>
              <a:t>ances  </a:t>
            </a:r>
            <a:r>
              <a:rPr b="0" spc="-204" dirty="0">
                <a:latin typeface="Times New Roman"/>
                <a:cs typeface="Times New Roman"/>
              </a:rPr>
              <a:t>which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spc="-204" dirty="0">
                <a:latin typeface="Times New Roman"/>
                <a:cs typeface="Times New Roman"/>
              </a:rPr>
              <a:t>use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spc="-204" dirty="0">
                <a:latin typeface="Times New Roman"/>
                <a:cs typeface="Times New Roman"/>
              </a:rPr>
              <a:t>less</a:t>
            </a:r>
            <a:r>
              <a:rPr b="0" dirty="0">
                <a:latin typeface="Times New Roman"/>
                <a:cs typeface="Times New Roman"/>
              </a:rPr>
              <a:t> </a:t>
            </a:r>
            <a:r>
              <a:rPr b="0" spc="-215" dirty="0">
                <a:latin typeface="Times New Roman"/>
                <a:cs typeface="Times New Roman"/>
              </a:rPr>
              <a:t>power</a:t>
            </a:r>
            <a:r>
              <a:rPr b="0" spc="10" dirty="0">
                <a:latin typeface="Times New Roman"/>
                <a:cs typeface="Times New Roman"/>
              </a:rPr>
              <a:t> </a:t>
            </a:r>
            <a:r>
              <a:rPr b="0" spc="-130" dirty="0">
                <a:latin typeface="Times New Roman"/>
                <a:cs typeface="Times New Roman"/>
              </a:rPr>
              <a:t>and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spc="-265" dirty="0">
                <a:latin typeface="Times New Roman"/>
                <a:cs typeface="Times New Roman"/>
              </a:rPr>
              <a:t>have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spc="-220" dirty="0">
                <a:latin typeface="Times New Roman"/>
                <a:cs typeface="Times New Roman"/>
              </a:rPr>
              <a:t>a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spc="-150" dirty="0">
                <a:latin typeface="Times New Roman"/>
                <a:cs typeface="Times New Roman"/>
              </a:rPr>
              <a:t>good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spc="-200" dirty="0">
                <a:latin typeface="Times New Roman"/>
                <a:cs typeface="Times New Roman"/>
              </a:rPr>
              <a:t>energy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spc="-120" dirty="0">
                <a:latin typeface="Times New Roman"/>
                <a:cs typeface="Times New Roman"/>
              </a:rPr>
              <a:t>rating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Courier New"/>
              <a:buChar char="o"/>
              <a:tabLst>
                <a:tab pos="355600" algn="l"/>
              </a:tabLst>
            </a:pPr>
            <a:r>
              <a:rPr b="0" spc="-220" dirty="0">
                <a:latin typeface="Times New Roman"/>
                <a:cs typeface="Times New Roman"/>
              </a:rPr>
              <a:t>T</a:t>
            </a:r>
            <a:r>
              <a:rPr b="0" spc="-120" dirty="0">
                <a:latin typeface="Times New Roman"/>
                <a:cs typeface="Times New Roman"/>
              </a:rPr>
              <a:t>u</a:t>
            </a:r>
            <a:r>
              <a:rPr b="0" spc="25" dirty="0">
                <a:latin typeface="Times New Roman"/>
                <a:cs typeface="Times New Roman"/>
              </a:rPr>
              <a:t>r</a:t>
            </a:r>
            <a:r>
              <a:rPr b="0" spc="-100" dirty="0">
                <a:latin typeface="Times New Roman"/>
                <a:cs typeface="Times New Roman"/>
              </a:rPr>
              <a:t>n</a:t>
            </a:r>
            <a:r>
              <a:rPr b="0" spc="-30" dirty="0">
                <a:latin typeface="Times New Roman"/>
                <a:cs typeface="Times New Roman"/>
              </a:rPr>
              <a:t> </a:t>
            </a:r>
            <a:r>
              <a:rPr b="0" spc="-105" dirty="0">
                <a:latin typeface="Times New Roman"/>
                <a:cs typeface="Times New Roman"/>
              </a:rPr>
              <a:t>thin</a:t>
            </a:r>
            <a:r>
              <a:rPr b="0" spc="-140" dirty="0">
                <a:latin typeface="Times New Roman"/>
                <a:cs typeface="Times New Roman"/>
              </a:rPr>
              <a:t>g</a:t>
            </a:r>
            <a:r>
              <a:rPr b="0" spc="-210" dirty="0">
                <a:latin typeface="Times New Roman"/>
                <a:cs typeface="Times New Roman"/>
              </a:rPr>
              <a:t>s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spc="-125" dirty="0">
                <a:latin typeface="Times New Roman"/>
                <a:cs typeface="Times New Roman"/>
              </a:rPr>
              <a:t>o</a:t>
            </a:r>
            <a:r>
              <a:rPr b="0" spc="-35" dirty="0">
                <a:latin typeface="Times New Roman"/>
                <a:cs typeface="Times New Roman"/>
              </a:rPr>
              <a:t>f</a:t>
            </a:r>
            <a:r>
              <a:rPr b="0" spc="-100" dirty="0">
                <a:latin typeface="Times New Roman"/>
                <a:cs typeface="Times New Roman"/>
              </a:rPr>
              <a:t>f</a:t>
            </a:r>
            <a:r>
              <a:rPr b="0" spc="300" dirty="0">
                <a:latin typeface="Times New Roman"/>
                <a:cs typeface="Times New Roman"/>
              </a:rPr>
              <a:t> </a:t>
            </a:r>
            <a:r>
              <a:rPr b="0" spc="-395" dirty="0">
                <a:latin typeface="Times New Roman"/>
                <a:cs typeface="Times New Roman"/>
              </a:rPr>
              <a:t>w</a:t>
            </a:r>
            <a:r>
              <a:rPr b="0" spc="-150" dirty="0">
                <a:latin typeface="Times New Roman"/>
                <a:cs typeface="Times New Roman"/>
              </a:rPr>
              <a:t>he</a:t>
            </a:r>
            <a:r>
              <a:rPr b="0" spc="-155" dirty="0">
                <a:latin typeface="Times New Roman"/>
                <a:cs typeface="Times New Roman"/>
              </a:rPr>
              <a:t>n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spc="-65" dirty="0">
                <a:latin typeface="Times New Roman"/>
                <a:cs typeface="Times New Roman"/>
              </a:rPr>
              <a:t>no</a:t>
            </a:r>
            <a:r>
              <a:rPr b="0" spc="-35" dirty="0">
                <a:latin typeface="Times New Roman"/>
                <a:cs typeface="Times New Roman"/>
              </a:rPr>
              <a:t>t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spc="-85" dirty="0">
                <a:latin typeface="Times New Roman"/>
                <a:cs typeface="Times New Roman"/>
              </a:rPr>
              <a:t>i</a:t>
            </a:r>
            <a:r>
              <a:rPr b="0" spc="-140" dirty="0">
                <a:latin typeface="Times New Roman"/>
                <a:cs typeface="Times New Roman"/>
              </a:rPr>
              <a:t>n</a:t>
            </a:r>
            <a:r>
              <a:rPr b="0" spc="-15" dirty="0">
                <a:latin typeface="Times New Roman"/>
                <a:cs typeface="Times New Roman"/>
              </a:rPr>
              <a:t> </a:t>
            </a:r>
            <a:r>
              <a:rPr b="0" spc="-204" dirty="0">
                <a:latin typeface="Times New Roman"/>
                <a:cs typeface="Times New Roman"/>
              </a:rPr>
              <a:t>use</a:t>
            </a: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Courier New"/>
              <a:buChar char="o"/>
              <a:tabLst>
                <a:tab pos="355600" algn="l"/>
                <a:tab pos="1696720" algn="l"/>
                <a:tab pos="3135630" algn="l"/>
                <a:tab pos="3997960" algn="l"/>
                <a:tab pos="4977130" algn="l"/>
                <a:tab pos="5822950" algn="l"/>
                <a:tab pos="6692900" algn="l"/>
                <a:tab pos="7402195" algn="l"/>
              </a:tabLst>
            </a:pPr>
            <a:r>
              <a:rPr b="0" spc="-145" dirty="0">
                <a:latin typeface="Times New Roman"/>
                <a:cs typeface="Times New Roman"/>
              </a:rPr>
              <a:t>R</a:t>
            </a:r>
            <a:r>
              <a:rPr b="0" spc="-220" dirty="0">
                <a:latin typeface="Times New Roman"/>
                <a:cs typeface="Times New Roman"/>
              </a:rPr>
              <a:t>e</a:t>
            </a:r>
            <a:r>
              <a:rPr b="0" spc="-175" dirty="0">
                <a:latin typeface="Times New Roman"/>
                <a:cs typeface="Times New Roman"/>
              </a:rPr>
              <a:t>place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b="0" spc="-130" dirty="0">
                <a:latin typeface="Times New Roman"/>
                <a:cs typeface="Times New Roman"/>
              </a:rPr>
              <a:t>standa</a:t>
            </a:r>
            <a:r>
              <a:rPr b="0" spc="-190" dirty="0">
                <a:latin typeface="Times New Roman"/>
                <a:cs typeface="Times New Roman"/>
              </a:rPr>
              <a:t>r</a:t>
            </a:r>
            <a:r>
              <a:rPr b="0" spc="-70" dirty="0">
                <a:latin typeface="Times New Roman"/>
                <a:cs typeface="Times New Roman"/>
              </a:rPr>
              <a:t>d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b="0" spc="-114" dirty="0">
                <a:latin typeface="Times New Roman"/>
                <a:cs typeface="Times New Roman"/>
              </a:rPr>
              <a:t>li</a:t>
            </a:r>
            <a:r>
              <a:rPr b="0" spc="-105" dirty="0">
                <a:latin typeface="Times New Roman"/>
                <a:cs typeface="Times New Roman"/>
              </a:rPr>
              <a:t>ght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b="0" spc="-155" dirty="0">
                <a:latin typeface="Times New Roman"/>
                <a:cs typeface="Times New Roman"/>
              </a:rPr>
              <a:t>b</a:t>
            </a:r>
            <a:r>
              <a:rPr b="0" spc="-140" dirty="0">
                <a:latin typeface="Times New Roman"/>
                <a:cs typeface="Times New Roman"/>
              </a:rPr>
              <a:t>ulbs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b="0" spc="-130" dirty="0">
                <a:latin typeface="Times New Roman"/>
                <a:cs typeface="Times New Roman"/>
              </a:rPr>
              <a:t>wit</a:t>
            </a:r>
            <a:r>
              <a:rPr b="0" spc="-145" dirty="0">
                <a:latin typeface="Times New Roman"/>
                <a:cs typeface="Times New Roman"/>
              </a:rPr>
              <a:t>h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b="0" spc="-100" dirty="0">
                <a:latin typeface="Times New Roman"/>
                <a:cs typeface="Times New Roman"/>
              </a:rPr>
              <a:t>their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b="0" spc="-125" dirty="0">
                <a:latin typeface="Times New Roman"/>
                <a:cs typeface="Times New Roman"/>
              </a:rPr>
              <a:t>l</a:t>
            </a:r>
            <a:r>
              <a:rPr b="0" spc="-240" dirty="0">
                <a:latin typeface="Times New Roman"/>
                <a:cs typeface="Times New Roman"/>
              </a:rPr>
              <a:t>o</a:t>
            </a:r>
            <a:r>
              <a:rPr b="0" spc="-340" dirty="0">
                <a:latin typeface="Times New Roman"/>
                <a:cs typeface="Times New Roman"/>
              </a:rPr>
              <a:t>w</a:t>
            </a:r>
            <a:r>
              <a:rPr b="0" dirty="0">
                <a:latin typeface="Times New Roman"/>
                <a:cs typeface="Times New Roman"/>
              </a:rPr>
              <a:t>	</a:t>
            </a:r>
            <a:r>
              <a:rPr b="0" spc="-170" dirty="0">
                <a:latin typeface="Times New Roman"/>
                <a:cs typeface="Times New Roman"/>
              </a:rPr>
              <a:t>e</a:t>
            </a:r>
            <a:r>
              <a:rPr b="0" spc="-175" dirty="0">
                <a:latin typeface="Times New Roman"/>
                <a:cs typeface="Times New Roman"/>
              </a:rPr>
              <a:t>n</a:t>
            </a:r>
            <a:r>
              <a:rPr b="0" spc="-185" dirty="0">
                <a:latin typeface="Times New Roman"/>
                <a:cs typeface="Times New Roman"/>
              </a:rPr>
              <a:t>e</a:t>
            </a:r>
            <a:r>
              <a:rPr b="0" spc="-175" dirty="0">
                <a:latin typeface="Times New Roman"/>
                <a:cs typeface="Times New Roman"/>
              </a:rPr>
              <a:t>r</a:t>
            </a:r>
            <a:r>
              <a:rPr b="0" spc="-170" dirty="0">
                <a:latin typeface="Times New Roman"/>
                <a:cs typeface="Times New Roman"/>
              </a:rPr>
              <a:t>g</a:t>
            </a:r>
            <a:r>
              <a:rPr b="0" spc="-200" dirty="0">
                <a:latin typeface="Times New Roman"/>
                <a:cs typeface="Times New Roman"/>
              </a:rPr>
              <a:t>y  </a:t>
            </a:r>
            <a:r>
              <a:rPr b="0" spc="-180" dirty="0">
                <a:latin typeface="Times New Roman"/>
                <a:cs typeface="Times New Roman"/>
              </a:rPr>
              <a:t>equivalents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95286"/>
            <a:ext cx="8543925" cy="62674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95013" y="412495"/>
            <a:ext cx="17722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i="1" spc="145" dirty="0">
                <a:solidFill>
                  <a:srgbClr val="000000"/>
                </a:solidFill>
                <a:latin typeface="Trebuchet MS"/>
                <a:cs typeface="Trebuchet MS"/>
              </a:rPr>
              <a:t>R</a:t>
            </a:r>
            <a:r>
              <a:rPr sz="4400" i="1" spc="-1070" dirty="0">
                <a:solidFill>
                  <a:srgbClr val="000000"/>
                </a:solidFill>
                <a:latin typeface="Trebuchet MS"/>
                <a:cs typeface="Trebuchet MS"/>
              </a:rPr>
              <a:t>e</a:t>
            </a:r>
            <a:r>
              <a:rPr sz="4400" i="1" spc="-940" dirty="0">
                <a:solidFill>
                  <a:srgbClr val="000000"/>
                </a:solidFill>
                <a:latin typeface="Trebuchet MS"/>
                <a:cs typeface="Trebuchet MS"/>
              </a:rPr>
              <a:t>c</a:t>
            </a:r>
            <a:r>
              <a:rPr sz="4400" i="1" spc="-685" dirty="0">
                <a:solidFill>
                  <a:srgbClr val="000000"/>
                </a:solidFill>
                <a:latin typeface="Trebuchet MS"/>
                <a:cs typeface="Trebuchet MS"/>
              </a:rPr>
              <a:t>ycl</a:t>
            </a:r>
            <a:r>
              <a:rPr sz="4400" i="1" spc="-484" dirty="0">
                <a:solidFill>
                  <a:srgbClr val="000000"/>
                </a:solidFill>
                <a:latin typeface="Trebuchet MS"/>
                <a:cs typeface="Trebuchet MS"/>
              </a:rPr>
              <a:t>i</a:t>
            </a:r>
            <a:r>
              <a:rPr sz="4400" i="1" spc="-770" dirty="0">
                <a:solidFill>
                  <a:srgbClr val="000000"/>
                </a:solidFill>
                <a:latin typeface="Trebuchet MS"/>
                <a:cs typeface="Trebuchet MS"/>
              </a:rPr>
              <a:t>ng</a:t>
            </a:r>
            <a:endParaRPr sz="44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24225" y="2514600"/>
            <a:ext cx="4543425" cy="7239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64994" y="1229613"/>
            <a:ext cx="6176645" cy="4972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240" algn="just">
              <a:lnSpc>
                <a:spcPct val="100000"/>
              </a:lnSpc>
              <a:spcBef>
                <a:spcPts val="95"/>
              </a:spcBef>
            </a:pPr>
            <a:r>
              <a:rPr sz="1900" b="1" spc="-150" dirty="0">
                <a:latin typeface="Times New Roman"/>
                <a:cs typeface="Times New Roman"/>
              </a:rPr>
              <a:t>Throwing </a:t>
            </a:r>
            <a:r>
              <a:rPr sz="1900" b="1" spc="-130" dirty="0">
                <a:latin typeface="Times New Roman"/>
                <a:cs typeface="Times New Roman"/>
              </a:rPr>
              <a:t>things </a:t>
            </a:r>
            <a:r>
              <a:rPr sz="1900" b="1" spc="-245" dirty="0">
                <a:latin typeface="Times New Roman"/>
                <a:cs typeface="Times New Roman"/>
              </a:rPr>
              <a:t>away</a:t>
            </a:r>
            <a:r>
              <a:rPr sz="1900" b="1" spc="-240" dirty="0">
                <a:latin typeface="Times New Roman"/>
                <a:cs typeface="Times New Roman"/>
              </a:rPr>
              <a:t> </a:t>
            </a:r>
            <a:r>
              <a:rPr sz="1900" b="1" spc="-100" dirty="0">
                <a:latin typeface="Times New Roman"/>
                <a:cs typeface="Times New Roman"/>
              </a:rPr>
              <a:t>is </a:t>
            </a:r>
            <a:r>
              <a:rPr sz="1900" b="1" spc="-240" dirty="0">
                <a:latin typeface="Times New Roman"/>
                <a:cs typeface="Times New Roman"/>
              </a:rPr>
              <a:t>a</a:t>
            </a:r>
            <a:r>
              <a:rPr sz="1900" b="1" spc="-235" dirty="0">
                <a:latin typeface="Times New Roman"/>
                <a:cs typeface="Times New Roman"/>
              </a:rPr>
              <a:t> </a:t>
            </a:r>
            <a:r>
              <a:rPr sz="1900" b="1" spc="-170" dirty="0">
                <a:latin typeface="Times New Roman"/>
                <a:cs typeface="Times New Roman"/>
              </a:rPr>
              <a:t>waste</a:t>
            </a:r>
            <a:r>
              <a:rPr sz="1900" b="1" spc="-165" dirty="0">
                <a:latin typeface="Times New Roman"/>
                <a:cs typeface="Times New Roman"/>
              </a:rPr>
              <a:t> </a:t>
            </a:r>
            <a:r>
              <a:rPr sz="1900" b="1" spc="-70" dirty="0">
                <a:latin typeface="Times New Roman"/>
                <a:cs typeface="Times New Roman"/>
              </a:rPr>
              <a:t>of</a:t>
            </a:r>
            <a:r>
              <a:rPr sz="1900" b="1" spc="335" dirty="0">
                <a:latin typeface="Times New Roman"/>
                <a:cs typeface="Times New Roman"/>
              </a:rPr>
              <a:t> </a:t>
            </a:r>
            <a:r>
              <a:rPr sz="1900" b="1" spc="-140" dirty="0">
                <a:latin typeface="Times New Roman"/>
                <a:cs typeface="Times New Roman"/>
              </a:rPr>
              <a:t>the </a:t>
            </a:r>
            <a:r>
              <a:rPr sz="1900" b="1" spc="-175" dirty="0">
                <a:latin typeface="Times New Roman"/>
                <a:cs typeface="Times New Roman"/>
              </a:rPr>
              <a:t>energy</a:t>
            </a:r>
            <a:r>
              <a:rPr sz="1900" b="1" spc="125" dirty="0">
                <a:latin typeface="Times New Roman"/>
                <a:cs typeface="Times New Roman"/>
              </a:rPr>
              <a:t> </a:t>
            </a:r>
            <a:r>
              <a:rPr sz="1900" b="1" spc="-185" dirty="0">
                <a:latin typeface="Times New Roman"/>
                <a:cs typeface="Times New Roman"/>
              </a:rPr>
              <a:t>and</a:t>
            </a:r>
            <a:r>
              <a:rPr sz="1900" b="1" spc="105" dirty="0">
                <a:latin typeface="Times New Roman"/>
                <a:cs typeface="Times New Roman"/>
              </a:rPr>
              <a:t> </a:t>
            </a:r>
            <a:r>
              <a:rPr sz="1900" b="1" spc="-140" dirty="0">
                <a:latin typeface="Times New Roman"/>
                <a:cs typeface="Times New Roman"/>
              </a:rPr>
              <a:t>the </a:t>
            </a:r>
            <a:r>
              <a:rPr sz="1900" b="1" spc="-165" dirty="0">
                <a:latin typeface="Times New Roman"/>
                <a:cs typeface="Times New Roman"/>
              </a:rPr>
              <a:t>resources </a:t>
            </a:r>
            <a:r>
              <a:rPr sz="1900" b="1" spc="-180" dirty="0">
                <a:latin typeface="Times New Roman"/>
                <a:cs typeface="Times New Roman"/>
              </a:rPr>
              <a:t>taken </a:t>
            </a:r>
            <a:r>
              <a:rPr sz="1900" b="1" spc="-175" dirty="0">
                <a:latin typeface="Times New Roman"/>
                <a:cs typeface="Times New Roman"/>
              </a:rPr>
              <a:t> </a:t>
            </a:r>
            <a:r>
              <a:rPr sz="1900" b="1" spc="-75" dirty="0">
                <a:latin typeface="Times New Roman"/>
                <a:cs typeface="Times New Roman"/>
              </a:rPr>
              <a:t>to </a:t>
            </a:r>
            <a:r>
              <a:rPr sz="1900" b="1" spc="-220" dirty="0">
                <a:latin typeface="Times New Roman"/>
                <a:cs typeface="Times New Roman"/>
              </a:rPr>
              <a:t>make</a:t>
            </a:r>
            <a:r>
              <a:rPr sz="1900" b="1" spc="-215" dirty="0">
                <a:latin typeface="Times New Roman"/>
                <a:cs typeface="Times New Roman"/>
              </a:rPr>
              <a:t> </a:t>
            </a:r>
            <a:r>
              <a:rPr sz="1900" b="1" spc="-140" dirty="0">
                <a:latin typeface="Times New Roman"/>
                <a:cs typeface="Times New Roman"/>
              </a:rPr>
              <a:t>the </a:t>
            </a:r>
            <a:r>
              <a:rPr sz="1900" b="1" spc="-145" dirty="0">
                <a:latin typeface="Times New Roman"/>
                <a:cs typeface="Times New Roman"/>
              </a:rPr>
              <a:t>product. </a:t>
            </a:r>
            <a:r>
              <a:rPr sz="1900" b="1" spc="-155" dirty="0">
                <a:latin typeface="Times New Roman"/>
                <a:cs typeface="Times New Roman"/>
              </a:rPr>
              <a:t>Reducing </a:t>
            </a:r>
            <a:r>
              <a:rPr sz="1900" b="1" spc="-140" dirty="0">
                <a:latin typeface="Times New Roman"/>
                <a:cs typeface="Times New Roman"/>
              </a:rPr>
              <a:t>the </a:t>
            </a:r>
            <a:r>
              <a:rPr sz="1900" b="1" spc="-195" dirty="0">
                <a:latin typeface="Times New Roman"/>
                <a:cs typeface="Times New Roman"/>
              </a:rPr>
              <a:t>number</a:t>
            </a:r>
            <a:r>
              <a:rPr sz="1900" b="1" spc="-190" dirty="0">
                <a:latin typeface="Times New Roman"/>
                <a:cs typeface="Times New Roman"/>
              </a:rPr>
              <a:t> </a:t>
            </a:r>
            <a:r>
              <a:rPr sz="1900" b="1" spc="-65" dirty="0">
                <a:latin typeface="Times New Roman"/>
                <a:cs typeface="Times New Roman"/>
              </a:rPr>
              <a:t>of </a:t>
            </a:r>
            <a:r>
              <a:rPr sz="1900" b="1" spc="-135" dirty="0">
                <a:latin typeface="Times New Roman"/>
                <a:cs typeface="Times New Roman"/>
              </a:rPr>
              <a:t>things </a:t>
            </a:r>
            <a:r>
              <a:rPr sz="1900" b="1" spc="-145" dirty="0">
                <a:latin typeface="Times New Roman"/>
                <a:cs typeface="Times New Roman"/>
              </a:rPr>
              <a:t>that </a:t>
            </a:r>
            <a:r>
              <a:rPr sz="1900" b="1" spc="-160" dirty="0">
                <a:latin typeface="Times New Roman"/>
                <a:cs typeface="Times New Roman"/>
              </a:rPr>
              <a:t>need </a:t>
            </a:r>
            <a:r>
              <a:rPr sz="1900" b="1" spc="-75" dirty="0">
                <a:latin typeface="Times New Roman"/>
                <a:cs typeface="Times New Roman"/>
              </a:rPr>
              <a:t>to </a:t>
            </a:r>
            <a:r>
              <a:rPr sz="1900" b="1" spc="-165" dirty="0">
                <a:latin typeface="Times New Roman"/>
                <a:cs typeface="Times New Roman"/>
              </a:rPr>
              <a:t>be </a:t>
            </a:r>
            <a:r>
              <a:rPr sz="1900" b="1" spc="-160" dirty="0">
                <a:latin typeface="Times New Roman"/>
                <a:cs typeface="Times New Roman"/>
              </a:rPr>
              <a:t> </a:t>
            </a:r>
            <a:r>
              <a:rPr sz="1900" b="1" spc="-175" dirty="0">
                <a:latin typeface="Times New Roman"/>
                <a:cs typeface="Times New Roman"/>
              </a:rPr>
              <a:t>thrown</a:t>
            </a:r>
            <a:r>
              <a:rPr sz="1900" b="1" spc="-170" dirty="0">
                <a:latin typeface="Times New Roman"/>
                <a:cs typeface="Times New Roman"/>
              </a:rPr>
              <a:t> </a:t>
            </a:r>
            <a:r>
              <a:rPr sz="1900" b="1" spc="-235" dirty="0">
                <a:latin typeface="Times New Roman"/>
                <a:cs typeface="Times New Roman"/>
              </a:rPr>
              <a:t>away,</a:t>
            </a:r>
            <a:r>
              <a:rPr sz="1900" b="1" spc="-229" dirty="0">
                <a:latin typeface="Times New Roman"/>
                <a:cs typeface="Times New Roman"/>
              </a:rPr>
              <a:t> </a:t>
            </a:r>
            <a:r>
              <a:rPr sz="1900" b="1" spc="-170" dirty="0">
                <a:latin typeface="Times New Roman"/>
                <a:cs typeface="Times New Roman"/>
              </a:rPr>
              <a:t>reduces</a:t>
            </a:r>
            <a:r>
              <a:rPr sz="1900" b="1" spc="140" dirty="0">
                <a:latin typeface="Times New Roman"/>
                <a:cs typeface="Times New Roman"/>
              </a:rPr>
              <a:t> </a:t>
            </a:r>
            <a:r>
              <a:rPr sz="1900" b="1" spc="-140" dirty="0">
                <a:latin typeface="Times New Roman"/>
                <a:cs typeface="Times New Roman"/>
              </a:rPr>
              <a:t>the</a:t>
            </a:r>
            <a:r>
              <a:rPr sz="1900" b="1" spc="-135" dirty="0">
                <a:latin typeface="Times New Roman"/>
                <a:cs typeface="Times New Roman"/>
              </a:rPr>
              <a:t> </a:t>
            </a:r>
            <a:r>
              <a:rPr sz="1900" b="1" spc="-165" dirty="0">
                <a:latin typeface="Times New Roman"/>
                <a:cs typeface="Times New Roman"/>
              </a:rPr>
              <a:t>amount</a:t>
            </a:r>
            <a:r>
              <a:rPr sz="1900" b="1" spc="-160" dirty="0">
                <a:latin typeface="Times New Roman"/>
                <a:cs typeface="Times New Roman"/>
              </a:rPr>
              <a:t> </a:t>
            </a:r>
            <a:r>
              <a:rPr sz="1900" b="1" spc="-65" dirty="0">
                <a:latin typeface="Times New Roman"/>
                <a:cs typeface="Times New Roman"/>
              </a:rPr>
              <a:t>of</a:t>
            </a:r>
            <a:r>
              <a:rPr sz="1900" b="1" spc="-60" dirty="0">
                <a:latin typeface="Times New Roman"/>
                <a:cs typeface="Times New Roman"/>
              </a:rPr>
              <a:t> </a:t>
            </a:r>
            <a:r>
              <a:rPr sz="1900" b="1" spc="-165" dirty="0">
                <a:latin typeface="Times New Roman"/>
                <a:cs typeface="Times New Roman"/>
              </a:rPr>
              <a:t>materials</a:t>
            </a:r>
            <a:r>
              <a:rPr sz="1900" b="1" spc="-160" dirty="0">
                <a:latin typeface="Times New Roman"/>
                <a:cs typeface="Times New Roman"/>
              </a:rPr>
              <a:t> </a:t>
            </a:r>
            <a:r>
              <a:rPr sz="1900" b="1" spc="-165" dirty="0">
                <a:latin typeface="Times New Roman"/>
                <a:cs typeface="Times New Roman"/>
              </a:rPr>
              <a:t>which</a:t>
            </a:r>
            <a:r>
              <a:rPr sz="1900" b="1" spc="150" dirty="0">
                <a:latin typeface="Times New Roman"/>
                <a:cs typeface="Times New Roman"/>
              </a:rPr>
              <a:t> </a:t>
            </a:r>
            <a:r>
              <a:rPr sz="1900" b="1" spc="-210" dirty="0">
                <a:latin typeface="Times New Roman"/>
                <a:cs typeface="Times New Roman"/>
              </a:rPr>
              <a:t>have</a:t>
            </a:r>
            <a:r>
              <a:rPr sz="1900" b="1" spc="60" dirty="0">
                <a:latin typeface="Times New Roman"/>
                <a:cs typeface="Times New Roman"/>
              </a:rPr>
              <a:t> </a:t>
            </a:r>
            <a:r>
              <a:rPr sz="1900" b="1" spc="-75" dirty="0">
                <a:latin typeface="Times New Roman"/>
                <a:cs typeface="Times New Roman"/>
              </a:rPr>
              <a:t>to</a:t>
            </a:r>
            <a:r>
              <a:rPr sz="1900" b="1" spc="325" dirty="0">
                <a:latin typeface="Times New Roman"/>
                <a:cs typeface="Times New Roman"/>
              </a:rPr>
              <a:t> </a:t>
            </a:r>
            <a:r>
              <a:rPr sz="1900" b="1" spc="-175" dirty="0">
                <a:latin typeface="Times New Roman"/>
                <a:cs typeface="Times New Roman"/>
              </a:rPr>
              <a:t>be </a:t>
            </a:r>
            <a:r>
              <a:rPr sz="1900" b="1" spc="-170" dirty="0">
                <a:latin typeface="Times New Roman"/>
                <a:cs typeface="Times New Roman"/>
              </a:rPr>
              <a:t> </a:t>
            </a:r>
            <a:r>
              <a:rPr sz="1900" b="1" spc="-165" dirty="0">
                <a:latin typeface="Times New Roman"/>
                <a:cs typeface="Times New Roman"/>
              </a:rPr>
              <a:t>q</a:t>
            </a:r>
            <a:r>
              <a:rPr sz="1900" b="1" spc="-190" dirty="0">
                <a:latin typeface="Times New Roman"/>
                <a:cs typeface="Times New Roman"/>
              </a:rPr>
              <a:t>u</a:t>
            </a:r>
            <a:r>
              <a:rPr sz="1900" b="1" spc="-235" dirty="0">
                <a:latin typeface="Times New Roman"/>
                <a:cs typeface="Times New Roman"/>
              </a:rPr>
              <a:t>a</a:t>
            </a:r>
            <a:r>
              <a:rPr sz="1900" b="1" spc="-175" dirty="0">
                <a:latin typeface="Times New Roman"/>
                <a:cs typeface="Times New Roman"/>
              </a:rPr>
              <a:t>r</a:t>
            </a:r>
            <a:r>
              <a:rPr sz="1900" b="1" spc="-250" dirty="0">
                <a:latin typeface="Times New Roman"/>
                <a:cs typeface="Times New Roman"/>
              </a:rPr>
              <a:t>r</a:t>
            </a:r>
            <a:r>
              <a:rPr sz="1900" b="1" spc="-65" dirty="0">
                <a:latin typeface="Times New Roman"/>
                <a:cs typeface="Times New Roman"/>
              </a:rPr>
              <a:t>i</a:t>
            </a:r>
            <a:r>
              <a:rPr sz="1900" b="1" spc="-140" dirty="0">
                <a:latin typeface="Times New Roman"/>
                <a:cs typeface="Times New Roman"/>
              </a:rPr>
              <a:t>e</a:t>
            </a:r>
            <a:r>
              <a:rPr sz="1900" b="1" spc="-150" dirty="0">
                <a:latin typeface="Times New Roman"/>
                <a:cs typeface="Times New Roman"/>
              </a:rPr>
              <a:t>d</a:t>
            </a:r>
            <a:r>
              <a:rPr sz="1900" b="1" spc="-50" dirty="0">
                <a:latin typeface="Times New Roman"/>
                <a:cs typeface="Times New Roman"/>
              </a:rPr>
              <a:t> </a:t>
            </a:r>
            <a:r>
              <a:rPr sz="1900" b="1" spc="-235" dirty="0">
                <a:latin typeface="Times New Roman"/>
                <a:cs typeface="Times New Roman"/>
              </a:rPr>
              <a:t>a</a:t>
            </a:r>
            <a:r>
              <a:rPr sz="1900" b="1" spc="-165" dirty="0">
                <a:latin typeface="Times New Roman"/>
                <a:cs typeface="Times New Roman"/>
              </a:rPr>
              <a:t>n</a:t>
            </a:r>
            <a:r>
              <a:rPr sz="1900" b="1" spc="-150" dirty="0">
                <a:latin typeface="Times New Roman"/>
                <a:cs typeface="Times New Roman"/>
              </a:rPr>
              <a:t>d</a:t>
            </a:r>
            <a:r>
              <a:rPr sz="1900" b="1" spc="-25" dirty="0">
                <a:latin typeface="Times New Roman"/>
                <a:cs typeface="Times New Roman"/>
              </a:rPr>
              <a:t> </a:t>
            </a:r>
            <a:r>
              <a:rPr sz="1900" b="1" spc="-235" dirty="0">
                <a:latin typeface="Times New Roman"/>
                <a:cs typeface="Times New Roman"/>
              </a:rPr>
              <a:t>m</a:t>
            </a:r>
            <a:r>
              <a:rPr sz="1900" b="1" spc="-65" dirty="0">
                <a:latin typeface="Times New Roman"/>
                <a:cs typeface="Times New Roman"/>
              </a:rPr>
              <a:t>i</a:t>
            </a:r>
            <a:r>
              <a:rPr sz="1900" b="1" spc="-165" dirty="0">
                <a:latin typeface="Times New Roman"/>
                <a:cs typeface="Times New Roman"/>
              </a:rPr>
              <a:t>n</a:t>
            </a:r>
            <a:r>
              <a:rPr sz="1900" b="1" spc="-140" dirty="0">
                <a:latin typeface="Times New Roman"/>
                <a:cs typeface="Times New Roman"/>
              </a:rPr>
              <a:t>e</a:t>
            </a:r>
            <a:r>
              <a:rPr sz="1900" b="1" spc="-130" dirty="0">
                <a:latin typeface="Times New Roman"/>
                <a:cs typeface="Times New Roman"/>
              </a:rPr>
              <a:t>d</a:t>
            </a:r>
            <a:r>
              <a:rPr sz="1900" b="1" spc="-100" dirty="0">
                <a:latin typeface="Times New Roman"/>
                <a:cs typeface="Times New Roman"/>
              </a:rPr>
              <a:t>.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Times New Roman"/>
              <a:cs typeface="Times New Roman"/>
            </a:endParaRPr>
          </a:p>
          <a:p>
            <a:pPr marL="294005" algn="ctr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Reduce, Re-use,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Repair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Recycle</a:t>
            </a:r>
            <a:endParaRPr sz="1800">
              <a:latin typeface="Arial"/>
              <a:cs typeface="Arial"/>
            </a:endParaRPr>
          </a:p>
          <a:p>
            <a:pPr marL="460375">
              <a:lnSpc>
                <a:spcPct val="100000"/>
              </a:lnSpc>
              <a:spcBef>
                <a:spcPts val="1650"/>
              </a:spcBef>
            </a:pPr>
            <a:r>
              <a:rPr sz="3500" b="1" spc="-265" dirty="0">
                <a:latin typeface="Times New Roman"/>
                <a:cs typeface="Times New Roman"/>
              </a:rPr>
              <a:t>Reduce</a:t>
            </a:r>
            <a:endParaRPr sz="3500">
              <a:latin typeface="Times New Roman"/>
              <a:cs typeface="Times New Roman"/>
            </a:endParaRPr>
          </a:p>
          <a:p>
            <a:pPr marL="803275" indent="-343535">
              <a:lnSpc>
                <a:spcPct val="100000"/>
              </a:lnSpc>
              <a:spcBef>
                <a:spcPts val="625"/>
              </a:spcBef>
              <a:buFont typeface="Wingdings"/>
              <a:buChar char=""/>
              <a:tabLst>
                <a:tab pos="803275" algn="l"/>
                <a:tab pos="803910" algn="l"/>
              </a:tabLst>
            </a:pPr>
            <a:r>
              <a:rPr sz="2000" spc="-70" dirty="0">
                <a:latin typeface="Times New Roman"/>
                <a:cs typeface="Times New Roman"/>
              </a:rPr>
              <a:t>W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sh</a:t>
            </a:r>
            <a:r>
              <a:rPr sz="2000" spc="-100" dirty="0">
                <a:latin typeface="Times New Roman"/>
                <a:cs typeface="Times New Roman"/>
              </a:rPr>
              <a:t>o</a:t>
            </a:r>
            <a:r>
              <a:rPr sz="2000" spc="-105" dirty="0">
                <a:latin typeface="Times New Roman"/>
                <a:cs typeface="Times New Roman"/>
              </a:rPr>
              <a:t>u</a:t>
            </a:r>
            <a:r>
              <a:rPr sz="2000" spc="-70" dirty="0">
                <a:latin typeface="Times New Roman"/>
                <a:cs typeface="Times New Roman"/>
              </a:rPr>
              <a:t>l</a:t>
            </a:r>
            <a:r>
              <a:rPr sz="2000" spc="-45" dirty="0">
                <a:latin typeface="Times New Roman"/>
                <a:cs typeface="Times New Roman"/>
              </a:rPr>
              <a:t>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Times New Roman"/>
                <a:cs typeface="Times New Roman"/>
              </a:rPr>
              <a:t>all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5" dirty="0">
                <a:latin typeface="Times New Roman"/>
                <a:cs typeface="Times New Roman"/>
              </a:rPr>
              <a:t>avoid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pr</a:t>
            </a:r>
            <a:r>
              <a:rPr sz="2000" spc="-65" dirty="0">
                <a:latin typeface="Times New Roman"/>
                <a:cs typeface="Times New Roman"/>
              </a:rPr>
              <a:t>o</a:t>
            </a:r>
            <a:r>
              <a:rPr sz="2000" spc="-75" dirty="0">
                <a:latin typeface="Times New Roman"/>
                <a:cs typeface="Times New Roman"/>
              </a:rPr>
              <a:t>ducts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wit</a:t>
            </a:r>
            <a:r>
              <a:rPr sz="2000" spc="-90" dirty="0">
                <a:latin typeface="Times New Roman"/>
                <a:cs typeface="Times New Roman"/>
              </a:rPr>
              <a:t>h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70" dirty="0">
                <a:latin typeface="Times New Roman"/>
                <a:cs typeface="Times New Roman"/>
              </a:rPr>
              <a:t>ex</a:t>
            </a:r>
            <a:r>
              <a:rPr sz="2000" spc="-150" dirty="0">
                <a:latin typeface="Times New Roman"/>
                <a:cs typeface="Times New Roman"/>
              </a:rPr>
              <a:t>c</a:t>
            </a:r>
            <a:r>
              <a:rPr sz="2000" spc="-145" dirty="0">
                <a:latin typeface="Times New Roman"/>
                <a:cs typeface="Times New Roman"/>
              </a:rPr>
              <a:t>essiv</a:t>
            </a:r>
            <a:r>
              <a:rPr sz="2000" spc="-155" dirty="0">
                <a:latin typeface="Times New Roman"/>
                <a:cs typeface="Times New Roman"/>
              </a:rPr>
              <a:t>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10" dirty="0">
                <a:latin typeface="Times New Roman"/>
                <a:cs typeface="Times New Roman"/>
              </a:rPr>
              <a:t>pa</a:t>
            </a:r>
            <a:r>
              <a:rPr sz="2000" spc="-95" dirty="0">
                <a:latin typeface="Times New Roman"/>
                <a:cs typeface="Times New Roman"/>
              </a:rPr>
              <a:t>c</a:t>
            </a:r>
            <a:r>
              <a:rPr sz="2000" spc="-114" dirty="0">
                <a:latin typeface="Times New Roman"/>
                <a:cs typeface="Times New Roman"/>
              </a:rPr>
              <a:t>kaging</a:t>
            </a:r>
            <a:endParaRPr sz="2000">
              <a:latin typeface="Times New Roman"/>
              <a:cs typeface="Times New Roman"/>
            </a:endParaRPr>
          </a:p>
          <a:p>
            <a:pPr marL="803275" indent="-343535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803275" algn="l"/>
                <a:tab pos="803910" algn="l"/>
              </a:tabLst>
            </a:pPr>
            <a:r>
              <a:rPr sz="2000" spc="-45" dirty="0">
                <a:latin typeface="Times New Roman"/>
                <a:cs typeface="Times New Roman"/>
              </a:rPr>
              <a:t>Th</a:t>
            </a:r>
            <a:r>
              <a:rPr sz="2000" spc="-3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pr</a:t>
            </a:r>
            <a:r>
              <a:rPr sz="2000" spc="-65" dirty="0">
                <a:latin typeface="Times New Roman"/>
                <a:cs typeface="Times New Roman"/>
              </a:rPr>
              <a:t>oduction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80" dirty="0">
                <a:latin typeface="Times New Roman"/>
                <a:cs typeface="Times New Roman"/>
              </a:rPr>
              <a:t>o</a:t>
            </a:r>
            <a:r>
              <a:rPr sz="2000" spc="-5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10" dirty="0">
                <a:latin typeface="Times New Roman"/>
                <a:cs typeface="Times New Roman"/>
              </a:rPr>
              <a:t>pa</a:t>
            </a:r>
            <a:r>
              <a:rPr sz="2000" spc="-95" dirty="0">
                <a:latin typeface="Times New Roman"/>
                <a:cs typeface="Times New Roman"/>
              </a:rPr>
              <a:t>c</a:t>
            </a:r>
            <a:r>
              <a:rPr sz="2000" spc="-114" dirty="0">
                <a:latin typeface="Times New Roman"/>
                <a:cs typeface="Times New Roman"/>
              </a:rPr>
              <a:t>kaging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25" dirty="0">
                <a:latin typeface="Times New Roman"/>
                <a:cs typeface="Times New Roman"/>
              </a:rPr>
              <a:t>uses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addit</a:t>
            </a:r>
            <a:r>
              <a:rPr sz="2000" spc="-65" dirty="0">
                <a:latin typeface="Times New Roman"/>
                <a:cs typeface="Times New Roman"/>
              </a:rPr>
              <a:t>io</a:t>
            </a:r>
            <a:r>
              <a:rPr sz="2000" spc="-90" dirty="0">
                <a:latin typeface="Times New Roman"/>
                <a:cs typeface="Times New Roman"/>
              </a:rPr>
              <a:t>n</a:t>
            </a:r>
            <a:r>
              <a:rPr sz="2000" spc="-110" dirty="0">
                <a:latin typeface="Times New Roman"/>
                <a:cs typeface="Times New Roman"/>
              </a:rPr>
              <a:t>al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20" dirty="0">
                <a:latin typeface="Times New Roman"/>
                <a:cs typeface="Times New Roman"/>
              </a:rPr>
              <a:t>ene</a:t>
            </a:r>
            <a:r>
              <a:rPr sz="2000" spc="-90" dirty="0">
                <a:latin typeface="Times New Roman"/>
                <a:cs typeface="Times New Roman"/>
              </a:rPr>
              <a:t>r</a:t>
            </a:r>
            <a:r>
              <a:rPr sz="2000" spc="-180" dirty="0">
                <a:latin typeface="Times New Roman"/>
                <a:cs typeface="Times New Roman"/>
              </a:rPr>
              <a:t>gy</a:t>
            </a:r>
            <a:endParaRPr sz="2000">
              <a:latin typeface="Times New Roman"/>
              <a:cs typeface="Times New Roman"/>
            </a:endParaRPr>
          </a:p>
          <a:p>
            <a:pPr marL="803275" marR="5080" indent="-342900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803275" algn="l"/>
                <a:tab pos="803910" algn="l"/>
              </a:tabLst>
            </a:pPr>
            <a:r>
              <a:rPr sz="2000" spc="-40" dirty="0">
                <a:latin typeface="Times New Roman"/>
                <a:cs typeface="Times New Roman"/>
              </a:rPr>
              <a:t>The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-105" dirty="0">
                <a:latin typeface="Times New Roman"/>
                <a:cs typeface="Times New Roman"/>
              </a:rPr>
              <a:t>extra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-125" dirty="0">
                <a:latin typeface="Times New Roman"/>
                <a:cs typeface="Times New Roman"/>
              </a:rPr>
              <a:t>volume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-80" dirty="0">
                <a:latin typeface="Times New Roman"/>
                <a:cs typeface="Times New Roman"/>
              </a:rPr>
              <a:t>and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114" dirty="0">
                <a:latin typeface="Times New Roman"/>
                <a:cs typeface="Times New Roman"/>
              </a:rPr>
              <a:t>weight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-114" dirty="0">
                <a:latin typeface="Times New Roman"/>
                <a:cs typeface="Times New Roman"/>
              </a:rPr>
              <a:t>will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-150" dirty="0">
                <a:latin typeface="Times New Roman"/>
                <a:cs typeface="Times New Roman"/>
              </a:rPr>
              <a:t>have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to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114" dirty="0">
                <a:latin typeface="Times New Roman"/>
                <a:cs typeface="Times New Roman"/>
              </a:rPr>
              <a:t>be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transported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(by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lorries,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80" dirty="0">
                <a:latin typeface="Times New Roman"/>
                <a:cs typeface="Times New Roman"/>
              </a:rPr>
              <a:t>aircraft,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Times New Roman"/>
                <a:cs typeface="Times New Roman"/>
              </a:rPr>
              <a:t>ships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Times New Roman"/>
                <a:cs typeface="Times New Roman"/>
              </a:rPr>
              <a:t>etc.)</a:t>
            </a:r>
            <a:endParaRPr sz="2000">
              <a:latin typeface="Times New Roman"/>
              <a:cs typeface="Times New Roman"/>
            </a:endParaRPr>
          </a:p>
          <a:p>
            <a:pPr marL="803275" marR="5080" indent="-342900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803275" algn="l"/>
                <a:tab pos="803910" algn="l"/>
              </a:tabLst>
            </a:pPr>
            <a:r>
              <a:rPr sz="2000" spc="-40" dirty="0">
                <a:latin typeface="Times New Roman"/>
                <a:cs typeface="Times New Roman"/>
              </a:rPr>
              <a:t>The</a:t>
            </a:r>
            <a:r>
              <a:rPr sz="2000" spc="315" dirty="0">
                <a:latin typeface="Times New Roman"/>
                <a:cs typeface="Times New Roman"/>
              </a:rPr>
              <a:t> </a:t>
            </a:r>
            <a:r>
              <a:rPr sz="2000" spc="-114" dirty="0">
                <a:latin typeface="Times New Roman"/>
                <a:cs typeface="Times New Roman"/>
              </a:rPr>
              <a:t>packaging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14" dirty="0">
                <a:latin typeface="Times New Roman"/>
                <a:cs typeface="Times New Roman"/>
              </a:rPr>
              <a:t>will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20" dirty="0">
                <a:latin typeface="Times New Roman"/>
                <a:cs typeface="Times New Roman"/>
              </a:rPr>
              <a:t>be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Times New Roman"/>
                <a:cs typeface="Times New Roman"/>
              </a:rPr>
              <a:t>thrown</a:t>
            </a:r>
            <a:r>
              <a:rPr sz="2000" spc="30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out</a:t>
            </a:r>
            <a:r>
              <a:rPr sz="2000" spc="320" dirty="0">
                <a:latin typeface="Times New Roman"/>
                <a:cs typeface="Times New Roman"/>
              </a:rPr>
              <a:t> </a:t>
            </a:r>
            <a:r>
              <a:rPr sz="2000" spc="-80" dirty="0">
                <a:latin typeface="Times New Roman"/>
                <a:cs typeface="Times New Roman"/>
              </a:rPr>
              <a:t>and</a:t>
            </a:r>
            <a:r>
              <a:rPr sz="2000" spc="315" dirty="0">
                <a:latin typeface="Times New Roman"/>
                <a:cs typeface="Times New Roman"/>
              </a:rPr>
              <a:t> </a:t>
            </a:r>
            <a:r>
              <a:rPr sz="2000" spc="-114" dirty="0">
                <a:latin typeface="Times New Roman"/>
                <a:cs typeface="Times New Roman"/>
              </a:rPr>
              <a:t>will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14" dirty="0">
                <a:latin typeface="Times New Roman"/>
                <a:cs typeface="Times New Roman"/>
              </a:rPr>
              <a:t>need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to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sz="2000" spc="-114" dirty="0">
                <a:latin typeface="Times New Roman"/>
                <a:cs typeface="Times New Roman"/>
              </a:rPr>
              <a:t>be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collect</a:t>
            </a:r>
            <a:r>
              <a:rPr sz="2000" spc="-100" dirty="0">
                <a:latin typeface="Times New Roman"/>
                <a:cs typeface="Times New Roman"/>
              </a:rPr>
              <a:t>e</a:t>
            </a:r>
            <a:r>
              <a:rPr sz="2000" spc="-105" dirty="0">
                <a:latin typeface="Times New Roman"/>
                <a:cs typeface="Times New Roman"/>
              </a:rPr>
              <a:t>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f</a:t>
            </a:r>
            <a:r>
              <a:rPr sz="2000" spc="-60" dirty="0">
                <a:latin typeface="Times New Roman"/>
                <a:cs typeface="Times New Roman"/>
              </a:rPr>
              <a:t>r</a:t>
            </a:r>
            <a:r>
              <a:rPr sz="2000" spc="-85" dirty="0">
                <a:latin typeface="Times New Roman"/>
                <a:cs typeface="Times New Roman"/>
              </a:rPr>
              <a:t>o</a:t>
            </a:r>
            <a:r>
              <a:rPr sz="2000" spc="-120" dirty="0">
                <a:latin typeface="Times New Roman"/>
                <a:cs typeface="Times New Roman"/>
              </a:rPr>
              <a:t>m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10" dirty="0">
                <a:latin typeface="Times New Roman"/>
                <a:cs typeface="Times New Roman"/>
              </a:rPr>
              <a:t>yo</a:t>
            </a:r>
            <a:r>
              <a:rPr sz="2000" spc="-120" dirty="0">
                <a:latin typeface="Times New Roman"/>
                <a:cs typeface="Times New Roman"/>
              </a:rPr>
              <a:t>u</a:t>
            </a:r>
            <a:r>
              <a:rPr sz="2000" spc="-4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h</a:t>
            </a:r>
            <a:r>
              <a:rPr sz="2000" spc="-70" dirty="0">
                <a:latin typeface="Times New Roman"/>
                <a:cs typeface="Times New Roman"/>
              </a:rPr>
              <a:t>o</a:t>
            </a:r>
            <a:r>
              <a:rPr sz="2000" spc="-150" dirty="0">
                <a:latin typeface="Times New Roman"/>
                <a:cs typeface="Times New Roman"/>
              </a:rPr>
              <a:t>me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30" dirty="0">
                <a:latin typeface="Times New Roman"/>
                <a:cs typeface="Times New Roman"/>
              </a:rPr>
              <a:t>b</a:t>
            </a:r>
            <a:r>
              <a:rPr sz="2000" spc="-125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4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20" dirty="0">
                <a:latin typeface="Times New Roman"/>
                <a:cs typeface="Times New Roman"/>
              </a:rPr>
              <a:t>larg</a:t>
            </a:r>
            <a:r>
              <a:rPr sz="2000" spc="-130" dirty="0">
                <a:latin typeface="Times New Roman"/>
                <a:cs typeface="Times New Roman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25" dirty="0">
                <a:latin typeface="Times New Roman"/>
                <a:cs typeface="Times New Roman"/>
              </a:rPr>
              <a:t>w</a:t>
            </a:r>
            <a:r>
              <a:rPr sz="2000" spc="-130" dirty="0">
                <a:latin typeface="Times New Roman"/>
                <a:cs typeface="Times New Roman"/>
              </a:rPr>
              <a:t>a</a:t>
            </a:r>
            <a:r>
              <a:rPr sz="2000" spc="-85" dirty="0">
                <a:latin typeface="Times New Roman"/>
                <a:cs typeface="Times New Roman"/>
              </a:rPr>
              <a:t>st</a:t>
            </a:r>
            <a:r>
              <a:rPr sz="2000" spc="-105" dirty="0">
                <a:latin typeface="Times New Roman"/>
                <a:cs typeface="Times New Roman"/>
              </a:rPr>
              <a:t>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disposal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tr</a:t>
            </a:r>
            <a:r>
              <a:rPr sz="2000" spc="-55" dirty="0">
                <a:latin typeface="Times New Roman"/>
                <a:cs typeface="Times New Roman"/>
              </a:rPr>
              <a:t>u</a:t>
            </a:r>
            <a:r>
              <a:rPr sz="2000" spc="-110" dirty="0">
                <a:latin typeface="Times New Roman"/>
                <a:cs typeface="Times New Roman"/>
              </a:rPr>
              <a:t>ck</a:t>
            </a:r>
            <a:endParaRPr sz="2000">
              <a:latin typeface="Times New Roman"/>
              <a:cs typeface="Times New Roman"/>
            </a:endParaRPr>
          </a:p>
          <a:p>
            <a:pPr marL="803275" indent="-343535">
              <a:lnSpc>
                <a:spcPct val="100000"/>
              </a:lnSpc>
              <a:spcBef>
                <a:spcPts val="484"/>
              </a:spcBef>
              <a:buFont typeface="Wingdings"/>
              <a:buChar char=""/>
              <a:tabLst>
                <a:tab pos="803275" algn="l"/>
                <a:tab pos="803910" algn="l"/>
              </a:tabLst>
            </a:pPr>
            <a:r>
              <a:rPr sz="2000" spc="-114" dirty="0">
                <a:latin typeface="Times New Roman"/>
                <a:cs typeface="Times New Roman"/>
              </a:rPr>
              <a:t>Packaging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then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Times New Roman"/>
                <a:cs typeface="Times New Roman"/>
              </a:rPr>
              <a:t>takes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5" dirty="0">
                <a:latin typeface="Times New Roman"/>
                <a:cs typeface="Times New Roman"/>
              </a:rPr>
              <a:t>more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25" dirty="0">
                <a:latin typeface="Times New Roman"/>
                <a:cs typeface="Times New Roman"/>
              </a:rPr>
              <a:t>space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at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85" dirty="0">
                <a:latin typeface="Times New Roman"/>
                <a:cs typeface="Times New Roman"/>
              </a:rPr>
              <a:t>land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Times New Roman"/>
                <a:cs typeface="Times New Roman"/>
              </a:rPr>
              <a:t>fill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sites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95286"/>
            <a:ext cx="8543925" cy="62674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89250" y="639571"/>
            <a:ext cx="142938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535" dirty="0">
                <a:solidFill>
                  <a:srgbClr val="000000"/>
                </a:solidFill>
                <a:latin typeface="Trebuchet MS"/>
                <a:cs typeface="Trebuchet MS"/>
              </a:rPr>
              <a:t>R</a:t>
            </a:r>
            <a:r>
              <a:rPr i="1" spc="-480" dirty="0">
                <a:solidFill>
                  <a:srgbClr val="000000"/>
                </a:solidFill>
                <a:latin typeface="Trebuchet MS"/>
                <a:cs typeface="Trebuchet MS"/>
              </a:rPr>
              <a:t>e</a:t>
            </a:r>
            <a:r>
              <a:rPr i="1" spc="650" dirty="0">
                <a:solidFill>
                  <a:srgbClr val="000000"/>
                </a:solidFill>
                <a:latin typeface="Trebuchet MS"/>
                <a:cs typeface="Trebuchet MS"/>
              </a:rPr>
              <a:t>-</a:t>
            </a:r>
            <a:r>
              <a:rPr i="1" spc="-790" dirty="0">
                <a:solidFill>
                  <a:srgbClr val="000000"/>
                </a:solidFill>
                <a:latin typeface="Trebuchet MS"/>
                <a:cs typeface="Trebuchet MS"/>
              </a:rPr>
              <a:t>u</a:t>
            </a:r>
            <a:r>
              <a:rPr i="1" spc="-640" dirty="0">
                <a:solidFill>
                  <a:srgbClr val="000000"/>
                </a:solidFill>
                <a:latin typeface="Trebuchet MS"/>
                <a:cs typeface="Trebuchet MS"/>
              </a:rPr>
              <a:t>s</a:t>
            </a:r>
            <a:r>
              <a:rPr i="1" spc="-1170" dirty="0">
                <a:solidFill>
                  <a:srgbClr val="000000"/>
                </a:solidFill>
                <a:latin typeface="Trebuchet MS"/>
                <a:cs typeface="Trebuchet MS"/>
              </a:rPr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87954" y="1456689"/>
            <a:ext cx="5279390" cy="441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515" marR="5080" indent="-44450" algn="just">
              <a:lnSpc>
                <a:spcPct val="100000"/>
              </a:lnSpc>
              <a:spcBef>
                <a:spcPts val="105"/>
              </a:spcBef>
            </a:pPr>
            <a:r>
              <a:rPr sz="3200" spc="-195" dirty="0">
                <a:latin typeface="Times New Roman"/>
                <a:cs typeface="Times New Roman"/>
              </a:rPr>
              <a:t>Everyone</a:t>
            </a:r>
            <a:r>
              <a:rPr sz="3200" spc="-190" dirty="0">
                <a:latin typeface="Times New Roman"/>
                <a:cs typeface="Times New Roman"/>
              </a:rPr>
              <a:t> </a:t>
            </a:r>
            <a:r>
              <a:rPr sz="3200" spc="-125" dirty="0">
                <a:latin typeface="Times New Roman"/>
                <a:cs typeface="Times New Roman"/>
              </a:rPr>
              <a:t>should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-110" dirty="0">
                <a:latin typeface="Times New Roman"/>
                <a:cs typeface="Times New Roman"/>
              </a:rPr>
              <a:t>try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130" dirty="0">
                <a:latin typeface="Times New Roman"/>
                <a:cs typeface="Times New Roman"/>
              </a:rPr>
              <a:t>and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165" dirty="0">
                <a:latin typeface="Times New Roman"/>
                <a:cs typeface="Times New Roman"/>
              </a:rPr>
              <a:t>re-use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105" dirty="0">
                <a:latin typeface="Times New Roman"/>
                <a:cs typeface="Times New Roman"/>
              </a:rPr>
              <a:t>products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90" dirty="0">
                <a:latin typeface="Times New Roman"/>
                <a:cs typeface="Times New Roman"/>
              </a:rPr>
              <a:t>for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220" dirty="0">
                <a:latin typeface="Times New Roman"/>
                <a:cs typeface="Times New Roman"/>
              </a:rPr>
              <a:t>as</a:t>
            </a:r>
            <a:r>
              <a:rPr sz="3200" spc="-215" dirty="0">
                <a:latin typeface="Times New Roman"/>
                <a:cs typeface="Times New Roman"/>
              </a:rPr>
              <a:t> </a:t>
            </a:r>
            <a:r>
              <a:rPr sz="3200" spc="-150" dirty="0">
                <a:latin typeface="Times New Roman"/>
                <a:cs typeface="Times New Roman"/>
              </a:rPr>
              <a:t>long</a:t>
            </a:r>
            <a:r>
              <a:rPr sz="3200" spc="-145" dirty="0">
                <a:latin typeface="Times New Roman"/>
                <a:cs typeface="Times New Roman"/>
              </a:rPr>
              <a:t> </a:t>
            </a:r>
            <a:r>
              <a:rPr sz="3200" spc="-220" dirty="0">
                <a:latin typeface="Times New Roman"/>
                <a:cs typeface="Times New Roman"/>
              </a:rPr>
              <a:t>as</a:t>
            </a:r>
            <a:r>
              <a:rPr sz="3200" spc="-215" dirty="0">
                <a:latin typeface="Times New Roman"/>
                <a:cs typeface="Times New Roman"/>
              </a:rPr>
              <a:t> </a:t>
            </a:r>
            <a:r>
              <a:rPr sz="3200" spc="-180" dirty="0">
                <a:latin typeface="Times New Roman"/>
                <a:cs typeface="Times New Roman"/>
              </a:rPr>
              <a:t>feasibly </a:t>
            </a:r>
            <a:r>
              <a:rPr sz="3200" spc="-175" dirty="0">
                <a:latin typeface="Times New Roman"/>
                <a:cs typeface="Times New Roman"/>
              </a:rPr>
              <a:t> </a:t>
            </a:r>
            <a:r>
              <a:rPr sz="3200" spc="-150" dirty="0">
                <a:latin typeface="Times New Roman"/>
                <a:cs typeface="Times New Roman"/>
              </a:rPr>
              <a:t>possible.</a:t>
            </a:r>
            <a:r>
              <a:rPr sz="3200" spc="-14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It </a:t>
            </a:r>
            <a:r>
              <a:rPr sz="3200" spc="-170" dirty="0">
                <a:latin typeface="Times New Roman"/>
                <a:cs typeface="Times New Roman"/>
              </a:rPr>
              <a:t>is</a:t>
            </a:r>
            <a:r>
              <a:rPr sz="3200" spc="-165" dirty="0">
                <a:latin typeface="Times New Roman"/>
                <a:cs typeface="Times New Roman"/>
              </a:rPr>
              <a:t> </a:t>
            </a:r>
            <a:r>
              <a:rPr sz="3200" spc="-180" dirty="0">
                <a:latin typeface="Times New Roman"/>
                <a:cs typeface="Times New Roman"/>
              </a:rPr>
              <a:t>amazing</a:t>
            </a:r>
            <a:r>
              <a:rPr sz="3200" spc="-175" dirty="0">
                <a:latin typeface="Times New Roman"/>
                <a:cs typeface="Times New Roman"/>
              </a:rPr>
              <a:t> </a:t>
            </a:r>
            <a:r>
              <a:rPr sz="3200" spc="-185" dirty="0">
                <a:latin typeface="Times New Roman"/>
                <a:cs typeface="Times New Roman"/>
              </a:rPr>
              <a:t>how</a:t>
            </a:r>
            <a:r>
              <a:rPr sz="3200" spc="-180" dirty="0">
                <a:latin typeface="Times New Roman"/>
                <a:cs typeface="Times New Roman"/>
              </a:rPr>
              <a:t> </a:t>
            </a:r>
            <a:r>
              <a:rPr sz="3200" spc="-105" dirty="0">
                <a:latin typeface="Times New Roman"/>
                <a:cs typeface="Times New Roman"/>
              </a:rPr>
              <a:t>often 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145" dirty="0">
                <a:latin typeface="Times New Roman"/>
                <a:cs typeface="Times New Roman"/>
              </a:rPr>
              <a:t>people</a:t>
            </a:r>
            <a:r>
              <a:rPr sz="3200" spc="-140" dirty="0">
                <a:latin typeface="Times New Roman"/>
                <a:cs typeface="Times New Roman"/>
              </a:rPr>
              <a:t> </a:t>
            </a:r>
            <a:r>
              <a:rPr sz="3200" spc="-180" dirty="0">
                <a:latin typeface="Times New Roman"/>
                <a:cs typeface="Times New Roman"/>
              </a:rPr>
              <a:t>buy</a:t>
            </a:r>
            <a:r>
              <a:rPr sz="3200" spc="-175" dirty="0">
                <a:latin typeface="Times New Roman"/>
                <a:cs typeface="Times New Roman"/>
              </a:rPr>
              <a:t> </a:t>
            </a:r>
            <a:r>
              <a:rPr sz="3200" spc="-135" dirty="0">
                <a:latin typeface="Times New Roman"/>
                <a:cs typeface="Times New Roman"/>
              </a:rPr>
              <a:t>certain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spc="-105" dirty="0">
                <a:latin typeface="Times New Roman"/>
                <a:cs typeface="Times New Roman"/>
              </a:rPr>
              <a:t>products</a:t>
            </a:r>
            <a:r>
              <a:rPr sz="3200" spc="590" dirty="0">
                <a:latin typeface="Times New Roman"/>
                <a:cs typeface="Times New Roman"/>
              </a:rPr>
              <a:t> </a:t>
            </a:r>
            <a:r>
              <a:rPr sz="3200" spc="-130" dirty="0">
                <a:latin typeface="Times New Roman"/>
                <a:cs typeface="Times New Roman"/>
              </a:rPr>
              <a:t>and 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204" dirty="0">
                <a:latin typeface="Times New Roman"/>
                <a:cs typeface="Times New Roman"/>
              </a:rPr>
              <a:t>use </a:t>
            </a:r>
            <a:r>
              <a:rPr sz="3200" spc="-135" dirty="0">
                <a:latin typeface="Times New Roman"/>
                <a:cs typeface="Times New Roman"/>
              </a:rPr>
              <a:t>them </a:t>
            </a:r>
            <a:r>
              <a:rPr sz="3200" spc="-160" dirty="0">
                <a:latin typeface="Times New Roman"/>
                <a:cs typeface="Times New Roman"/>
              </a:rPr>
              <a:t>only </a:t>
            </a:r>
            <a:r>
              <a:rPr sz="3200" spc="-170" dirty="0">
                <a:latin typeface="Times New Roman"/>
                <a:cs typeface="Times New Roman"/>
              </a:rPr>
              <a:t>once </a:t>
            </a:r>
            <a:r>
              <a:rPr sz="3200" spc="-85" dirty="0">
                <a:latin typeface="Times New Roman"/>
                <a:cs typeface="Times New Roman"/>
              </a:rPr>
              <a:t>or </a:t>
            </a:r>
            <a:r>
              <a:rPr sz="3200" spc="-180" dirty="0">
                <a:latin typeface="Times New Roman"/>
                <a:cs typeface="Times New Roman"/>
              </a:rPr>
              <a:t>twice, </a:t>
            </a:r>
            <a:r>
              <a:rPr sz="3200" spc="-235" dirty="0">
                <a:latin typeface="Times New Roman"/>
                <a:cs typeface="Times New Roman"/>
              </a:rPr>
              <a:t>even </a:t>
            </a:r>
            <a:r>
              <a:rPr sz="3200" spc="-229" dirty="0">
                <a:latin typeface="Times New Roman"/>
                <a:cs typeface="Times New Roman"/>
              </a:rPr>
              <a:t> </a:t>
            </a:r>
            <a:r>
              <a:rPr sz="3200" spc="-110" dirty="0">
                <a:latin typeface="Times New Roman"/>
                <a:cs typeface="Times New Roman"/>
              </a:rPr>
              <a:t>though </a:t>
            </a:r>
            <a:r>
              <a:rPr sz="3200" spc="-150" dirty="0">
                <a:latin typeface="Times New Roman"/>
                <a:cs typeface="Times New Roman"/>
              </a:rPr>
              <a:t>they</a:t>
            </a:r>
            <a:r>
              <a:rPr sz="3200" spc="-145" dirty="0">
                <a:latin typeface="Times New Roman"/>
                <a:cs typeface="Times New Roman"/>
              </a:rPr>
              <a:t> </a:t>
            </a:r>
            <a:r>
              <a:rPr sz="3200" spc="-185" dirty="0">
                <a:latin typeface="Times New Roman"/>
                <a:cs typeface="Times New Roman"/>
              </a:rPr>
              <a:t>can</a:t>
            </a:r>
            <a:r>
              <a:rPr sz="3200" spc="-180" dirty="0">
                <a:latin typeface="Times New Roman"/>
                <a:cs typeface="Times New Roman"/>
              </a:rPr>
              <a:t> be</a:t>
            </a:r>
            <a:r>
              <a:rPr sz="3200" spc="-175" dirty="0">
                <a:latin typeface="Times New Roman"/>
                <a:cs typeface="Times New Roman"/>
              </a:rPr>
              <a:t> </a:t>
            </a:r>
            <a:r>
              <a:rPr sz="3200" spc="-150" dirty="0">
                <a:latin typeface="Times New Roman"/>
                <a:cs typeface="Times New Roman"/>
              </a:rPr>
              <a:t>re-used</a:t>
            </a:r>
            <a:r>
              <a:rPr sz="3200" spc="-145" dirty="0">
                <a:latin typeface="Times New Roman"/>
                <a:cs typeface="Times New Roman"/>
              </a:rPr>
              <a:t> </a:t>
            </a:r>
            <a:r>
              <a:rPr sz="3200" spc="-210" dirty="0">
                <a:latin typeface="Times New Roman"/>
                <a:cs typeface="Times New Roman"/>
              </a:rPr>
              <a:t>many </a:t>
            </a:r>
            <a:r>
              <a:rPr sz="3200" spc="-204" dirty="0">
                <a:latin typeface="Times New Roman"/>
                <a:cs typeface="Times New Roman"/>
              </a:rPr>
              <a:t> </a:t>
            </a:r>
            <a:r>
              <a:rPr sz="3200" spc="-155" dirty="0">
                <a:latin typeface="Times New Roman"/>
                <a:cs typeface="Times New Roman"/>
              </a:rPr>
              <a:t>times.</a:t>
            </a:r>
            <a:r>
              <a:rPr sz="3200" spc="-150" dirty="0">
                <a:latin typeface="Times New Roman"/>
                <a:cs typeface="Times New Roman"/>
              </a:rPr>
              <a:t> </a:t>
            </a:r>
            <a:r>
              <a:rPr sz="3200" spc="-105" dirty="0">
                <a:latin typeface="Times New Roman"/>
                <a:cs typeface="Times New Roman"/>
              </a:rPr>
              <a:t>For </a:t>
            </a:r>
            <a:r>
              <a:rPr sz="3200" spc="-155" dirty="0">
                <a:latin typeface="Times New Roman"/>
                <a:cs typeface="Times New Roman"/>
              </a:rPr>
              <a:t>instance</a:t>
            </a:r>
            <a:r>
              <a:rPr sz="3200" spc="-150" dirty="0">
                <a:latin typeface="Times New Roman"/>
                <a:cs typeface="Times New Roman"/>
              </a:rPr>
              <a:t> </a:t>
            </a:r>
            <a:r>
              <a:rPr sz="3200" spc="-185" dirty="0">
                <a:latin typeface="Times New Roman"/>
                <a:cs typeface="Times New Roman"/>
              </a:rPr>
              <a:t>can</a:t>
            </a:r>
            <a:r>
              <a:rPr sz="3200" spc="430" dirty="0">
                <a:latin typeface="Times New Roman"/>
                <a:cs typeface="Times New Roman"/>
              </a:rPr>
              <a:t> </a:t>
            </a:r>
            <a:r>
              <a:rPr sz="3200" spc="-180" dirty="0">
                <a:latin typeface="Times New Roman"/>
                <a:cs typeface="Times New Roman"/>
              </a:rPr>
              <a:t>you</a:t>
            </a:r>
            <a:r>
              <a:rPr sz="3200" spc="440" dirty="0">
                <a:latin typeface="Times New Roman"/>
                <a:cs typeface="Times New Roman"/>
              </a:rPr>
              <a:t> </a:t>
            </a:r>
            <a:r>
              <a:rPr sz="3200" spc="-85" dirty="0">
                <a:latin typeface="Times New Roman"/>
                <a:cs typeface="Times New Roman"/>
              </a:rPr>
              <a:t>think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105" dirty="0">
                <a:latin typeface="Times New Roman"/>
                <a:cs typeface="Times New Roman"/>
              </a:rPr>
              <a:t>of </a:t>
            </a:r>
            <a:r>
              <a:rPr sz="3200" spc="-200" dirty="0">
                <a:latin typeface="Times New Roman"/>
                <a:cs typeface="Times New Roman"/>
              </a:rPr>
              <a:t>some </a:t>
            </a:r>
            <a:r>
              <a:rPr sz="3200" spc="-155" dirty="0">
                <a:latin typeface="Times New Roman"/>
                <a:cs typeface="Times New Roman"/>
              </a:rPr>
              <a:t>items </a:t>
            </a:r>
            <a:r>
              <a:rPr sz="3200" spc="-105" dirty="0">
                <a:latin typeface="Times New Roman"/>
                <a:cs typeface="Times New Roman"/>
              </a:rPr>
              <a:t>of </a:t>
            </a:r>
            <a:r>
              <a:rPr sz="3200" spc="-125" dirty="0">
                <a:latin typeface="Times New Roman"/>
                <a:cs typeface="Times New Roman"/>
              </a:rPr>
              <a:t>clothing </a:t>
            </a:r>
            <a:r>
              <a:rPr sz="3200" spc="-180" dirty="0">
                <a:latin typeface="Times New Roman"/>
                <a:cs typeface="Times New Roman"/>
              </a:rPr>
              <a:t>you </a:t>
            </a:r>
            <a:r>
              <a:rPr sz="3200" spc="-229" dirty="0">
                <a:latin typeface="Times New Roman"/>
                <a:cs typeface="Times New Roman"/>
              </a:rPr>
              <a:t>have </a:t>
            </a:r>
            <a:r>
              <a:rPr sz="3200" spc="-225" dirty="0">
                <a:latin typeface="Times New Roman"/>
                <a:cs typeface="Times New Roman"/>
              </a:rPr>
              <a:t> </a:t>
            </a:r>
            <a:r>
              <a:rPr sz="3200" spc="-155" dirty="0">
                <a:latin typeface="Times New Roman"/>
                <a:cs typeface="Times New Roman"/>
              </a:rPr>
              <a:t>worn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160" dirty="0">
                <a:latin typeface="Times New Roman"/>
                <a:cs typeface="Times New Roman"/>
              </a:rPr>
              <a:t>only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-245" dirty="0">
                <a:latin typeface="Times New Roman"/>
                <a:cs typeface="Times New Roman"/>
              </a:rPr>
              <a:t>once?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95286"/>
            <a:ext cx="8543925" cy="62674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32277" y="497839"/>
            <a:ext cx="1202690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i="1" spc="130" dirty="0">
                <a:solidFill>
                  <a:srgbClr val="000000"/>
                </a:solidFill>
                <a:latin typeface="Trebuchet MS"/>
                <a:cs typeface="Trebuchet MS"/>
              </a:rPr>
              <a:t>R</a:t>
            </a:r>
            <a:r>
              <a:rPr sz="3800" i="1" spc="-975" dirty="0">
                <a:solidFill>
                  <a:srgbClr val="000000"/>
                </a:solidFill>
                <a:latin typeface="Trebuchet MS"/>
                <a:cs typeface="Trebuchet MS"/>
              </a:rPr>
              <a:t>e</a:t>
            </a:r>
            <a:r>
              <a:rPr sz="3800" i="1" spc="-765" dirty="0">
                <a:solidFill>
                  <a:srgbClr val="000000"/>
                </a:solidFill>
                <a:latin typeface="Trebuchet MS"/>
                <a:cs typeface="Trebuchet MS"/>
              </a:rPr>
              <a:t>cy</a:t>
            </a:r>
            <a:r>
              <a:rPr sz="3800" i="1" spc="-710" dirty="0">
                <a:solidFill>
                  <a:srgbClr val="000000"/>
                </a:solidFill>
                <a:latin typeface="Trebuchet MS"/>
                <a:cs typeface="Trebuchet MS"/>
              </a:rPr>
              <a:t>c</a:t>
            </a:r>
            <a:r>
              <a:rPr sz="3800" i="1" spc="-670" dirty="0">
                <a:solidFill>
                  <a:srgbClr val="000000"/>
                </a:solidFill>
                <a:latin typeface="Trebuchet MS"/>
                <a:cs typeface="Trebuchet MS"/>
              </a:rPr>
              <a:t>le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32277" y="1183589"/>
            <a:ext cx="5735320" cy="470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>
              <a:lnSpc>
                <a:spcPct val="100000"/>
              </a:lnSpc>
              <a:spcBef>
                <a:spcPts val="100"/>
              </a:spcBef>
              <a:tabLst>
                <a:tab pos="1623695" algn="l"/>
                <a:tab pos="2228850" algn="l"/>
                <a:tab pos="2764790" algn="l"/>
                <a:tab pos="3630929" algn="l"/>
                <a:tab pos="4190365" algn="l"/>
                <a:tab pos="5340985" algn="l"/>
              </a:tabLst>
            </a:pPr>
            <a:r>
              <a:rPr sz="2400" spc="-135" dirty="0">
                <a:latin typeface="Times New Roman"/>
                <a:cs typeface="Times New Roman"/>
              </a:rPr>
              <a:t>Recycling	</a:t>
            </a:r>
            <a:r>
              <a:rPr sz="2400" spc="-155" dirty="0">
                <a:latin typeface="Times New Roman"/>
                <a:cs typeface="Times New Roman"/>
              </a:rPr>
              <a:t>uses	less	</a:t>
            </a:r>
            <a:r>
              <a:rPr sz="2400" spc="-160" dirty="0">
                <a:latin typeface="Times New Roman"/>
                <a:cs typeface="Times New Roman"/>
              </a:rPr>
              <a:t>energy	</a:t>
            </a:r>
            <a:r>
              <a:rPr sz="2400" spc="-100" dirty="0">
                <a:latin typeface="Times New Roman"/>
                <a:cs typeface="Times New Roman"/>
              </a:rPr>
              <a:t>and	</a:t>
            </a:r>
            <a:r>
              <a:rPr sz="2400" spc="-105" dirty="0">
                <a:latin typeface="Times New Roman"/>
                <a:cs typeface="Times New Roman"/>
              </a:rPr>
              <a:t>produces	</a:t>
            </a:r>
            <a:r>
              <a:rPr sz="2400" spc="-160" dirty="0">
                <a:latin typeface="Times New Roman"/>
                <a:cs typeface="Times New Roman"/>
              </a:rPr>
              <a:t>less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spc="-80" dirty="0">
                <a:latin typeface="Times New Roman"/>
                <a:cs typeface="Times New Roman"/>
              </a:rPr>
              <a:t>poll</a:t>
            </a:r>
            <a:r>
              <a:rPr sz="2400" spc="-95" dirty="0">
                <a:latin typeface="Times New Roman"/>
                <a:cs typeface="Times New Roman"/>
              </a:rPr>
              <a:t>u</a:t>
            </a:r>
            <a:r>
              <a:rPr sz="2400" spc="-55" dirty="0">
                <a:latin typeface="Times New Roman"/>
                <a:cs typeface="Times New Roman"/>
              </a:rPr>
              <a:t>tion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than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Times New Roman"/>
                <a:cs typeface="Times New Roman"/>
              </a:rPr>
              <a:t>ma</a:t>
            </a:r>
            <a:r>
              <a:rPr sz="2400" spc="-125" dirty="0">
                <a:latin typeface="Times New Roman"/>
                <a:cs typeface="Times New Roman"/>
              </a:rPr>
              <a:t>k</a:t>
            </a:r>
            <a:r>
              <a:rPr sz="2400" spc="-120" dirty="0">
                <a:latin typeface="Times New Roman"/>
                <a:cs typeface="Times New Roman"/>
              </a:rPr>
              <a:t>in</a:t>
            </a:r>
            <a:r>
              <a:rPr sz="2400" spc="-145" dirty="0">
                <a:latin typeface="Times New Roman"/>
                <a:cs typeface="Times New Roman"/>
              </a:rPr>
              <a:t>g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things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from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sc</a:t>
            </a:r>
            <a:r>
              <a:rPr sz="2400" spc="-105" dirty="0">
                <a:latin typeface="Times New Roman"/>
                <a:cs typeface="Times New Roman"/>
              </a:rPr>
              <a:t>r</a:t>
            </a:r>
            <a:r>
              <a:rPr sz="2400" spc="-95" dirty="0">
                <a:latin typeface="Times New Roman"/>
                <a:cs typeface="Times New Roman"/>
              </a:rPr>
              <a:t>atch</a:t>
            </a:r>
            <a:r>
              <a:rPr sz="2400" spc="-125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84175">
              <a:lnSpc>
                <a:spcPct val="100000"/>
              </a:lnSpc>
              <a:spcBef>
                <a:spcPts val="575"/>
              </a:spcBef>
            </a:pPr>
            <a:r>
              <a:rPr sz="2400" spc="-80" dirty="0">
                <a:latin typeface="Times New Roman"/>
                <a:cs typeface="Times New Roman"/>
              </a:rPr>
              <a:t>For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example:-</a:t>
            </a:r>
            <a:endParaRPr sz="2400">
              <a:latin typeface="Times New Roman"/>
              <a:cs typeface="Times New Roman"/>
            </a:endParaRPr>
          </a:p>
          <a:p>
            <a:pPr marL="355600" marR="7620" indent="-342900" algn="just">
              <a:lnSpc>
                <a:spcPct val="100000"/>
              </a:lnSpc>
              <a:spcBef>
                <a:spcPts val="58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-114" dirty="0">
                <a:latin typeface="Times New Roman"/>
                <a:cs typeface="Times New Roman"/>
              </a:rPr>
              <a:t>Making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Aluminium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cans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from</a:t>
            </a:r>
            <a:r>
              <a:rPr sz="2400" spc="409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old</a:t>
            </a:r>
            <a:r>
              <a:rPr sz="2400" spc="450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ones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Times New Roman"/>
                <a:cs typeface="Times New Roman"/>
              </a:rPr>
              <a:t>uses 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one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twelfth </a:t>
            </a:r>
            <a:r>
              <a:rPr sz="2400" spc="-75" dirty="0">
                <a:latin typeface="Times New Roman"/>
                <a:cs typeface="Times New Roman"/>
              </a:rPr>
              <a:t>of </a:t>
            </a:r>
            <a:r>
              <a:rPr sz="2400" spc="-80" dirty="0">
                <a:latin typeface="Times New Roman"/>
                <a:cs typeface="Times New Roman"/>
              </a:rPr>
              <a:t>the </a:t>
            </a:r>
            <a:r>
              <a:rPr sz="2400" spc="-160" dirty="0">
                <a:latin typeface="Times New Roman"/>
                <a:cs typeface="Times New Roman"/>
              </a:rPr>
              <a:t>energy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to </a:t>
            </a:r>
            <a:r>
              <a:rPr sz="2400" spc="-155" dirty="0">
                <a:latin typeface="Times New Roman"/>
                <a:cs typeface="Times New Roman"/>
              </a:rPr>
              <a:t>make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them</a:t>
            </a:r>
            <a:r>
              <a:rPr sz="2400" spc="39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from 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Times New Roman"/>
                <a:cs typeface="Times New Roman"/>
              </a:rPr>
              <a:t>raw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material</a:t>
            </a:r>
            <a:r>
              <a:rPr sz="2400" spc="-105" dirty="0">
                <a:latin typeface="Times New Roman"/>
                <a:cs typeface="Times New Roman"/>
              </a:rPr>
              <a:t>s</a:t>
            </a:r>
            <a:r>
              <a:rPr sz="2400" spc="-125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57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-80" dirty="0">
                <a:latin typeface="Times New Roman"/>
                <a:cs typeface="Times New Roman"/>
              </a:rPr>
              <a:t>For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Times New Roman"/>
                <a:cs typeface="Times New Roman"/>
              </a:rPr>
              <a:t>glass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bottles,</a:t>
            </a:r>
            <a:r>
              <a:rPr sz="2400" spc="-80" dirty="0">
                <a:latin typeface="Times New Roman"/>
                <a:cs typeface="Times New Roman"/>
              </a:rPr>
              <a:t> 315kg </a:t>
            </a:r>
            <a:r>
              <a:rPr sz="2400" spc="-85" dirty="0">
                <a:latin typeface="Times New Roman"/>
                <a:cs typeface="Times New Roman"/>
              </a:rPr>
              <a:t>of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CO2 </a:t>
            </a:r>
            <a:r>
              <a:rPr sz="2400" spc="-130" dirty="0">
                <a:latin typeface="Times New Roman"/>
                <a:cs typeface="Times New Roman"/>
              </a:rPr>
              <a:t>is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170" dirty="0">
                <a:latin typeface="Times New Roman"/>
                <a:cs typeface="Times New Roman"/>
              </a:rPr>
              <a:t>saved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per 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tonne </a:t>
            </a:r>
            <a:r>
              <a:rPr sz="2400" spc="-75" dirty="0">
                <a:latin typeface="Times New Roman"/>
                <a:cs typeface="Times New Roman"/>
              </a:rPr>
              <a:t>of </a:t>
            </a:r>
            <a:r>
              <a:rPr sz="2400" spc="-155" dirty="0">
                <a:latin typeface="Times New Roman"/>
                <a:cs typeface="Times New Roman"/>
              </a:rPr>
              <a:t>glass </a:t>
            </a:r>
            <a:r>
              <a:rPr sz="2400" spc="-145" dirty="0">
                <a:latin typeface="Times New Roman"/>
                <a:cs typeface="Times New Roman"/>
              </a:rPr>
              <a:t>recycled </a:t>
            </a:r>
            <a:r>
              <a:rPr sz="2400" spc="-95" dirty="0">
                <a:latin typeface="Times New Roman"/>
                <a:cs typeface="Times New Roman"/>
              </a:rPr>
              <a:t>after </a:t>
            </a:r>
            <a:r>
              <a:rPr sz="2400" spc="-100" dirty="0">
                <a:latin typeface="Times New Roman"/>
                <a:cs typeface="Times New Roman"/>
              </a:rPr>
              <a:t>taking </a:t>
            </a:r>
            <a:r>
              <a:rPr sz="2400" spc="-55" dirty="0">
                <a:latin typeface="Times New Roman"/>
                <a:cs typeface="Times New Roman"/>
              </a:rPr>
              <a:t>into </a:t>
            </a:r>
            <a:r>
              <a:rPr sz="2400" spc="-105" dirty="0">
                <a:latin typeface="Times New Roman"/>
                <a:cs typeface="Times New Roman"/>
              </a:rPr>
              <a:t>account 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the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transportation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and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processing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8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-114" dirty="0">
                <a:latin typeface="Times New Roman"/>
                <a:cs typeface="Times New Roman"/>
              </a:rPr>
              <a:t>Making </a:t>
            </a:r>
            <a:r>
              <a:rPr sz="2400" spc="-155" dirty="0">
                <a:latin typeface="Times New Roman"/>
                <a:cs typeface="Times New Roman"/>
              </a:rPr>
              <a:t>bags </a:t>
            </a:r>
            <a:r>
              <a:rPr sz="2400" spc="-95" dirty="0">
                <a:latin typeface="Times New Roman"/>
                <a:cs typeface="Times New Roman"/>
              </a:rPr>
              <a:t>from </a:t>
            </a:r>
            <a:r>
              <a:rPr sz="2400" spc="-145" dirty="0">
                <a:latin typeface="Times New Roman"/>
                <a:cs typeface="Times New Roman"/>
              </a:rPr>
              <a:t>recycled </a:t>
            </a:r>
            <a:r>
              <a:rPr sz="2400" spc="-105" dirty="0">
                <a:latin typeface="Times New Roman"/>
                <a:cs typeface="Times New Roman"/>
              </a:rPr>
              <a:t>polythene </a:t>
            </a:r>
            <a:r>
              <a:rPr sz="2400" spc="-120" dirty="0">
                <a:latin typeface="Times New Roman"/>
                <a:cs typeface="Times New Roman"/>
              </a:rPr>
              <a:t>takes </a:t>
            </a:r>
            <a:r>
              <a:rPr sz="2400" spc="-114" dirty="0">
                <a:latin typeface="Times New Roman"/>
                <a:cs typeface="Times New Roman"/>
              </a:rPr>
              <a:t>one 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third </a:t>
            </a:r>
            <a:r>
              <a:rPr sz="2400" spc="-80" dirty="0">
                <a:latin typeface="Times New Roman"/>
                <a:cs typeface="Times New Roman"/>
              </a:rPr>
              <a:t>the </a:t>
            </a:r>
            <a:r>
              <a:rPr sz="2400" spc="-105" dirty="0">
                <a:latin typeface="Times New Roman"/>
                <a:cs typeface="Times New Roman"/>
              </a:rPr>
              <a:t>Sulphur </a:t>
            </a:r>
            <a:r>
              <a:rPr sz="2400" spc="-110" dirty="0">
                <a:latin typeface="Times New Roman"/>
                <a:cs typeface="Times New Roman"/>
              </a:rPr>
              <a:t>Dioxide </a:t>
            </a:r>
            <a:r>
              <a:rPr sz="2400" spc="-100" dirty="0">
                <a:latin typeface="Times New Roman"/>
                <a:cs typeface="Times New Roman"/>
              </a:rPr>
              <a:t>and </a:t>
            </a:r>
            <a:r>
              <a:rPr sz="2400" spc="-105" dirty="0">
                <a:latin typeface="Times New Roman"/>
                <a:cs typeface="Times New Roman"/>
              </a:rPr>
              <a:t>half </a:t>
            </a:r>
            <a:r>
              <a:rPr sz="2400" spc="-80" dirty="0">
                <a:latin typeface="Times New Roman"/>
                <a:cs typeface="Times New Roman"/>
              </a:rPr>
              <a:t>the </a:t>
            </a:r>
            <a:r>
              <a:rPr sz="2400" spc="-50" dirty="0">
                <a:latin typeface="Times New Roman"/>
                <a:cs typeface="Times New Roman"/>
              </a:rPr>
              <a:t>Nitrous 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Oxide</a:t>
            </a:r>
            <a:r>
              <a:rPr sz="2400" spc="-60" dirty="0">
                <a:latin typeface="Times New Roman"/>
                <a:cs typeface="Times New Roman"/>
              </a:rPr>
              <a:t>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than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Times New Roman"/>
                <a:cs typeface="Times New Roman"/>
              </a:rPr>
              <a:t>ma</a:t>
            </a:r>
            <a:r>
              <a:rPr sz="2400" spc="-125" dirty="0">
                <a:latin typeface="Times New Roman"/>
                <a:cs typeface="Times New Roman"/>
              </a:rPr>
              <a:t>k</a:t>
            </a:r>
            <a:r>
              <a:rPr sz="2400" spc="-120" dirty="0">
                <a:latin typeface="Times New Roman"/>
                <a:cs typeface="Times New Roman"/>
              </a:rPr>
              <a:t>in</a:t>
            </a:r>
            <a:r>
              <a:rPr sz="2400" spc="-145" dirty="0">
                <a:latin typeface="Times New Roman"/>
                <a:cs typeface="Times New Roman"/>
              </a:rPr>
              <a:t>g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them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from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sc</a:t>
            </a:r>
            <a:r>
              <a:rPr sz="2400" spc="-105" dirty="0">
                <a:latin typeface="Times New Roman"/>
                <a:cs typeface="Times New Roman"/>
              </a:rPr>
              <a:t>r</a:t>
            </a:r>
            <a:r>
              <a:rPr sz="2400" spc="-95" dirty="0">
                <a:latin typeface="Times New Roman"/>
                <a:cs typeface="Times New Roman"/>
              </a:rPr>
              <a:t>atch</a:t>
            </a:r>
            <a:r>
              <a:rPr sz="2400" spc="-125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95286"/>
            <a:ext cx="8543925" cy="62674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03550" y="534416"/>
            <a:ext cx="553529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160">
              <a:lnSpc>
                <a:spcPct val="100000"/>
              </a:lnSpc>
              <a:spcBef>
                <a:spcPts val="95"/>
              </a:spcBef>
            </a:pPr>
            <a:r>
              <a:rPr sz="2200" b="0" spc="-90" dirty="0">
                <a:solidFill>
                  <a:srgbClr val="000000"/>
                </a:solidFill>
                <a:latin typeface="Times New Roman"/>
                <a:cs typeface="Times New Roman"/>
              </a:rPr>
              <a:t>Another</a:t>
            </a:r>
            <a:r>
              <a:rPr sz="2200" b="0" spc="3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0" spc="-85" dirty="0">
                <a:solidFill>
                  <a:srgbClr val="000000"/>
                </a:solidFill>
                <a:latin typeface="Times New Roman"/>
                <a:cs typeface="Times New Roman"/>
              </a:rPr>
              <a:t>form</a:t>
            </a:r>
            <a:r>
              <a:rPr sz="2200" b="0" spc="3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0" spc="-7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2200" b="0" spc="3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0" spc="-130" dirty="0">
                <a:solidFill>
                  <a:srgbClr val="000000"/>
                </a:solidFill>
                <a:latin typeface="Times New Roman"/>
                <a:cs typeface="Times New Roman"/>
              </a:rPr>
              <a:t>recycling</a:t>
            </a:r>
            <a:r>
              <a:rPr sz="2200" b="0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0" spc="-114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2200" b="0" spc="3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0" spc="-95" dirty="0">
                <a:solidFill>
                  <a:srgbClr val="000000"/>
                </a:solidFill>
                <a:latin typeface="Times New Roman"/>
                <a:cs typeface="Times New Roman"/>
              </a:rPr>
              <a:t>composting</a:t>
            </a:r>
            <a:r>
              <a:rPr sz="2200" b="0" spc="3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0" spc="-95" dirty="0">
                <a:solidFill>
                  <a:srgbClr val="000000"/>
                </a:solidFill>
                <a:latin typeface="Times New Roman"/>
                <a:cs typeface="Times New Roman"/>
              </a:rPr>
              <a:t>household </a:t>
            </a:r>
            <a:r>
              <a:rPr sz="2200" b="0" spc="-5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0" spc="-95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2200"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0" spc="-114" dirty="0">
                <a:solidFill>
                  <a:srgbClr val="000000"/>
                </a:solidFill>
                <a:latin typeface="Times New Roman"/>
                <a:cs typeface="Times New Roman"/>
              </a:rPr>
              <a:t>garden</a:t>
            </a:r>
            <a:r>
              <a:rPr sz="2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0" spc="-135" dirty="0">
                <a:solidFill>
                  <a:srgbClr val="000000"/>
                </a:solidFill>
                <a:latin typeface="Times New Roman"/>
                <a:cs typeface="Times New Roman"/>
              </a:rPr>
              <a:t>waste.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0650" y="1611528"/>
            <a:ext cx="5880100" cy="471741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365760">
              <a:lnSpc>
                <a:spcPct val="100000"/>
              </a:lnSpc>
              <a:spcBef>
                <a:spcPts val="555"/>
              </a:spcBef>
            </a:pPr>
            <a:r>
              <a:rPr sz="1900" b="1" spc="-35" dirty="0">
                <a:latin typeface="Times New Roman"/>
                <a:cs typeface="Times New Roman"/>
              </a:rPr>
              <a:t>W</a:t>
            </a:r>
            <a:r>
              <a:rPr sz="1900" b="1" spc="-165" dirty="0">
                <a:latin typeface="Times New Roman"/>
                <a:cs typeface="Times New Roman"/>
              </a:rPr>
              <a:t>h</a:t>
            </a:r>
            <a:r>
              <a:rPr sz="1900" b="1" spc="-185" dirty="0">
                <a:latin typeface="Times New Roman"/>
                <a:cs typeface="Times New Roman"/>
              </a:rPr>
              <a:t>y</a:t>
            </a:r>
            <a:r>
              <a:rPr sz="1900" b="1" spc="-45" dirty="0">
                <a:latin typeface="Times New Roman"/>
                <a:cs typeface="Times New Roman"/>
              </a:rPr>
              <a:t> </a:t>
            </a:r>
            <a:r>
              <a:rPr sz="1900" b="1" spc="-130" dirty="0">
                <a:latin typeface="Times New Roman"/>
                <a:cs typeface="Times New Roman"/>
              </a:rPr>
              <a:t>c</a:t>
            </a:r>
            <a:r>
              <a:rPr sz="1900" b="1" spc="-60" dirty="0">
                <a:latin typeface="Times New Roman"/>
                <a:cs typeface="Times New Roman"/>
              </a:rPr>
              <a:t>o</a:t>
            </a:r>
            <a:r>
              <a:rPr sz="1900" b="1" spc="-235" dirty="0">
                <a:latin typeface="Times New Roman"/>
                <a:cs typeface="Times New Roman"/>
              </a:rPr>
              <a:t>m</a:t>
            </a:r>
            <a:r>
              <a:rPr sz="1900" b="1" spc="-140" dirty="0">
                <a:latin typeface="Times New Roman"/>
                <a:cs typeface="Times New Roman"/>
              </a:rPr>
              <a:t>p</a:t>
            </a:r>
            <a:r>
              <a:rPr sz="1900" b="1" spc="-180" dirty="0">
                <a:latin typeface="Times New Roman"/>
                <a:cs typeface="Times New Roman"/>
              </a:rPr>
              <a:t>ost?</a:t>
            </a:r>
            <a:endParaRPr sz="1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5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900" spc="-25" dirty="0">
                <a:latin typeface="Times New Roman"/>
                <a:cs typeface="Times New Roman"/>
              </a:rPr>
              <a:t>it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95" dirty="0">
                <a:latin typeface="Times New Roman"/>
                <a:cs typeface="Times New Roman"/>
              </a:rPr>
              <a:t>helps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80" dirty="0">
                <a:latin typeface="Times New Roman"/>
                <a:cs typeface="Times New Roman"/>
              </a:rPr>
              <a:t>fertilize</a:t>
            </a:r>
            <a:r>
              <a:rPr sz="1900" spc="55" dirty="0">
                <a:latin typeface="Times New Roman"/>
                <a:cs typeface="Times New Roman"/>
              </a:rPr>
              <a:t> </a:t>
            </a:r>
            <a:r>
              <a:rPr sz="1900" spc="-95" dirty="0">
                <a:latin typeface="Times New Roman"/>
                <a:cs typeface="Times New Roman"/>
              </a:rPr>
              <a:t>soil,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14" dirty="0">
                <a:latin typeface="Times New Roman"/>
                <a:cs typeface="Times New Roman"/>
              </a:rPr>
              <a:t>making</a:t>
            </a:r>
            <a:r>
              <a:rPr sz="1900" spc="20" dirty="0">
                <a:latin typeface="Times New Roman"/>
                <a:cs typeface="Times New Roman"/>
              </a:rPr>
              <a:t> </a:t>
            </a:r>
            <a:r>
              <a:rPr sz="1900" spc="-70" dirty="0">
                <a:latin typeface="Times New Roman"/>
                <a:cs typeface="Times New Roman"/>
              </a:rPr>
              <a:t>plants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80" dirty="0">
                <a:latin typeface="Times New Roman"/>
                <a:cs typeface="Times New Roman"/>
              </a:rPr>
              <a:t>and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20" dirty="0">
                <a:latin typeface="Times New Roman"/>
                <a:cs typeface="Times New Roman"/>
              </a:rPr>
              <a:t>vegetables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-120" dirty="0">
                <a:latin typeface="Times New Roman"/>
                <a:cs typeface="Times New Roman"/>
              </a:rPr>
              <a:t>grow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65" dirty="0">
                <a:latin typeface="Times New Roman"/>
                <a:cs typeface="Times New Roman"/>
              </a:rPr>
              <a:t>better</a:t>
            </a:r>
            <a:endParaRPr sz="19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45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900" spc="-105" dirty="0">
                <a:latin typeface="Times New Roman"/>
                <a:cs typeface="Times New Roman"/>
              </a:rPr>
              <a:t>using</a:t>
            </a:r>
            <a:r>
              <a:rPr sz="1900" spc="-100" dirty="0">
                <a:latin typeface="Times New Roman"/>
                <a:cs typeface="Times New Roman"/>
              </a:rPr>
              <a:t> </a:t>
            </a:r>
            <a:r>
              <a:rPr sz="1900" spc="-105" dirty="0">
                <a:latin typeface="Times New Roman"/>
                <a:cs typeface="Times New Roman"/>
              </a:rPr>
              <a:t>home</a:t>
            </a:r>
            <a:r>
              <a:rPr sz="1900" spc="-100" dirty="0">
                <a:latin typeface="Times New Roman"/>
                <a:cs typeface="Times New Roman"/>
              </a:rPr>
              <a:t> </a:t>
            </a:r>
            <a:r>
              <a:rPr sz="1900" spc="-114" dirty="0">
                <a:latin typeface="Times New Roman"/>
                <a:cs typeface="Times New Roman"/>
              </a:rPr>
              <a:t>made</a:t>
            </a:r>
            <a:r>
              <a:rPr sz="1900" spc="-110" dirty="0">
                <a:latin typeface="Times New Roman"/>
                <a:cs typeface="Times New Roman"/>
              </a:rPr>
              <a:t> </a:t>
            </a:r>
            <a:r>
              <a:rPr sz="1900" spc="-80" dirty="0">
                <a:latin typeface="Times New Roman"/>
                <a:cs typeface="Times New Roman"/>
              </a:rPr>
              <a:t>compost</a:t>
            </a:r>
            <a:r>
              <a:rPr sz="1900" spc="-75" dirty="0">
                <a:latin typeface="Times New Roman"/>
                <a:cs typeface="Times New Roman"/>
              </a:rPr>
              <a:t> </a:t>
            </a:r>
            <a:r>
              <a:rPr sz="1900" spc="-105" dirty="0">
                <a:latin typeface="Times New Roman"/>
                <a:cs typeface="Times New Roman"/>
              </a:rPr>
              <a:t>will</a:t>
            </a:r>
            <a:r>
              <a:rPr sz="1900" spc="-100" dirty="0">
                <a:latin typeface="Times New Roman"/>
                <a:cs typeface="Times New Roman"/>
              </a:rPr>
              <a:t> </a:t>
            </a:r>
            <a:r>
              <a:rPr sz="1900" spc="-105" dirty="0">
                <a:latin typeface="Times New Roman"/>
                <a:cs typeface="Times New Roman"/>
              </a:rPr>
              <a:t>minimise</a:t>
            </a:r>
            <a:r>
              <a:rPr sz="1900" spc="-100" dirty="0">
                <a:latin typeface="Times New Roman"/>
                <a:cs typeface="Times New Roman"/>
              </a:rPr>
              <a:t> </a:t>
            </a:r>
            <a:r>
              <a:rPr sz="1900" spc="-70" dirty="0">
                <a:latin typeface="Times New Roman"/>
                <a:cs typeface="Times New Roman"/>
              </a:rPr>
              <a:t>depletion</a:t>
            </a:r>
            <a:r>
              <a:rPr sz="1900" spc="335" dirty="0">
                <a:latin typeface="Times New Roman"/>
                <a:cs typeface="Times New Roman"/>
              </a:rPr>
              <a:t> </a:t>
            </a:r>
            <a:r>
              <a:rPr sz="1900" spc="-65" dirty="0">
                <a:latin typeface="Times New Roman"/>
                <a:cs typeface="Times New Roman"/>
              </a:rPr>
              <a:t>of</a:t>
            </a:r>
            <a:r>
              <a:rPr sz="1900" spc="345" dirty="0">
                <a:latin typeface="Times New Roman"/>
                <a:cs typeface="Times New Roman"/>
              </a:rPr>
              <a:t> </a:t>
            </a:r>
            <a:r>
              <a:rPr sz="1900" spc="-75" dirty="0">
                <a:latin typeface="Times New Roman"/>
                <a:cs typeface="Times New Roman"/>
              </a:rPr>
              <a:t>peat </a:t>
            </a:r>
            <a:r>
              <a:rPr sz="1900" spc="-459" dirty="0">
                <a:latin typeface="Times New Roman"/>
                <a:cs typeface="Times New Roman"/>
              </a:rPr>
              <a:t> </a:t>
            </a:r>
            <a:r>
              <a:rPr sz="1900" spc="-110" dirty="0">
                <a:latin typeface="Times New Roman"/>
                <a:cs typeface="Times New Roman"/>
              </a:rPr>
              <a:t>bogs</a:t>
            </a:r>
            <a:endParaRPr sz="1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59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900" spc="-105" dirty="0">
                <a:latin typeface="Times New Roman"/>
                <a:cs typeface="Times New Roman"/>
              </a:rPr>
              <a:t>reduces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70" dirty="0">
                <a:latin typeface="Times New Roman"/>
                <a:cs typeface="Times New Roman"/>
              </a:rPr>
              <a:t>the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95" dirty="0">
                <a:latin typeface="Times New Roman"/>
                <a:cs typeface="Times New Roman"/>
              </a:rPr>
              <a:t>number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-65" dirty="0">
                <a:latin typeface="Times New Roman"/>
                <a:cs typeface="Times New Roman"/>
              </a:rPr>
              <a:t>of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05" dirty="0">
                <a:latin typeface="Times New Roman"/>
                <a:cs typeface="Times New Roman"/>
              </a:rPr>
              <a:t>refuse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-85" dirty="0">
                <a:latin typeface="Times New Roman"/>
                <a:cs typeface="Times New Roman"/>
              </a:rPr>
              <a:t>collections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100" dirty="0">
                <a:latin typeface="Times New Roman"/>
                <a:cs typeface="Times New Roman"/>
              </a:rPr>
              <a:t>needed</a:t>
            </a:r>
            <a:endParaRPr sz="1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5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900" spc="-105" dirty="0">
                <a:latin typeface="Times New Roman"/>
                <a:cs typeface="Times New Roman"/>
              </a:rPr>
              <a:t>reduces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-70" dirty="0">
                <a:latin typeface="Times New Roman"/>
                <a:cs typeface="Times New Roman"/>
              </a:rPr>
              <a:t>the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75" dirty="0">
                <a:latin typeface="Times New Roman"/>
                <a:cs typeface="Times New Roman"/>
              </a:rPr>
              <a:t>strain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-65" dirty="0">
                <a:latin typeface="Times New Roman"/>
                <a:cs typeface="Times New Roman"/>
              </a:rPr>
              <a:t>on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85" dirty="0">
                <a:latin typeface="Times New Roman"/>
                <a:cs typeface="Times New Roman"/>
              </a:rPr>
              <a:t>land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70" dirty="0">
                <a:latin typeface="Times New Roman"/>
                <a:cs typeface="Times New Roman"/>
              </a:rPr>
              <a:t>fill</a:t>
            </a:r>
            <a:r>
              <a:rPr sz="1900" spc="20" dirty="0">
                <a:latin typeface="Times New Roman"/>
                <a:cs typeface="Times New Roman"/>
              </a:rPr>
              <a:t> </a:t>
            </a:r>
            <a:r>
              <a:rPr sz="1900" spc="-100" dirty="0">
                <a:latin typeface="Times New Roman"/>
                <a:cs typeface="Times New Roman"/>
              </a:rPr>
              <a:t>sites</a:t>
            </a:r>
            <a:endParaRPr sz="1900">
              <a:latin typeface="Times New Roman"/>
              <a:cs typeface="Times New Roman"/>
            </a:endParaRPr>
          </a:p>
          <a:p>
            <a:pPr marL="355600" marR="5715" indent="-342900">
              <a:lnSpc>
                <a:spcPct val="100000"/>
              </a:lnSpc>
              <a:spcBef>
                <a:spcPts val="459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900" spc="-114" dirty="0">
                <a:latin typeface="Times New Roman"/>
                <a:cs typeface="Times New Roman"/>
              </a:rPr>
              <a:t>you</a:t>
            </a:r>
            <a:r>
              <a:rPr sz="1900" spc="-110" dirty="0">
                <a:latin typeface="Times New Roman"/>
                <a:cs typeface="Times New Roman"/>
              </a:rPr>
              <a:t> </a:t>
            </a:r>
            <a:r>
              <a:rPr sz="1900" spc="-150" dirty="0">
                <a:latin typeface="Times New Roman"/>
                <a:cs typeface="Times New Roman"/>
              </a:rPr>
              <a:t>may</a:t>
            </a:r>
            <a:r>
              <a:rPr sz="1900" spc="-145" dirty="0">
                <a:latin typeface="Times New Roman"/>
                <a:cs typeface="Times New Roman"/>
              </a:rPr>
              <a:t> </a:t>
            </a:r>
            <a:r>
              <a:rPr sz="1900" spc="-110" dirty="0">
                <a:latin typeface="Times New Roman"/>
                <a:cs typeface="Times New Roman"/>
              </a:rPr>
              <a:t>be</a:t>
            </a:r>
            <a:r>
              <a:rPr sz="1900" spc="-105" dirty="0">
                <a:latin typeface="Times New Roman"/>
                <a:cs typeface="Times New Roman"/>
              </a:rPr>
              <a:t> able</a:t>
            </a:r>
            <a:r>
              <a:rPr sz="1900" spc="-10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to </a:t>
            </a:r>
            <a:r>
              <a:rPr sz="1900" spc="-95" dirty="0">
                <a:latin typeface="Times New Roman"/>
                <a:cs typeface="Times New Roman"/>
              </a:rPr>
              <a:t>get</a:t>
            </a:r>
            <a:r>
              <a:rPr sz="1900" spc="-90" dirty="0">
                <a:latin typeface="Times New Roman"/>
                <a:cs typeface="Times New Roman"/>
              </a:rPr>
              <a:t> </a:t>
            </a:r>
            <a:r>
              <a:rPr sz="1900" spc="-135" dirty="0">
                <a:latin typeface="Times New Roman"/>
                <a:cs typeface="Times New Roman"/>
              </a:rPr>
              <a:t>a</a:t>
            </a:r>
            <a:r>
              <a:rPr sz="1900" spc="-130" dirty="0">
                <a:latin typeface="Times New Roman"/>
                <a:cs typeface="Times New Roman"/>
              </a:rPr>
              <a:t> </a:t>
            </a:r>
            <a:r>
              <a:rPr sz="1900" spc="-90" dirty="0">
                <a:latin typeface="Times New Roman"/>
                <a:cs typeface="Times New Roman"/>
              </a:rPr>
              <a:t>reduced</a:t>
            </a:r>
            <a:r>
              <a:rPr sz="1900" spc="-85" dirty="0">
                <a:latin typeface="Times New Roman"/>
                <a:cs typeface="Times New Roman"/>
              </a:rPr>
              <a:t> </a:t>
            </a:r>
            <a:r>
              <a:rPr sz="1900" spc="-90" dirty="0">
                <a:latin typeface="Times New Roman"/>
                <a:cs typeface="Times New Roman"/>
              </a:rPr>
              <a:t>price</a:t>
            </a:r>
            <a:r>
              <a:rPr sz="1900" spc="-85" dirty="0">
                <a:latin typeface="Times New Roman"/>
                <a:cs typeface="Times New Roman"/>
              </a:rPr>
              <a:t> </a:t>
            </a:r>
            <a:r>
              <a:rPr sz="1900" spc="-80" dirty="0">
                <a:latin typeface="Times New Roman"/>
                <a:cs typeface="Times New Roman"/>
              </a:rPr>
              <a:t>compost</a:t>
            </a:r>
            <a:r>
              <a:rPr sz="1900" spc="-75" dirty="0">
                <a:latin typeface="Times New Roman"/>
                <a:cs typeface="Times New Roman"/>
              </a:rPr>
              <a:t> </a:t>
            </a:r>
            <a:r>
              <a:rPr sz="1900" spc="-70" dirty="0">
                <a:latin typeface="Times New Roman"/>
                <a:cs typeface="Times New Roman"/>
              </a:rPr>
              <a:t>bin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spc="-135" dirty="0">
                <a:latin typeface="Times New Roman"/>
                <a:cs typeface="Times New Roman"/>
              </a:rPr>
              <a:t>via</a:t>
            </a:r>
            <a:r>
              <a:rPr sz="1900" spc="-130" dirty="0">
                <a:latin typeface="Times New Roman"/>
                <a:cs typeface="Times New Roman"/>
              </a:rPr>
              <a:t> </a:t>
            </a:r>
            <a:r>
              <a:rPr sz="1900" spc="-70" dirty="0">
                <a:latin typeface="Times New Roman"/>
                <a:cs typeface="Times New Roman"/>
              </a:rPr>
              <a:t>the </a:t>
            </a:r>
            <a:r>
              <a:rPr sz="1900" spc="-459" dirty="0">
                <a:latin typeface="Times New Roman"/>
                <a:cs typeface="Times New Roman"/>
              </a:rPr>
              <a:t> </a:t>
            </a:r>
            <a:r>
              <a:rPr sz="1900" spc="-120" dirty="0">
                <a:latin typeface="Times New Roman"/>
                <a:cs typeface="Times New Roman"/>
              </a:rPr>
              <a:t>rec</a:t>
            </a:r>
            <a:r>
              <a:rPr sz="1900" spc="-160" dirty="0">
                <a:latin typeface="Times New Roman"/>
                <a:cs typeface="Times New Roman"/>
              </a:rPr>
              <a:t>y</a:t>
            </a:r>
            <a:r>
              <a:rPr sz="1900" spc="-120" dirty="0">
                <a:latin typeface="Times New Roman"/>
                <a:cs typeface="Times New Roman"/>
              </a:rPr>
              <a:t>cle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-100" dirty="0">
                <a:latin typeface="Times New Roman"/>
                <a:cs typeface="Times New Roman"/>
              </a:rPr>
              <a:t>no</a:t>
            </a:r>
            <a:r>
              <a:rPr sz="1900" spc="-140" dirty="0">
                <a:latin typeface="Times New Roman"/>
                <a:cs typeface="Times New Roman"/>
              </a:rPr>
              <a:t>w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114" dirty="0">
                <a:latin typeface="Times New Roman"/>
                <a:cs typeface="Times New Roman"/>
              </a:rPr>
              <a:t>website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"/>
            </a:pPr>
            <a:endParaRPr sz="2750">
              <a:latin typeface="Times New Roman"/>
              <a:cs typeface="Times New Roman"/>
            </a:endParaRPr>
          </a:p>
          <a:p>
            <a:pPr marL="365760">
              <a:lnSpc>
                <a:spcPct val="100000"/>
              </a:lnSpc>
            </a:pPr>
            <a:r>
              <a:rPr sz="1900" b="1" spc="-35" dirty="0">
                <a:latin typeface="Times New Roman"/>
                <a:cs typeface="Times New Roman"/>
              </a:rPr>
              <a:t>W</a:t>
            </a:r>
            <a:r>
              <a:rPr sz="1900" b="1" spc="-165" dirty="0">
                <a:latin typeface="Times New Roman"/>
                <a:cs typeface="Times New Roman"/>
              </a:rPr>
              <a:t>h</a:t>
            </a:r>
            <a:r>
              <a:rPr sz="1900" b="1" spc="-235" dirty="0">
                <a:latin typeface="Times New Roman"/>
                <a:cs typeface="Times New Roman"/>
              </a:rPr>
              <a:t>a</a:t>
            </a:r>
            <a:r>
              <a:rPr sz="1900" b="1" spc="-80" dirty="0">
                <a:latin typeface="Times New Roman"/>
                <a:cs typeface="Times New Roman"/>
              </a:rPr>
              <a:t>t</a:t>
            </a:r>
            <a:r>
              <a:rPr sz="1900" b="1" spc="-65" dirty="0">
                <a:latin typeface="Times New Roman"/>
                <a:cs typeface="Times New Roman"/>
              </a:rPr>
              <a:t> </a:t>
            </a:r>
            <a:r>
              <a:rPr sz="1900" b="1" spc="-165" dirty="0">
                <a:latin typeface="Times New Roman"/>
                <a:cs typeface="Times New Roman"/>
              </a:rPr>
              <a:t>ca</a:t>
            </a:r>
            <a:r>
              <a:rPr sz="1900" b="1" spc="-200" dirty="0">
                <a:latin typeface="Times New Roman"/>
                <a:cs typeface="Times New Roman"/>
              </a:rPr>
              <a:t>n</a:t>
            </a:r>
            <a:r>
              <a:rPr sz="1900" b="1" spc="-35" dirty="0">
                <a:latin typeface="Times New Roman"/>
                <a:cs typeface="Times New Roman"/>
              </a:rPr>
              <a:t> </a:t>
            </a:r>
            <a:r>
              <a:rPr sz="1900" b="1" spc="-130" dirty="0">
                <a:latin typeface="Times New Roman"/>
                <a:cs typeface="Times New Roman"/>
              </a:rPr>
              <a:t>yo</a:t>
            </a:r>
            <a:r>
              <a:rPr sz="1900" b="1" spc="-155" dirty="0">
                <a:latin typeface="Times New Roman"/>
                <a:cs typeface="Times New Roman"/>
              </a:rPr>
              <a:t>u</a:t>
            </a:r>
            <a:r>
              <a:rPr sz="1900" b="1" spc="-25" dirty="0">
                <a:latin typeface="Times New Roman"/>
                <a:cs typeface="Times New Roman"/>
              </a:rPr>
              <a:t> </a:t>
            </a:r>
            <a:r>
              <a:rPr sz="1900" b="1" spc="-130" dirty="0">
                <a:latin typeface="Times New Roman"/>
                <a:cs typeface="Times New Roman"/>
              </a:rPr>
              <a:t>c</a:t>
            </a:r>
            <a:r>
              <a:rPr sz="1900" b="1" spc="-60" dirty="0">
                <a:latin typeface="Times New Roman"/>
                <a:cs typeface="Times New Roman"/>
              </a:rPr>
              <a:t>o</a:t>
            </a:r>
            <a:r>
              <a:rPr sz="1900" b="1" spc="-235" dirty="0">
                <a:latin typeface="Times New Roman"/>
                <a:cs typeface="Times New Roman"/>
              </a:rPr>
              <a:t>m</a:t>
            </a:r>
            <a:r>
              <a:rPr sz="1900" b="1" spc="-140" dirty="0">
                <a:latin typeface="Times New Roman"/>
                <a:cs typeface="Times New Roman"/>
              </a:rPr>
              <a:t>p</a:t>
            </a:r>
            <a:r>
              <a:rPr sz="1900" b="1" spc="-60" dirty="0">
                <a:latin typeface="Times New Roman"/>
                <a:cs typeface="Times New Roman"/>
              </a:rPr>
              <a:t>o</a:t>
            </a:r>
            <a:r>
              <a:rPr sz="1900" b="1" spc="-215" dirty="0">
                <a:latin typeface="Times New Roman"/>
                <a:cs typeface="Times New Roman"/>
              </a:rPr>
              <a:t>st?</a:t>
            </a:r>
            <a:endParaRPr sz="1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5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900" spc="-90" dirty="0">
                <a:latin typeface="Times New Roman"/>
                <a:cs typeface="Times New Roman"/>
              </a:rPr>
              <a:t>Garden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25" dirty="0">
                <a:latin typeface="Times New Roman"/>
                <a:cs typeface="Times New Roman"/>
              </a:rPr>
              <a:t>waste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-80" dirty="0">
                <a:latin typeface="Times New Roman"/>
                <a:cs typeface="Times New Roman"/>
              </a:rPr>
              <a:t>(fallen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-140" dirty="0">
                <a:latin typeface="Times New Roman"/>
                <a:cs typeface="Times New Roman"/>
              </a:rPr>
              <a:t>leaves,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120" dirty="0">
                <a:latin typeface="Times New Roman"/>
                <a:cs typeface="Times New Roman"/>
              </a:rPr>
              <a:t>grass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75" dirty="0">
                <a:latin typeface="Times New Roman"/>
                <a:cs typeface="Times New Roman"/>
              </a:rPr>
              <a:t>cuttings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80" dirty="0">
                <a:latin typeface="Times New Roman"/>
                <a:cs typeface="Times New Roman"/>
              </a:rPr>
              <a:t>and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80" dirty="0">
                <a:latin typeface="Times New Roman"/>
                <a:cs typeface="Times New Roman"/>
              </a:rPr>
              <a:t>prunings)</a:t>
            </a:r>
            <a:endParaRPr sz="19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45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900" spc="-95" dirty="0">
                <a:latin typeface="Times New Roman"/>
                <a:cs typeface="Times New Roman"/>
              </a:rPr>
              <a:t>Kitchen</a:t>
            </a:r>
            <a:r>
              <a:rPr sz="1900" spc="20" dirty="0">
                <a:latin typeface="Times New Roman"/>
                <a:cs typeface="Times New Roman"/>
              </a:rPr>
              <a:t> </a:t>
            </a:r>
            <a:r>
              <a:rPr sz="1900" spc="-120" dirty="0">
                <a:latin typeface="Times New Roman"/>
                <a:cs typeface="Times New Roman"/>
              </a:rPr>
              <a:t>waste</a:t>
            </a:r>
            <a:r>
              <a:rPr sz="1900" spc="20" dirty="0">
                <a:latin typeface="Times New Roman"/>
                <a:cs typeface="Times New Roman"/>
              </a:rPr>
              <a:t> </a:t>
            </a:r>
            <a:r>
              <a:rPr sz="1900" spc="-80" dirty="0">
                <a:latin typeface="Times New Roman"/>
                <a:cs typeface="Times New Roman"/>
              </a:rPr>
              <a:t>(such</a:t>
            </a:r>
            <a:r>
              <a:rPr sz="1900" spc="20" dirty="0">
                <a:latin typeface="Times New Roman"/>
                <a:cs typeface="Times New Roman"/>
              </a:rPr>
              <a:t> </a:t>
            </a:r>
            <a:r>
              <a:rPr sz="1900" spc="-135" dirty="0">
                <a:latin typeface="Times New Roman"/>
                <a:cs typeface="Times New Roman"/>
              </a:rPr>
              <a:t>as</a:t>
            </a:r>
            <a:r>
              <a:rPr sz="1900" spc="20" dirty="0">
                <a:latin typeface="Times New Roman"/>
                <a:cs typeface="Times New Roman"/>
              </a:rPr>
              <a:t> </a:t>
            </a:r>
            <a:r>
              <a:rPr sz="1900" spc="-130" dirty="0">
                <a:latin typeface="Times New Roman"/>
                <a:cs typeface="Times New Roman"/>
              </a:rPr>
              <a:t>raw</a:t>
            </a:r>
            <a:r>
              <a:rPr sz="1900" spc="20" dirty="0">
                <a:latin typeface="Times New Roman"/>
                <a:cs typeface="Times New Roman"/>
              </a:rPr>
              <a:t> </a:t>
            </a:r>
            <a:r>
              <a:rPr sz="1900" spc="-120" dirty="0">
                <a:latin typeface="Times New Roman"/>
                <a:cs typeface="Times New Roman"/>
              </a:rPr>
              <a:t>vegetables,</a:t>
            </a:r>
            <a:r>
              <a:rPr sz="1900" spc="20" dirty="0">
                <a:latin typeface="Times New Roman"/>
                <a:cs typeface="Times New Roman"/>
              </a:rPr>
              <a:t> </a:t>
            </a:r>
            <a:r>
              <a:rPr sz="1900" spc="-55" dirty="0">
                <a:latin typeface="Times New Roman"/>
                <a:cs typeface="Times New Roman"/>
              </a:rPr>
              <a:t>fruit,</a:t>
            </a:r>
            <a:r>
              <a:rPr sz="1900" spc="20" dirty="0">
                <a:latin typeface="Times New Roman"/>
                <a:cs typeface="Times New Roman"/>
              </a:rPr>
              <a:t> </a:t>
            </a:r>
            <a:r>
              <a:rPr sz="1900" spc="-95" dirty="0">
                <a:latin typeface="Times New Roman"/>
                <a:cs typeface="Times New Roman"/>
              </a:rPr>
              <a:t>crushed</a:t>
            </a:r>
            <a:r>
              <a:rPr sz="1900" spc="40" dirty="0">
                <a:latin typeface="Times New Roman"/>
                <a:cs typeface="Times New Roman"/>
              </a:rPr>
              <a:t> </a:t>
            </a:r>
            <a:r>
              <a:rPr sz="1900" spc="-160" dirty="0">
                <a:latin typeface="Times New Roman"/>
                <a:cs typeface="Times New Roman"/>
              </a:rPr>
              <a:t>egg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-105" dirty="0">
                <a:latin typeface="Times New Roman"/>
                <a:cs typeface="Times New Roman"/>
              </a:rPr>
              <a:t>shells, </a:t>
            </a:r>
            <a:r>
              <a:rPr sz="1900" spc="-459" dirty="0">
                <a:latin typeface="Times New Roman"/>
                <a:cs typeface="Times New Roman"/>
              </a:rPr>
              <a:t> </a:t>
            </a:r>
            <a:r>
              <a:rPr sz="1900" spc="-90" dirty="0">
                <a:latin typeface="Times New Roman"/>
                <a:cs typeface="Times New Roman"/>
              </a:rPr>
              <a:t>tea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135" dirty="0">
                <a:latin typeface="Times New Roman"/>
                <a:cs typeface="Times New Roman"/>
              </a:rPr>
              <a:t>lea</a:t>
            </a:r>
            <a:r>
              <a:rPr sz="1900" spc="-165" dirty="0">
                <a:latin typeface="Times New Roman"/>
                <a:cs typeface="Times New Roman"/>
              </a:rPr>
              <a:t>v</a:t>
            </a:r>
            <a:r>
              <a:rPr sz="1900" spc="-155" dirty="0">
                <a:latin typeface="Times New Roman"/>
                <a:cs typeface="Times New Roman"/>
              </a:rPr>
              <a:t>e</a:t>
            </a:r>
            <a:r>
              <a:rPr sz="1900" spc="-130" dirty="0">
                <a:latin typeface="Times New Roman"/>
                <a:cs typeface="Times New Roman"/>
              </a:rPr>
              <a:t>s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-80" dirty="0">
                <a:latin typeface="Times New Roman"/>
                <a:cs typeface="Times New Roman"/>
              </a:rPr>
              <a:t>and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90" dirty="0">
                <a:latin typeface="Times New Roman"/>
                <a:cs typeface="Times New Roman"/>
              </a:rPr>
              <a:t>tea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105" dirty="0">
                <a:latin typeface="Times New Roman"/>
                <a:cs typeface="Times New Roman"/>
              </a:rPr>
              <a:t>bags)</a:t>
            </a:r>
            <a:endParaRPr sz="1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59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900" spc="-55" dirty="0">
                <a:latin typeface="Times New Roman"/>
                <a:cs typeface="Times New Roman"/>
              </a:rPr>
              <a:t>In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60" dirty="0">
                <a:latin typeface="Times New Roman"/>
                <a:cs typeface="Times New Roman"/>
              </a:rPr>
              <a:t>addition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80" dirty="0">
                <a:latin typeface="Times New Roman"/>
                <a:cs typeface="Times New Roman"/>
              </a:rPr>
              <a:t>try,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-85" dirty="0">
                <a:latin typeface="Times New Roman"/>
                <a:cs typeface="Times New Roman"/>
              </a:rPr>
              <a:t>shredded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-85" dirty="0">
                <a:latin typeface="Times New Roman"/>
                <a:cs typeface="Times New Roman"/>
              </a:rPr>
              <a:t>paper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85" dirty="0">
                <a:latin typeface="Times New Roman"/>
                <a:cs typeface="Times New Roman"/>
              </a:rPr>
              <a:t>and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85" dirty="0">
                <a:latin typeface="Times New Roman"/>
                <a:cs typeface="Times New Roman"/>
              </a:rPr>
              <a:t>cardboard.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21563" y="929639"/>
            <a:ext cx="5930265" cy="739140"/>
            <a:chOff x="321563" y="929639"/>
            <a:chExt cx="5930265" cy="7391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563" y="929639"/>
              <a:ext cx="5929884" cy="7391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449" y="1178305"/>
              <a:ext cx="5332691" cy="40132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74040" y="1987042"/>
            <a:ext cx="7959725" cy="4049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spc="-110" dirty="0">
                <a:solidFill>
                  <a:srgbClr val="375339"/>
                </a:solidFill>
                <a:latin typeface="Times New Roman"/>
                <a:cs typeface="Times New Roman"/>
              </a:rPr>
              <a:t>Over </a:t>
            </a:r>
            <a:r>
              <a:rPr sz="2200" spc="-75" dirty="0">
                <a:solidFill>
                  <a:srgbClr val="375339"/>
                </a:solidFill>
                <a:latin typeface="Times New Roman"/>
                <a:cs typeface="Times New Roman"/>
              </a:rPr>
              <a:t>the </a:t>
            </a:r>
            <a:r>
              <a:rPr sz="2200" spc="-80" dirty="0">
                <a:solidFill>
                  <a:srgbClr val="375339"/>
                </a:solidFill>
                <a:latin typeface="Times New Roman"/>
                <a:cs typeface="Times New Roman"/>
              </a:rPr>
              <a:t>past </a:t>
            </a:r>
            <a:r>
              <a:rPr sz="2200" spc="-30" dirty="0">
                <a:solidFill>
                  <a:srgbClr val="375339"/>
                </a:solidFill>
                <a:latin typeface="Times New Roman"/>
                <a:cs typeface="Times New Roman"/>
              </a:rPr>
              <a:t>10-15 </a:t>
            </a:r>
            <a:r>
              <a:rPr sz="2200" spc="-150" dirty="0">
                <a:solidFill>
                  <a:srgbClr val="375339"/>
                </a:solidFill>
                <a:latin typeface="Times New Roman"/>
                <a:cs typeface="Times New Roman"/>
              </a:rPr>
              <a:t>years </a:t>
            </a:r>
            <a:r>
              <a:rPr sz="2200" spc="-90" dirty="0">
                <a:solidFill>
                  <a:srgbClr val="375339"/>
                </a:solidFill>
                <a:latin typeface="Times New Roman"/>
                <a:cs typeface="Times New Roman"/>
              </a:rPr>
              <a:t>there </a:t>
            </a:r>
            <a:r>
              <a:rPr sz="2200" spc="-130" dirty="0">
                <a:solidFill>
                  <a:srgbClr val="375339"/>
                </a:solidFill>
                <a:latin typeface="Times New Roman"/>
                <a:cs typeface="Times New Roman"/>
              </a:rPr>
              <a:t>has </a:t>
            </a:r>
            <a:r>
              <a:rPr sz="2200" spc="-125" dirty="0">
                <a:solidFill>
                  <a:srgbClr val="375339"/>
                </a:solidFill>
                <a:latin typeface="Times New Roman"/>
                <a:cs typeface="Times New Roman"/>
              </a:rPr>
              <a:t>been </a:t>
            </a:r>
            <a:r>
              <a:rPr sz="2200" spc="-130" dirty="0">
                <a:solidFill>
                  <a:srgbClr val="375339"/>
                </a:solidFill>
                <a:latin typeface="Times New Roman"/>
                <a:cs typeface="Times New Roman"/>
              </a:rPr>
              <a:t>growing </a:t>
            </a:r>
            <a:r>
              <a:rPr sz="2200" spc="-105" dirty="0">
                <a:solidFill>
                  <a:srgbClr val="375339"/>
                </a:solidFill>
                <a:latin typeface="Times New Roman"/>
                <a:cs typeface="Times New Roman"/>
              </a:rPr>
              <a:t>concern </a:t>
            </a:r>
            <a:r>
              <a:rPr sz="2200" spc="-130" dirty="0">
                <a:solidFill>
                  <a:srgbClr val="375339"/>
                </a:solidFill>
                <a:latin typeface="Times New Roman"/>
                <a:cs typeface="Times New Roman"/>
              </a:rPr>
              <a:t>over </a:t>
            </a:r>
            <a:r>
              <a:rPr sz="2200" spc="-135" dirty="0">
                <a:solidFill>
                  <a:srgbClr val="375339"/>
                </a:solidFill>
                <a:latin typeface="Times New Roman"/>
                <a:cs typeface="Times New Roman"/>
              </a:rPr>
              <a:t>changes </a:t>
            </a:r>
            <a:r>
              <a:rPr sz="2200" spc="-80" dirty="0">
                <a:solidFill>
                  <a:srgbClr val="375339"/>
                </a:solidFill>
                <a:latin typeface="Times New Roman"/>
                <a:cs typeface="Times New Roman"/>
              </a:rPr>
              <a:t>in </a:t>
            </a:r>
            <a:r>
              <a:rPr sz="2200" spc="-75" dirty="0">
                <a:solidFill>
                  <a:srgbClr val="375339"/>
                </a:solidFill>
                <a:latin typeface="Times New Roman"/>
                <a:cs typeface="Times New Roman"/>
              </a:rPr>
              <a:t>the </a:t>
            </a:r>
            <a:r>
              <a:rPr sz="2200" spc="-70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110" dirty="0">
                <a:solidFill>
                  <a:srgbClr val="375339"/>
                </a:solidFill>
                <a:latin typeface="Times New Roman"/>
                <a:cs typeface="Times New Roman"/>
              </a:rPr>
              <a:t>climate </a:t>
            </a:r>
            <a:r>
              <a:rPr sz="2200" spc="-95" dirty="0">
                <a:solidFill>
                  <a:srgbClr val="375339"/>
                </a:solidFill>
                <a:latin typeface="Times New Roman"/>
                <a:cs typeface="Times New Roman"/>
              </a:rPr>
              <a:t>and </a:t>
            </a:r>
            <a:r>
              <a:rPr sz="2200" spc="-75" dirty="0">
                <a:solidFill>
                  <a:srgbClr val="375339"/>
                </a:solidFill>
                <a:latin typeface="Times New Roman"/>
                <a:cs typeface="Times New Roman"/>
              </a:rPr>
              <a:t>the </a:t>
            </a:r>
            <a:r>
              <a:rPr sz="2200" spc="-95" dirty="0">
                <a:solidFill>
                  <a:srgbClr val="375339"/>
                </a:solidFill>
                <a:latin typeface="Times New Roman"/>
                <a:cs typeface="Times New Roman"/>
              </a:rPr>
              <a:t>possibility </a:t>
            </a:r>
            <a:r>
              <a:rPr sz="2200" spc="-50" dirty="0">
                <a:solidFill>
                  <a:srgbClr val="375339"/>
                </a:solidFill>
                <a:latin typeface="Times New Roman"/>
                <a:cs typeface="Times New Roman"/>
              </a:rPr>
              <a:t>that </a:t>
            </a:r>
            <a:r>
              <a:rPr sz="2200" spc="-110" dirty="0">
                <a:solidFill>
                  <a:srgbClr val="375339"/>
                </a:solidFill>
                <a:latin typeface="Times New Roman"/>
                <a:cs typeface="Times New Roman"/>
              </a:rPr>
              <a:t>these</a:t>
            </a:r>
            <a:r>
              <a:rPr sz="2200" spc="-105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140" dirty="0">
                <a:solidFill>
                  <a:srgbClr val="375339"/>
                </a:solidFill>
                <a:latin typeface="Times New Roman"/>
                <a:cs typeface="Times New Roman"/>
              </a:rPr>
              <a:t>changes</a:t>
            </a:r>
            <a:r>
              <a:rPr sz="2200" spc="-135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125" dirty="0">
                <a:solidFill>
                  <a:srgbClr val="375339"/>
                </a:solidFill>
                <a:latin typeface="Times New Roman"/>
                <a:cs typeface="Times New Roman"/>
              </a:rPr>
              <a:t>are</a:t>
            </a:r>
            <a:r>
              <a:rPr sz="2200" spc="-120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95" dirty="0">
                <a:solidFill>
                  <a:srgbClr val="375339"/>
                </a:solidFill>
                <a:latin typeface="Times New Roman"/>
                <a:cs typeface="Times New Roman"/>
              </a:rPr>
              <a:t>linked </a:t>
            </a:r>
            <a:r>
              <a:rPr sz="2200" spc="-25" dirty="0">
                <a:solidFill>
                  <a:srgbClr val="375339"/>
                </a:solidFill>
                <a:latin typeface="Times New Roman"/>
                <a:cs typeface="Times New Roman"/>
              </a:rPr>
              <a:t>to </a:t>
            </a:r>
            <a:r>
              <a:rPr sz="2200" spc="-110" dirty="0">
                <a:solidFill>
                  <a:srgbClr val="375339"/>
                </a:solidFill>
                <a:latin typeface="Times New Roman"/>
                <a:cs typeface="Times New Roman"/>
              </a:rPr>
              <a:t>human</a:t>
            </a:r>
            <a:r>
              <a:rPr sz="2200" spc="-105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110" dirty="0">
                <a:solidFill>
                  <a:srgbClr val="375339"/>
                </a:solidFill>
                <a:latin typeface="Times New Roman"/>
                <a:cs typeface="Times New Roman"/>
              </a:rPr>
              <a:t>activity. </a:t>
            </a:r>
            <a:r>
              <a:rPr sz="2200" spc="-105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100" dirty="0">
                <a:solidFill>
                  <a:srgbClr val="375339"/>
                </a:solidFill>
                <a:latin typeface="Times New Roman"/>
                <a:cs typeface="Times New Roman"/>
              </a:rPr>
              <a:t>Perhaps </a:t>
            </a:r>
            <a:r>
              <a:rPr sz="2200" spc="-75" dirty="0">
                <a:solidFill>
                  <a:srgbClr val="375339"/>
                </a:solidFill>
                <a:latin typeface="Times New Roman"/>
                <a:cs typeface="Times New Roman"/>
              </a:rPr>
              <a:t>the </a:t>
            </a:r>
            <a:r>
              <a:rPr sz="2200" spc="-125" dirty="0">
                <a:solidFill>
                  <a:srgbClr val="375339"/>
                </a:solidFill>
                <a:latin typeface="Times New Roman"/>
                <a:cs typeface="Times New Roman"/>
              </a:rPr>
              <a:t>peak </a:t>
            </a:r>
            <a:r>
              <a:rPr sz="2200" spc="-80" dirty="0">
                <a:solidFill>
                  <a:srgbClr val="375339"/>
                </a:solidFill>
                <a:latin typeface="Times New Roman"/>
                <a:cs typeface="Times New Roman"/>
              </a:rPr>
              <a:t>in </a:t>
            </a:r>
            <a:r>
              <a:rPr sz="2200" spc="-105" dirty="0">
                <a:solidFill>
                  <a:srgbClr val="375339"/>
                </a:solidFill>
                <a:latin typeface="Times New Roman"/>
                <a:cs typeface="Times New Roman"/>
              </a:rPr>
              <a:t>concern </a:t>
            </a:r>
            <a:r>
              <a:rPr sz="2200" spc="-160" dirty="0">
                <a:solidFill>
                  <a:srgbClr val="375339"/>
                </a:solidFill>
                <a:latin typeface="Times New Roman"/>
                <a:cs typeface="Times New Roman"/>
              </a:rPr>
              <a:t>came </a:t>
            </a:r>
            <a:r>
              <a:rPr sz="2200" spc="-90" dirty="0">
                <a:solidFill>
                  <a:srgbClr val="375339"/>
                </a:solidFill>
                <a:latin typeface="Times New Roman"/>
                <a:cs typeface="Times New Roman"/>
              </a:rPr>
              <a:t>during </a:t>
            </a:r>
            <a:r>
              <a:rPr sz="2200" spc="-70" dirty="0">
                <a:solidFill>
                  <a:srgbClr val="375339"/>
                </a:solidFill>
                <a:latin typeface="Times New Roman"/>
                <a:cs typeface="Times New Roman"/>
              </a:rPr>
              <a:t>the </a:t>
            </a:r>
            <a:r>
              <a:rPr sz="2200" spc="-135" dirty="0">
                <a:solidFill>
                  <a:srgbClr val="375339"/>
                </a:solidFill>
                <a:latin typeface="Times New Roman"/>
                <a:cs typeface="Times New Roman"/>
              </a:rPr>
              <a:t>summer </a:t>
            </a:r>
            <a:r>
              <a:rPr sz="2200" spc="-70" dirty="0">
                <a:solidFill>
                  <a:srgbClr val="375339"/>
                </a:solidFill>
                <a:latin typeface="Times New Roman"/>
                <a:cs typeface="Times New Roman"/>
              </a:rPr>
              <a:t>of </a:t>
            </a:r>
            <a:r>
              <a:rPr sz="2200" spc="-25" dirty="0">
                <a:solidFill>
                  <a:srgbClr val="375339"/>
                </a:solidFill>
                <a:latin typeface="Times New Roman"/>
                <a:cs typeface="Times New Roman"/>
              </a:rPr>
              <a:t>1988 </a:t>
            </a:r>
            <a:r>
              <a:rPr sz="2200" spc="-145" dirty="0">
                <a:solidFill>
                  <a:srgbClr val="375339"/>
                </a:solidFill>
                <a:latin typeface="Times New Roman"/>
                <a:cs typeface="Times New Roman"/>
              </a:rPr>
              <a:t>when </a:t>
            </a:r>
            <a:r>
              <a:rPr sz="2200" spc="-75" dirty="0">
                <a:solidFill>
                  <a:srgbClr val="375339"/>
                </a:solidFill>
                <a:latin typeface="Times New Roman"/>
                <a:cs typeface="Times New Roman"/>
              </a:rPr>
              <a:t>the </a:t>
            </a:r>
            <a:r>
              <a:rPr sz="2200" spc="-105" dirty="0">
                <a:solidFill>
                  <a:srgbClr val="375339"/>
                </a:solidFill>
                <a:latin typeface="Times New Roman"/>
                <a:cs typeface="Times New Roman"/>
              </a:rPr>
              <a:t>US </a:t>
            </a:r>
            <a:r>
              <a:rPr sz="2200" spc="-100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130" dirty="0">
                <a:solidFill>
                  <a:srgbClr val="375339"/>
                </a:solidFill>
                <a:latin typeface="Times New Roman"/>
                <a:cs typeface="Times New Roman"/>
              </a:rPr>
              <a:t>experienced</a:t>
            </a:r>
            <a:r>
              <a:rPr sz="2200" spc="-125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75" dirty="0">
                <a:solidFill>
                  <a:srgbClr val="375339"/>
                </a:solidFill>
                <a:latin typeface="Times New Roman"/>
                <a:cs typeface="Times New Roman"/>
              </a:rPr>
              <a:t>the </a:t>
            </a:r>
            <a:r>
              <a:rPr sz="2200" spc="-95" dirty="0">
                <a:solidFill>
                  <a:srgbClr val="375339"/>
                </a:solidFill>
                <a:latin typeface="Times New Roman"/>
                <a:cs typeface="Times New Roman"/>
              </a:rPr>
              <a:t>worst </a:t>
            </a:r>
            <a:r>
              <a:rPr sz="2200" spc="-130" dirty="0">
                <a:solidFill>
                  <a:srgbClr val="375339"/>
                </a:solidFill>
                <a:latin typeface="Times New Roman"/>
                <a:cs typeface="Times New Roman"/>
              </a:rPr>
              <a:t>summer</a:t>
            </a:r>
            <a:r>
              <a:rPr sz="2200" spc="-125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80" dirty="0">
                <a:solidFill>
                  <a:srgbClr val="375339"/>
                </a:solidFill>
                <a:latin typeface="Times New Roman"/>
                <a:cs typeface="Times New Roman"/>
              </a:rPr>
              <a:t>in </a:t>
            </a:r>
            <a:r>
              <a:rPr sz="2200" spc="-100" dirty="0">
                <a:solidFill>
                  <a:srgbClr val="375339"/>
                </a:solidFill>
                <a:latin typeface="Times New Roman"/>
                <a:cs typeface="Times New Roman"/>
              </a:rPr>
              <a:t>terms </a:t>
            </a:r>
            <a:r>
              <a:rPr sz="2200" spc="-70" dirty="0">
                <a:solidFill>
                  <a:srgbClr val="375339"/>
                </a:solidFill>
                <a:latin typeface="Times New Roman"/>
                <a:cs typeface="Times New Roman"/>
              </a:rPr>
              <a:t>of </a:t>
            </a:r>
            <a:r>
              <a:rPr sz="2200" spc="-95" dirty="0">
                <a:solidFill>
                  <a:srgbClr val="375339"/>
                </a:solidFill>
                <a:latin typeface="Times New Roman"/>
                <a:cs typeface="Times New Roman"/>
              </a:rPr>
              <a:t>heat and </a:t>
            </a:r>
            <a:r>
              <a:rPr sz="2200" spc="-70" dirty="0">
                <a:solidFill>
                  <a:srgbClr val="375339"/>
                </a:solidFill>
                <a:latin typeface="Times New Roman"/>
                <a:cs typeface="Times New Roman"/>
              </a:rPr>
              <a:t>drought </a:t>
            </a:r>
            <a:r>
              <a:rPr sz="2200" spc="-80" dirty="0">
                <a:solidFill>
                  <a:srgbClr val="375339"/>
                </a:solidFill>
                <a:latin typeface="Times New Roman"/>
                <a:cs typeface="Times New Roman"/>
              </a:rPr>
              <a:t>in </a:t>
            </a:r>
            <a:r>
              <a:rPr sz="2200" spc="-70" dirty="0">
                <a:solidFill>
                  <a:srgbClr val="375339"/>
                </a:solidFill>
                <a:latin typeface="Times New Roman"/>
                <a:cs typeface="Times New Roman"/>
              </a:rPr>
              <a:t>its </a:t>
            </a:r>
            <a:r>
              <a:rPr sz="2200" spc="-90" dirty="0">
                <a:solidFill>
                  <a:srgbClr val="375339"/>
                </a:solidFill>
                <a:latin typeface="Times New Roman"/>
                <a:cs typeface="Times New Roman"/>
              </a:rPr>
              <a:t>history. </a:t>
            </a:r>
            <a:r>
              <a:rPr sz="2200" spc="-85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110" dirty="0">
                <a:solidFill>
                  <a:srgbClr val="375339"/>
                </a:solidFill>
                <a:latin typeface="Times New Roman"/>
                <a:cs typeface="Times New Roman"/>
              </a:rPr>
              <a:t>Globally,</a:t>
            </a:r>
            <a:r>
              <a:rPr sz="2200" spc="-105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75" dirty="0">
                <a:solidFill>
                  <a:srgbClr val="375339"/>
                </a:solidFill>
                <a:latin typeface="Times New Roman"/>
                <a:cs typeface="Times New Roman"/>
              </a:rPr>
              <a:t>the</a:t>
            </a:r>
            <a:r>
              <a:rPr sz="2200" spc="-70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srgbClr val="375339"/>
                </a:solidFill>
                <a:latin typeface="Times New Roman"/>
                <a:cs typeface="Times New Roman"/>
              </a:rPr>
              <a:t>1980's</a:t>
            </a:r>
            <a:r>
              <a:rPr sz="2200" spc="-40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165" dirty="0">
                <a:solidFill>
                  <a:srgbClr val="375339"/>
                </a:solidFill>
                <a:latin typeface="Times New Roman"/>
                <a:cs typeface="Times New Roman"/>
              </a:rPr>
              <a:t>were</a:t>
            </a:r>
            <a:r>
              <a:rPr sz="2200" spc="-160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75" dirty="0">
                <a:solidFill>
                  <a:srgbClr val="375339"/>
                </a:solidFill>
                <a:latin typeface="Times New Roman"/>
                <a:cs typeface="Times New Roman"/>
              </a:rPr>
              <a:t>the</a:t>
            </a:r>
            <a:r>
              <a:rPr sz="2200" spc="-70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130" dirty="0">
                <a:solidFill>
                  <a:srgbClr val="375339"/>
                </a:solidFill>
                <a:latin typeface="Times New Roman"/>
                <a:cs typeface="Times New Roman"/>
              </a:rPr>
              <a:t>warmest</a:t>
            </a:r>
            <a:r>
              <a:rPr sz="2200" spc="-125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130" dirty="0">
                <a:solidFill>
                  <a:srgbClr val="375339"/>
                </a:solidFill>
                <a:latin typeface="Times New Roman"/>
                <a:cs typeface="Times New Roman"/>
              </a:rPr>
              <a:t>decade</a:t>
            </a:r>
            <a:r>
              <a:rPr sz="2200" spc="-125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80" dirty="0">
                <a:solidFill>
                  <a:srgbClr val="375339"/>
                </a:solidFill>
                <a:latin typeface="Times New Roman"/>
                <a:cs typeface="Times New Roman"/>
              </a:rPr>
              <a:t>in</a:t>
            </a:r>
            <a:r>
              <a:rPr sz="2200" spc="395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95" dirty="0">
                <a:solidFill>
                  <a:srgbClr val="375339"/>
                </a:solidFill>
                <a:latin typeface="Times New Roman"/>
                <a:cs typeface="Times New Roman"/>
              </a:rPr>
              <a:t>recorded</a:t>
            </a:r>
            <a:r>
              <a:rPr sz="2200" spc="365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95" dirty="0">
                <a:solidFill>
                  <a:srgbClr val="375339"/>
                </a:solidFill>
                <a:latin typeface="Times New Roman"/>
                <a:cs typeface="Times New Roman"/>
              </a:rPr>
              <a:t>history. </a:t>
            </a:r>
            <a:r>
              <a:rPr sz="2200" spc="-90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110" dirty="0">
                <a:solidFill>
                  <a:srgbClr val="375339"/>
                </a:solidFill>
                <a:latin typeface="Times New Roman"/>
                <a:cs typeface="Times New Roman"/>
              </a:rPr>
              <a:t>Atmospheric</a:t>
            </a:r>
            <a:r>
              <a:rPr sz="2200" spc="-105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100" dirty="0">
                <a:solidFill>
                  <a:srgbClr val="375339"/>
                </a:solidFill>
                <a:latin typeface="Times New Roman"/>
                <a:cs typeface="Times New Roman"/>
              </a:rPr>
              <a:t>scientists</a:t>
            </a:r>
            <a:r>
              <a:rPr sz="2200" spc="-95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125" dirty="0">
                <a:solidFill>
                  <a:srgbClr val="375339"/>
                </a:solidFill>
                <a:latin typeface="Times New Roman"/>
                <a:cs typeface="Times New Roman"/>
              </a:rPr>
              <a:t>are</a:t>
            </a:r>
            <a:r>
              <a:rPr sz="2200" spc="-120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110" dirty="0">
                <a:solidFill>
                  <a:srgbClr val="375339"/>
                </a:solidFill>
                <a:latin typeface="Times New Roman"/>
                <a:cs typeface="Times New Roman"/>
              </a:rPr>
              <a:t>concerned</a:t>
            </a:r>
            <a:r>
              <a:rPr sz="2200" spc="-105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40" dirty="0">
                <a:solidFill>
                  <a:srgbClr val="375339"/>
                </a:solidFill>
                <a:latin typeface="Times New Roman"/>
                <a:cs typeface="Times New Roman"/>
              </a:rPr>
              <a:t>that </a:t>
            </a:r>
            <a:r>
              <a:rPr sz="2200" spc="-110" dirty="0">
                <a:solidFill>
                  <a:srgbClr val="375339"/>
                </a:solidFill>
                <a:latin typeface="Times New Roman"/>
                <a:cs typeface="Times New Roman"/>
              </a:rPr>
              <a:t>these</a:t>
            </a:r>
            <a:r>
              <a:rPr sz="2200" spc="-105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114" dirty="0">
                <a:solidFill>
                  <a:srgbClr val="375339"/>
                </a:solidFill>
                <a:latin typeface="Times New Roman"/>
                <a:cs typeface="Times New Roman"/>
              </a:rPr>
              <a:t>climactic</a:t>
            </a:r>
            <a:r>
              <a:rPr sz="2200" spc="-110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135" dirty="0">
                <a:solidFill>
                  <a:srgbClr val="375339"/>
                </a:solidFill>
                <a:latin typeface="Times New Roman"/>
                <a:cs typeface="Times New Roman"/>
              </a:rPr>
              <a:t>extremes</a:t>
            </a:r>
            <a:r>
              <a:rPr sz="2200" spc="280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125" dirty="0">
                <a:solidFill>
                  <a:srgbClr val="375339"/>
                </a:solidFill>
                <a:latin typeface="Times New Roman"/>
                <a:cs typeface="Times New Roman"/>
              </a:rPr>
              <a:t>are</a:t>
            </a:r>
            <a:r>
              <a:rPr sz="2200" spc="300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75" dirty="0">
                <a:solidFill>
                  <a:srgbClr val="375339"/>
                </a:solidFill>
                <a:latin typeface="Times New Roman"/>
                <a:cs typeface="Times New Roman"/>
              </a:rPr>
              <a:t>the </a:t>
            </a:r>
            <a:r>
              <a:rPr sz="2200" spc="-70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90" dirty="0">
                <a:solidFill>
                  <a:srgbClr val="375339"/>
                </a:solidFill>
                <a:latin typeface="Times New Roman"/>
                <a:cs typeface="Times New Roman"/>
              </a:rPr>
              <a:t>result</a:t>
            </a:r>
            <a:r>
              <a:rPr sz="2200" spc="-85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70" dirty="0">
                <a:solidFill>
                  <a:srgbClr val="375339"/>
                </a:solidFill>
                <a:latin typeface="Times New Roman"/>
                <a:cs typeface="Times New Roman"/>
              </a:rPr>
              <a:t>of</a:t>
            </a:r>
            <a:r>
              <a:rPr sz="2200" spc="-65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155" dirty="0">
                <a:solidFill>
                  <a:srgbClr val="375339"/>
                </a:solidFill>
                <a:latin typeface="Times New Roman"/>
                <a:cs typeface="Times New Roman"/>
              </a:rPr>
              <a:t>a</a:t>
            </a:r>
            <a:r>
              <a:rPr sz="2200" spc="-150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65" dirty="0">
                <a:solidFill>
                  <a:srgbClr val="375339"/>
                </a:solidFill>
                <a:latin typeface="Times New Roman"/>
                <a:cs typeface="Times New Roman"/>
              </a:rPr>
              <a:t>trend</a:t>
            </a:r>
            <a:r>
              <a:rPr sz="2200" spc="-60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110" dirty="0">
                <a:solidFill>
                  <a:srgbClr val="375339"/>
                </a:solidFill>
                <a:latin typeface="Times New Roman"/>
                <a:cs typeface="Times New Roman"/>
              </a:rPr>
              <a:t>launched</a:t>
            </a:r>
            <a:r>
              <a:rPr sz="2200" spc="-105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140" dirty="0">
                <a:solidFill>
                  <a:srgbClr val="375339"/>
                </a:solidFill>
                <a:latin typeface="Times New Roman"/>
                <a:cs typeface="Times New Roman"/>
              </a:rPr>
              <a:t>by</a:t>
            </a:r>
            <a:r>
              <a:rPr sz="2200" spc="-135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35" dirty="0">
                <a:solidFill>
                  <a:srgbClr val="375339"/>
                </a:solidFill>
                <a:latin typeface="Times New Roman"/>
                <a:cs typeface="Times New Roman"/>
              </a:rPr>
              <a:t>CO2 </a:t>
            </a:r>
            <a:r>
              <a:rPr sz="2200" spc="-125" dirty="0">
                <a:solidFill>
                  <a:srgbClr val="375339"/>
                </a:solidFill>
                <a:latin typeface="Times New Roman"/>
                <a:cs typeface="Times New Roman"/>
              </a:rPr>
              <a:t>emissions</a:t>
            </a:r>
            <a:r>
              <a:rPr sz="2200" spc="-120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125" dirty="0">
                <a:solidFill>
                  <a:srgbClr val="375339"/>
                </a:solidFill>
                <a:latin typeface="Times New Roman"/>
                <a:cs typeface="Times New Roman"/>
              </a:rPr>
              <a:t>accompanying</a:t>
            </a:r>
            <a:r>
              <a:rPr sz="2200" spc="-120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75" dirty="0">
                <a:solidFill>
                  <a:srgbClr val="375339"/>
                </a:solidFill>
                <a:latin typeface="Times New Roman"/>
                <a:cs typeface="Times New Roman"/>
              </a:rPr>
              <a:t>the</a:t>
            </a:r>
            <a:r>
              <a:rPr sz="2200" spc="-70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85" dirty="0">
                <a:solidFill>
                  <a:srgbClr val="375339"/>
                </a:solidFill>
                <a:latin typeface="Times New Roman"/>
                <a:cs typeface="Times New Roman"/>
              </a:rPr>
              <a:t>industrial </a:t>
            </a:r>
            <a:r>
              <a:rPr sz="2200" spc="-80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90" dirty="0">
                <a:solidFill>
                  <a:srgbClr val="375339"/>
                </a:solidFill>
                <a:latin typeface="Times New Roman"/>
                <a:cs typeface="Times New Roman"/>
              </a:rPr>
              <a:t>revolution. </a:t>
            </a:r>
            <a:r>
              <a:rPr sz="2200" spc="-40" dirty="0">
                <a:solidFill>
                  <a:srgbClr val="375339"/>
                </a:solidFill>
                <a:latin typeface="Times New Roman"/>
                <a:cs typeface="Times New Roman"/>
              </a:rPr>
              <a:t>The </a:t>
            </a:r>
            <a:r>
              <a:rPr sz="2200" spc="-100" dirty="0">
                <a:solidFill>
                  <a:srgbClr val="375339"/>
                </a:solidFill>
                <a:latin typeface="Times New Roman"/>
                <a:cs typeface="Times New Roman"/>
              </a:rPr>
              <a:t>impact </a:t>
            </a:r>
            <a:r>
              <a:rPr sz="2200" spc="-70" dirty="0">
                <a:solidFill>
                  <a:srgbClr val="375339"/>
                </a:solidFill>
                <a:latin typeface="Times New Roman"/>
                <a:cs typeface="Times New Roman"/>
              </a:rPr>
              <a:t>of </a:t>
            </a:r>
            <a:r>
              <a:rPr sz="2200" spc="-35" dirty="0">
                <a:solidFill>
                  <a:srgbClr val="375339"/>
                </a:solidFill>
                <a:latin typeface="Times New Roman"/>
                <a:cs typeface="Times New Roman"/>
              </a:rPr>
              <a:t>CO2 </a:t>
            </a:r>
            <a:r>
              <a:rPr sz="2200" spc="-70" dirty="0">
                <a:solidFill>
                  <a:srgbClr val="375339"/>
                </a:solidFill>
                <a:latin typeface="Times New Roman"/>
                <a:cs typeface="Times New Roman"/>
              </a:rPr>
              <a:t>on </a:t>
            </a:r>
            <a:r>
              <a:rPr sz="2200" spc="-75" dirty="0">
                <a:solidFill>
                  <a:srgbClr val="375339"/>
                </a:solidFill>
                <a:latin typeface="Times New Roman"/>
                <a:cs typeface="Times New Roman"/>
              </a:rPr>
              <a:t>the </a:t>
            </a:r>
            <a:r>
              <a:rPr sz="2200" spc="-105" dirty="0">
                <a:solidFill>
                  <a:srgbClr val="375339"/>
                </a:solidFill>
                <a:latin typeface="Times New Roman"/>
                <a:cs typeface="Times New Roman"/>
              </a:rPr>
              <a:t>atmosphere </a:t>
            </a:r>
            <a:r>
              <a:rPr sz="2200" spc="-130" dirty="0">
                <a:solidFill>
                  <a:srgbClr val="375339"/>
                </a:solidFill>
                <a:latin typeface="Times New Roman"/>
                <a:cs typeface="Times New Roman"/>
              </a:rPr>
              <a:t>has </a:t>
            </a:r>
            <a:r>
              <a:rPr sz="2200" spc="-125" dirty="0">
                <a:solidFill>
                  <a:srgbClr val="375339"/>
                </a:solidFill>
                <a:latin typeface="Times New Roman"/>
                <a:cs typeface="Times New Roman"/>
              </a:rPr>
              <a:t>been </a:t>
            </a:r>
            <a:r>
              <a:rPr sz="2200" spc="-25" dirty="0">
                <a:solidFill>
                  <a:srgbClr val="375339"/>
                </a:solidFill>
                <a:latin typeface="Times New Roman"/>
                <a:cs typeface="Times New Roman"/>
              </a:rPr>
              <a:t>to </a:t>
            </a:r>
            <a:r>
              <a:rPr sz="2200" spc="-125" dirty="0">
                <a:solidFill>
                  <a:srgbClr val="375339"/>
                </a:solidFill>
                <a:latin typeface="Times New Roman"/>
                <a:cs typeface="Times New Roman"/>
              </a:rPr>
              <a:t>enhance </a:t>
            </a:r>
            <a:r>
              <a:rPr sz="2200" spc="-75" dirty="0">
                <a:solidFill>
                  <a:srgbClr val="375339"/>
                </a:solidFill>
                <a:latin typeface="Times New Roman"/>
                <a:cs typeface="Times New Roman"/>
              </a:rPr>
              <a:t>the </a:t>
            </a:r>
            <a:r>
              <a:rPr sz="2200" spc="-70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110" dirty="0">
                <a:solidFill>
                  <a:srgbClr val="375339"/>
                </a:solidFill>
                <a:latin typeface="Times New Roman"/>
                <a:cs typeface="Times New Roman"/>
              </a:rPr>
              <a:t>so-called </a:t>
            </a:r>
            <a:r>
              <a:rPr sz="2200" spc="-100" dirty="0">
                <a:solidFill>
                  <a:srgbClr val="375339"/>
                </a:solidFill>
                <a:latin typeface="Times New Roman"/>
                <a:cs typeface="Times New Roman"/>
              </a:rPr>
              <a:t>"Greenhouse </a:t>
            </a:r>
            <a:r>
              <a:rPr sz="2200" spc="-80" dirty="0">
                <a:solidFill>
                  <a:srgbClr val="375339"/>
                </a:solidFill>
                <a:latin typeface="Times New Roman"/>
                <a:cs typeface="Times New Roman"/>
              </a:rPr>
              <a:t>Effect." </a:t>
            </a:r>
            <a:r>
              <a:rPr sz="2200" spc="-70" dirty="0">
                <a:solidFill>
                  <a:srgbClr val="375339"/>
                </a:solidFill>
                <a:latin typeface="Times New Roman"/>
                <a:cs typeface="Times New Roman"/>
              </a:rPr>
              <a:t>While </a:t>
            </a:r>
            <a:r>
              <a:rPr sz="2200" spc="-75" dirty="0">
                <a:solidFill>
                  <a:srgbClr val="375339"/>
                </a:solidFill>
                <a:latin typeface="Times New Roman"/>
                <a:cs typeface="Times New Roman"/>
              </a:rPr>
              <a:t>the </a:t>
            </a:r>
            <a:r>
              <a:rPr sz="2200" spc="-170" dirty="0">
                <a:solidFill>
                  <a:srgbClr val="375339"/>
                </a:solidFill>
                <a:latin typeface="Times New Roman"/>
                <a:cs typeface="Times New Roman"/>
              </a:rPr>
              <a:t>heavy </a:t>
            </a:r>
            <a:r>
              <a:rPr sz="2200" spc="-100" dirty="0">
                <a:solidFill>
                  <a:srgbClr val="375339"/>
                </a:solidFill>
                <a:latin typeface="Times New Roman"/>
                <a:cs typeface="Times New Roman"/>
              </a:rPr>
              <a:t>debate </a:t>
            </a:r>
            <a:r>
              <a:rPr sz="2200" spc="-45" dirty="0">
                <a:solidFill>
                  <a:srgbClr val="375339"/>
                </a:solidFill>
                <a:latin typeface="Times New Roman"/>
                <a:cs typeface="Times New Roman"/>
              </a:rPr>
              <a:t>that </a:t>
            </a:r>
            <a:r>
              <a:rPr sz="2200" spc="-130" dirty="0">
                <a:solidFill>
                  <a:srgbClr val="375339"/>
                </a:solidFill>
                <a:latin typeface="Times New Roman"/>
                <a:cs typeface="Times New Roman"/>
              </a:rPr>
              <a:t>has </a:t>
            </a:r>
            <a:r>
              <a:rPr sz="2200" spc="-114" dirty="0">
                <a:solidFill>
                  <a:srgbClr val="375339"/>
                </a:solidFill>
                <a:latin typeface="Times New Roman"/>
                <a:cs typeface="Times New Roman"/>
              </a:rPr>
              <a:t>accompanied </a:t>
            </a:r>
            <a:r>
              <a:rPr sz="2200" spc="-110" dirty="0">
                <a:solidFill>
                  <a:srgbClr val="375339"/>
                </a:solidFill>
                <a:latin typeface="Times New Roman"/>
                <a:cs typeface="Times New Roman"/>
              </a:rPr>
              <a:t> discussions</a:t>
            </a:r>
            <a:r>
              <a:rPr sz="2200" spc="-105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70" dirty="0">
                <a:solidFill>
                  <a:srgbClr val="375339"/>
                </a:solidFill>
                <a:latin typeface="Times New Roman"/>
                <a:cs typeface="Times New Roman"/>
              </a:rPr>
              <a:t>on</a:t>
            </a:r>
            <a:r>
              <a:rPr sz="2200" spc="-65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110" dirty="0">
                <a:solidFill>
                  <a:srgbClr val="375339"/>
                </a:solidFill>
                <a:latin typeface="Times New Roman"/>
                <a:cs typeface="Times New Roman"/>
              </a:rPr>
              <a:t>global</a:t>
            </a:r>
            <a:r>
              <a:rPr sz="2200" spc="-105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135" dirty="0">
                <a:solidFill>
                  <a:srgbClr val="375339"/>
                </a:solidFill>
                <a:latin typeface="Times New Roman"/>
                <a:cs typeface="Times New Roman"/>
              </a:rPr>
              <a:t>warming</a:t>
            </a:r>
            <a:r>
              <a:rPr sz="2200" spc="-130" dirty="0">
                <a:solidFill>
                  <a:srgbClr val="375339"/>
                </a:solidFill>
                <a:latin typeface="Times New Roman"/>
                <a:cs typeface="Times New Roman"/>
              </a:rPr>
              <a:t> has</a:t>
            </a:r>
            <a:r>
              <a:rPr sz="2200" spc="-125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110" dirty="0">
                <a:solidFill>
                  <a:srgbClr val="375339"/>
                </a:solidFill>
                <a:latin typeface="Times New Roman"/>
                <a:cs typeface="Times New Roman"/>
              </a:rPr>
              <a:t>led</a:t>
            </a:r>
            <a:r>
              <a:rPr sz="2200" spc="-105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375339"/>
                </a:solidFill>
                <a:latin typeface="Times New Roman"/>
                <a:cs typeface="Times New Roman"/>
              </a:rPr>
              <a:t>to </a:t>
            </a:r>
            <a:r>
              <a:rPr sz="2200" spc="-150" dirty="0">
                <a:solidFill>
                  <a:srgbClr val="375339"/>
                </a:solidFill>
                <a:latin typeface="Times New Roman"/>
                <a:cs typeface="Times New Roman"/>
              </a:rPr>
              <a:t>as</a:t>
            </a:r>
            <a:r>
              <a:rPr sz="2200" spc="-145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150" dirty="0">
                <a:solidFill>
                  <a:srgbClr val="375339"/>
                </a:solidFill>
                <a:latin typeface="Times New Roman"/>
                <a:cs typeface="Times New Roman"/>
              </a:rPr>
              <a:t>many</a:t>
            </a:r>
            <a:r>
              <a:rPr sz="2200" spc="-145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95" dirty="0">
                <a:solidFill>
                  <a:srgbClr val="375339"/>
                </a:solidFill>
                <a:latin typeface="Times New Roman"/>
                <a:cs typeface="Times New Roman"/>
              </a:rPr>
              <a:t>questions</a:t>
            </a:r>
            <a:r>
              <a:rPr sz="2200" spc="-90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150" dirty="0">
                <a:solidFill>
                  <a:srgbClr val="375339"/>
                </a:solidFill>
                <a:latin typeface="Times New Roman"/>
                <a:cs typeface="Times New Roman"/>
              </a:rPr>
              <a:t>as</a:t>
            </a:r>
            <a:r>
              <a:rPr sz="2200" spc="-145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65" dirty="0">
                <a:solidFill>
                  <a:srgbClr val="375339"/>
                </a:solidFill>
                <a:latin typeface="Times New Roman"/>
                <a:cs typeface="Times New Roman"/>
              </a:rPr>
              <a:t>purported </a:t>
            </a:r>
            <a:r>
              <a:rPr sz="2200" spc="-60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135" dirty="0">
                <a:solidFill>
                  <a:srgbClr val="375339"/>
                </a:solidFill>
                <a:latin typeface="Times New Roman"/>
                <a:cs typeface="Times New Roman"/>
              </a:rPr>
              <a:t>answers,</a:t>
            </a:r>
            <a:r>
              <a:rPr sz="2200" spc="-130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105" dirty="0">
                <a:solidFill>
                  <a:srgbClr val="375339"/>
                </a:solidFill>
                <a:latin typeface="Times New Roman"/>
                <a:cs typeface="Times New Roman"/>
              </a:rPr>
              <a:t>one</a:t>
            </a:r>
            <a:r>
              <a:rPr sz="2200" spc="-100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80" dirty="0">
                <a:solidFill>
                  <a:srgbClr val="375339"/>
                </a:solidFill>
                <a:latin typeface="Times New Roman"/>
                <a:cs typeface="Times New Roman"/>
              </a:rPr>
              <a:t>thing </a:t>
            </a:r>
            <a:r>
              <a:rPr sz="2200" spc="-120" dirty="0">
                <a:solidFill>
                  <a:srgbClr val="375339"/>
                </a:solidFill>
                <a:latin typeface="Times New Roman"/>
                <a:cs typeface="Times New Roman"/>
              </a:rPr>
              <a:t>is</a:t>
            </a:r>
            <a:r>
              <a:rPr sz="2200" spc="310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35" dirty="0">
                <a:solidFill>
                  <a:srgbClr val="375339"/>
                </a:solidFill>
                <a:latin typeface="Times New Roman"/>
                <a:cs typeface="Times New Roman"/>
              </a:rPr>
              <a:t>not </a:t>
            </a:r>
            <a:r>
              <a:rPr sz="2200" spc="-80" dirty="0">
                <a:solidFill>
                  <a:srgbClr val="375339"/>
                </a:solidFill>
                <a:latin typeface="Times New Roman"/>
                <a:cs typeface="Times New Roman"/>
              </a:rPr>
              <a:t>in </a:t>
            </a:r>
            <a:r>
              <a:rPr sz="2200" spc="-100" dirty="0">
                <a:solidFill>
                  <a:srgbClr val="375339"/>
                </a:solidFill>
                <a:latin typeface="Times New Roman"/>
                <a:cs typeface="Times New Roman"/>
              </a:rPr>
              <a:t>question: </a:t>
            </a:r>
            <a:r>
              <a:rPr sz="2200" spc="-40" dirty="0">
                <a:solidFill>
                  <a:srgbClr val="375339"/>
                </a:solidFill>
                <a:latin typeface="Times New Roman"/>
                <a:cs typeface="Times New Roman"/>
              </a:rPr>
              <a:t>The </a:t>
            </a:r>
            <a:r>
              <a:rPr sz="2200" spc="-125" dirty="0">
                <a:solidFill>
                  <a:srgbClr val="375339"/>
                </a:solidFill>
                <a:latin typeface="Times New Roman"/>
                <a:cs typeface="Times New Roman"/>
              </a:rPr>
              <a:t>greenhouse</a:t>
            </a:r>
            <a:r>
              <a:rPr sz="2200" spc="300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105" dirty="0">
                <a:solidFill>
                  <a:srgbClr val="375339"/>
                </a:solidFill>
                <a:latin typeface="Times New Roman"/>
                <a:cs typeface="Times New Roman"/>
              </a:rPr>
              <a:t>effect </a:t>
            </a:r>
            <a:r>
              <a:rPr sz="2200" spc="-120" dirty="0">
                <a:solidFill>
                  <a:srgbClr val="375339"/>
                </a:solidFill>
                <a:latin typeface="Times New Roman"/>
                <a:cs typeface="Times New Roman"/>
              </a:rPr>
              <a:t>is</a:t>
            </a:r>
            <a:r>
              <a:rPr sz="2200" spc="310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155" dirty="0">
                <a:solidFill>
                  <a:srgbClr val="375339"/>
                </a:solidFill>
                <a:latin typeface="Times New Roman"/>
                <a:cs typeface="Times New Roman"/>
              </a:rPr>
              <a:t>a</a:t>
            </a:r>
            <a:r>
              <a:rPr sz="2200" spc="240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114" dirty="0">
                <a:solidFill>
                  <a:srgbClr val="375339"/>
                </a:solidFill>
                <a:latin typeface="Times New Roman"/>
                <a:cs typeface="Times New Roman"/>
              </a:rPr>
              <a:t>real</a:t>
            </a:r>
            <a:r>
              <a:rPr sz="2200" spc="320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110" dirty="0">
                <a:solidFill>
                  <a:srgbClr val="375339"/>
                </a:solidFill>
                <a:latin typeface="Times New Roman"/>
                <a:cs typeface="Times New Roman"/>
              </a:rPr>
              <a:t>effect </a:t>
            </a:r>
            <a:r>
              <a:rPr sz="2200" spc="-105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95" dirty="0">
                <a:solidFill>
                  <a:srgbClr val="375339"/>
                </a:solidFill>
                <a:latin typeface="Times New Roman"/>
                <a:cs typeface="Times New Roman"/>
              </a:rPr>
              <a:t>and</a:t>
            </a:r>
            <a:r>
              <a:rPr sz="2200" spc="-25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114" dirty="0">
                <a:solidFill>
                  <a:srgbClr val="375339"/>
                </a:solidFill>
                <a:latin typeface="Times New Roman"/>
                <a:cs typeface="Times New Roman"/>
              </a:rPr>
              <a:t>is</a:t>
            </a:r>
            <a:r>
              <a:rPr sz="2200" spc="-15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105" dirty="0">
                <a:solidFill>
                  <a:srgbClr val="375339"/>
                </a:solidFill>
                <a:latin typeface="Times New Roman"/>
                <a:cs typeface="Times New Roman"/>
              </a:rPr>
              <a:t>one</a:t>
            </a:r>
            <a:r>
              <a:rPr sz="2200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70" dirty="0">
                <a:solidFill>
                  <a:srgbClr val="375339"/>
                </a:solidFill>
                <a:latin typeface="Times New Roman"/>
                <a:cs typeface="Times New Roman"/>
              </a:rPr>
              <a:t>of</a:t>
            </a:r>
            <a:r>
              <a:rPr sz="2200" spc="-15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75" dirty="0">
                <a:solidFill>
                  <a:srgbClr val="375339"/>
                </a:solidFill>
                <a:latin typeface="Times New Roman"/>
                <a:cs typeface="Times New Roman"/>
              </a:rPr>
              <a:t>the</a:t>
            </a:r>
            <a:r>
              <a:rPr sz="2200" spc="-15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100" dirty="0">
                <a:solidFill>
                  <a:srgbClr val="375339"/>
                </a:solidFill>
                <a:latin typeface="Times New Roman"/>
                <a:cs typeface="Times New Roman"/>
              </a:rPr>
              <a:t>firmer</a:t>
            </a:r>
            <a:r>
              <a:rPr sz="2200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95" dirty="0">
                <a:solidFill>
                  <a:srgbClr val="375339"/>
                </a:solidFill>
                <a:latin typeface="Times New Roman"/>
                <a:cs typeface="Times New Roman"/>
              </a:rPr>
              <a:t>theories</a:t>
            </a:r>
            <a:r>
              <a:rPr sz="2200" spc="-15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80" dirty="0">
                <a:solidFill>
                  <a:srgbClr val="375339"/>
                </a:solidFill>
                <a:latin typeface="Times New Roman"/>
                <a:cs typeface="Times New Roman"/>
              </a:rPr>
              <a:t>in</a:t>
            </a:r>
            <a:r>
              <a:rPr sz="2200" spc="-10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100" dirty="0">
                <a:solidFill>
                  <a:srgbClr val="375339"/>
                </a:solidFill>
                <a:latin typeface="Times New Roman"/>
                <a:cs typeface="Times New Roman"/>
              </a:rPr>
              <a:t>atmospheric</a:t>
            </a:r>
            <a:r>
              <a:rPr sz="2200" dirty="0">
                <a:solidFill>
                  <a:srgbClr val="375339"/>
                </a:solidFill>
                <a:latin typeface="Times New Roman"/>
                <a:cs typeface="Times New Roman"/>
              </a:rPr>
              <a:t> </a:t>
            </a:r>
            <a:r>
              <a:rPr sz="2200" spc="-140" dirty="0">
                <a:solidFill>
                  <a:srgbClr val="375339"/>
                </a:solidFill>
                <a:latin typeface="Times New Roman"/>
                <a:cs typeface="Times New Roman"/>
              </a:rPr>
              <a:t>science.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7675" y="1219200"/>
            <a:ext cx="8239125" cy="43053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440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72205" y="2423675"/>
            <a:ext cx="3184525" cy="1085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950" i="1" spc="-395" dirty="0">
                <a:latin typeface="Arial"/>
                <a:cs typeface="Arial"/>
              </a:rPr>
              <a:t>The</a:t>
            </a:r>
            <a:r>
              <a:rPr sz="6950" i="1" spc="-285" dirty="0">
                <a:latin typeface="Arial"/>
                <a:cs typeface="Arial"/>
              </a:rPr>
              <a:t> </a:t>
            </a:r>
            <a:r>
              <a:rPr sz="6950" i="1" spc="-365" dirty="0">
                <a:latin typeface="Arial"/>
                <a:cs typeface="Arial"/>
              </a:rPr>
              <a:t>End</a:t>
            </a:r>
            <a:endParaRPr sz="6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38072" y="2322576"/>
            <a:ext cx="4538980" cy="1219200"/>
            <a:chOff x="1338072" y="2322576"/>
            <a:chExt cx="4538980" cy="12192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8072" y="2322576"/>
              <a:ext cx="4538472" cy="1219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73936" y="3294888"/>
              <a:ext cx="3665220" cy="155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8164" y="2762631"/>
              <a:ext cx="3544542" cy="7274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42246" y="2746121"/>
              <a:ext cx="3576716" cy="7599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28673" y="3341116"/>
              <a:ext cx="3579876" cy="7010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15464" y="3447110"/>
            <a:ext cx="36029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65" dirty="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4000" spc="-254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4000" spc="-470" dirty="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4000" spc="-320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4000" spc="-395" dirty="0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r>
              <a:rPr sz="40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spc="-715" dirty="0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r>
              <a:rPr sz="4000" spc="-385" dirty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r>
              <a:rPr sz="4000" spc="-500" dirty="0">
                <a:solidFill>
                  <a:srgbClr val="000000"/>
                </a:solidFill>
                <a:latin typeface="Times New Roman"/>
                <a:cs typeface="Times New Roman"/>
              </a:rPr>
              <a:t>ma</a:t>
            </a:r>
            <a:r>
              <a:rPr sz="4000" spc="-525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40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spc="-340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4000" spc="-155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4000" spc="-355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4000" spc="-340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4000" spc="-505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391025" cy="14478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7340" y="1148842"/>
            <a:ext cx="8531860" cy="3942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spc="-114" dirty="0">
                <a:latin typeface="Times New Roman"/>
                <a:cs typeface="Times New Roman"/>
              </a:rPr>
              <a:t>Greenhouse </a:t>
            </a:r>
            <a:r>
              <a:rPr sz="2200" spc="-170" dirty="0">
                <a:latin typeface="Times New Roman"/>
                <a:cs typeface="Times New Roman"/>
              </a:rPr>
              <a:t>gases </a:t>
            </a:r>
            <a:r>
              <a:rPr sz="2200" spc="-125" dirty="0">
                <a:latin typeface="Times New Roman"/>
                <a:cs typeface="Times New Roman"/>
              </a:rPr>
              <a:t>are </a:t>
            </a:r>
            <a:r>
              <a:rPr sz="2200" spc="-75" dirty="0">
                <a:latin typeface="Times New Roman"/>
                <a:cs typeface="Times New Roman"/>
              </a:rPr>
              <a:t>the </a:t>
            </a:r>
            <a:r>
              <a:rPr sz="2200" spc="-125" dirty="0">
                <a:latin typeface="Times New Roman"/>
                <a:cs typeface="Times New Roman"/>
              </a:rPr>
              <a:t>collective </a:t>
            </a:r>
            <a:r>
              <a:rPr sz="2200" spc="-135" dirty="0">
                <a:latin typeface="Times New Roman"/>
                <a:cs typeface="Times New Roman"/>
              </a:rPr>
              <a:t>chemicals </a:t>
            </a:r>
            <a:r>
              <a:rPr sz="2200" spc="-45" dirty="0">
                <a:latin typeface="Times New Roman"/>
                <a:cs typeface="Times New Roman"/>
              </a:rPr>
              <a:t>that </a:t>
            </a:r>
            <a:r>
              <a:rPr sz="2200" spc="-145" dirty="0">
                <a:latin typeface="Times New Roman"/>
                <a:cs typeface="Times New Roman"/>
              </a:rPr>
              <a:t>make </a:t>
            </a:r>
            <a:r>
              <a:rPr sz="2200" spc="-75" dirty="0">
                <a:latin typeface="Times New Roman"/>
                <a:cs typeface="Times New Roman"/>
              </a:rPr>
              <a:t>up the </a:t>
            </a:r>
            <a:r>
              <a:rPr sz="2200" spc="-200" dirty="0">
                <a:latin typeface="Georgia"/>
                <a:cs typeface="Georgia"/>
              </a:rPr>
              <a:t>Earth’s</a:t>
            </a:r>
            <a:r>
              <a:rPr sz="2200" spc="-195" dirty="0">
                <a:latin typeface="Georgia"/>
                <a:cs typeface="Georgia"/>
              </a:rPr>
              <a:t> </a:t>
            </a:r>
            <a:r>
              <a:rPr sz="2200" spc="-105" dirty="0">
                <a:latin typeface="Times New Roman"/>
                <a:cs typeface="Times New Roman"/>
              </a:rPr>
              <a:t>atmosphere 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Times New Roman"/>
                <a:cs typeface="Times New Roman"/>
              </a:rPr>
              <a:t>that </a:t>
            </a:r>
            <a:r>
              <a:rPr sz="2200" spc="-100" dirty="0">
                <a:latin typeface="Times New Roman"/>
                <a:cs typeface="Times New Roman"/>
              </a:rPr>
              <a:t>help </a:t>
            </a:r>
            <a:r>
              <a:rPr sz="2200" spc="-125" dirty="0">
                <a:latin typeface="Times New Roman"/>
                <a:cs typeface="Times New Roman"/>
              </a:rPr>
              <a:t>keep</a:t>
            </a:r>
            <a:r>
              <a:rPr sz="2200" spc="300" dirty="0">
                <a:latin typeface="Times New Roman"/>
                <a:cs typeface="Times New Roman"/>
              </a:rPr>
              <a:t> </a:t>
            </a:r>
            <a:r>
              <a:rPr sz="2200" spc="-75" dirty="0">
                <a:latin typeface="Times New Roman"/>
                <a:cs typeface="Times New Roman"/>
              </a:rPr>
              <a:t>the </a:t>
            </a:r>
            <a:r>
              <a:rPr sz="2200" spc="-95" dirty="0">
                <a:latin typeface="Times New Roman"/>
                <a:cs typeface="Times New Roman"/>
              </a:rPr>
              <a:t>temperature </a:t>
            </a:r>
            <a:r>
              <a:rPr sz="2200" spc="-70" dirty="0">
                <a:latin typeface="Times New Roman"/>
                <a:cs typeface="Times New Roman"/>
              </a:rPr>
              <a:t>of </a:t>
            </a:r>
            <a:r>
              <a:rPr sz="2200" spc="-75" dirty="0">
                <a:latin typeface="Times New Roman"/>
                <a:cs typeface="Times New Roman"/>
              </a:rPr>
              <a:t>the </a:t>
            </a:r>
            <a:r>
              <a:rPr sz="2200" spc="-200" dirty="0">
                <a:latin typeface="Georgia"/>
                <a:cs typeface="Georgia"/>
              </a:rPr>
              <a:t>Earth’s</a:t>
            </a:r>
            <a:r>
              <a:rPr sz="2200" spc="130" dirty="0">
                <a:latin typeface="Georgia"/>
                <a:cs typeface="Georgia"/>
              </a:rPr>
              <a:t> </a:t>
            </a:r>
            <a:r>
              <a:rPr sz="2200" spc="-125" dirty="0">
                <a:latin typeface="Times New Roman"/>
                <a:cs typeface="Times New Roman"/>
              </a:rPr>
              <a:t>surface</a:t>
            </a:r>
            <a:r>
              <a:rPr sz="2200" spc="300" dirty="0">
                <a:latin typeface="Times New Roman"/>
                <a:cs typeface="Times New Roman"/>
              </a:rPr>
              <a:t> </a:t>
            </a:r>
            <a:r>
              <a:rPr sz="2200" spc="-125" dirty="0">
                <a:latin typeface="Times New Roman"/>
                <a:cs typeface="Times New Roman"/>
              </a:rPr>
              <a:t>relatively</a:t>
            </a:r>
            <a:r>
              <a:rPr sz="2200" spc="300" dirty="0">
                <a:latin typeface="Times New Roman"/>
                <a:cs typeface="Times New Roman"/>
              </a:rPr>
              <a:t> </a:t>
            </a:r>
            <a:r>
              <a:rPr sz="2200" spc="-80" dirty="0">
                <a:latin typeface="Times New Roman"/>
                <a:cs typeface="Times New Roman"/>
              </a:rPr>
              <a:t>constant. </a:t>
            </a:r>
            <a:r>
              <a:rPr sz="2200" spc="-45" dirty="0">
                <a:latin typeface="Times New Roman"/>
                <a:cs typeface="Times New Roman"/>
              </a:rPr>
              <a:t>This </a:t>
            </a:r>
            <a:r>
              <a:rPr sz="2200" spc="-105" dirty="0">
                <a:latin typeface="Times New Roman"/>
                <a:cs typeface="Times New Roman"/>
              </a:rPr>
              <a:t>is 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90" dirty="0">
                <a:latin typeface="Times New Roman"/>
                <a:cs typeface="Times New Roman"/>
              </a:rPr>
              <a:t>done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40" dirty="0">
                <a:latin typeface="Times New Roman"/>
                <a:cs typeface="Times New Roman"/>
              </a:rPr>
              <a:t>by</a:t>
            </a:r>
            <a:r>
              <a:rPr sz="2200" spc="-135" dirty="0">
                <a:latin typeface="Times New Roman"/>
                <a:cs typeface="Times New Roman"/>
              </a:rPr>
              <a:t> </a:t>
            </a:r>
            <a:r>
              <a:rPr sz="2200" spc="-105" dirty="0">
                <a:latin typeface="Times New Roman"/>
                <a:cs typeface="Times New Roman"/>
              </a:rPr>
              <a:t>maintaining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55" dirty="0">
                <a:latin typeface="Times New Roman"/>
                <a:cs typeface="Times New Roman"/>
              </a:rPr>
              <a:t>a</a:t>
            </a:r>
            <a:r>
              <a:rPr sz="2200" spc="-150" dirty="0">
                <a:latin typeface="Times New Roman"/>
                <a:cs typeface="Times New Roman"/>
              </a:rPr>
              <a:t> </a:t>
            </a:r>
            <a:r>
              <a:rPr sz="2200" spc="-130" dirty="0">
                <a:latin typeface="Times New Roman"/>
                <a:cs typeface="Times New Roman"/>
              </a:rPr>
              <a:t>balance</a:t>
            </a:r>
            <a:r>
              <a:rPr sz="2200" spc="-125" dirty="0">
                <a:latin typeface="Times New Roman"/>
                <a:cs typeface="Times New Roman"/>
              </a:rPr>
              <a:t> </a:t>
            </a:r>
            <a:r>
              <a:rPr sz="2200" spc="-130" dirty="0">
                <a:latin typeface="Times New Roman"/>
                <a:cs typeface="Times New Roman"/>
              </a:rPr>
              <a:t>between</a:t>
            </a:r>
            <a:r>
              <a:rPr sz="2200" spc="-125" dirty="0">
                <a:latin typeface="Times New Roman"/>
                <a:cs typeface="Times New Roman"/>
              </a:rPr>
              <a:t> </a:t>
            </a:r>
            <a:r>
              <a:rPr sz="2200" spc="-75" dirty="0">
                <a:latin typeface="Times New Roman"/>
                <a:cs typeface="Times New Roman"/>
              </a:rPr>
              <a:t>the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95" dirty="0">
                <a:latin typeface="Times New Roman"/>
                <a:cs typeface="Times New Roman"/>
              </a:rPr>
              <a:t>sunlight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Times New Roman"/>
                <a:cs typeface="Times New Roman"/>
              </a:rPr>
              <a:t>that</a:t>
            </a:r>
            <a:r>
              <a:rPr sz="2200" spc="470" dirty="0">
                <a:latin typeface="Times New Roman"/>
                <a:cs typeface="Times New Roman"/>
              </a:rPr>
              <a:t> </a:t>
            </a:r>
            <a:r>
              <a:rPr sz="2200" spc="-114" dirty="0">
                <a:latin typeface="Times New Roman"/>
                <a:cs typeface="Times New Roman"/>
              </a:rPr>
              <a:t>is</a:t>
            </a:r>
            <a:r>
              <a:rPr sz="2200" spc="320" dirty="0">
                <a:latin typeface="Times New Roman"/>
                <a:cs typeface="Times New Roman"/>
              </a:rPr>
              <a:t> </a:t>
            </a:r>
            <a:r>
              <a:rPr sz="2200" spc="-105" dirty="0">
                <a:latin typeface="Times New Roman"/>
                <a:cs typeface="Times New Roman"/>
              </a:rPr>
              <a:t>reflected</a:t>
            </a:r>
            <a:r>
              <a:rPr sz="2200" spc="340" dirty="0">
                <a:latin typeface="Times New Roman"/>
                <a:cs typeface="Times New Roman"/>
              </a:rPr>
              <a:t> </a:t>
            </a:r>
            <a:r>
              <a:rPr sz="2200" spc="-90" dirty="0">
                <a:latin typeface="Times New Roman"/>
                <a:cs typeface="Times New Roman"/>
              </a:rPr>
              <a:t>from</a:t>
            </a:r>
            <a:r>
              <a:rPr sz="2200" spc="370" dirty="0">
                <a:latin typeface="Times New Roman"/>
                <a:cs typeface="Times New Roman"/>
              </a:rPr>
              <a:t> </a:t>
            </a:r>
            <a:r>
              <a:rPr sz="2200" spc="-75" dirty="0">
                <a:latin typeface="Times New Roman"/>
                <a:cs typeface="Times New Roman"/>
              </a:rPr>
              <a:t>the 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200" dirty="0">
                <a:latin typeface="Georgia"/>
                <a:cs typeface="Georgia"/>
              </a:rPr>
              <a:t>Earth’s</a:t>
            </a:r>
            <a:r>
              <a:rPr sz="2200" spc="-195" dirty="0">
                <a:latin typeface="Georgia"/>
                <a:cs typeface="Georgia"/>
              </a:rPr>
              <a:t> </a:t>
            </a:r>
            <a:r>
              <a:rPr sz="2200" spc="-125" dirty="0">
                <a:latin typeface="Times New Roman"/>
                <a:cs typeface="Times New Roman"/>
              </a:rPr>
              <a:t>surface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90" dirty="0">
                <a:latin typeface="Times New Roman"/>
                <a:cs typeface="Times New Roman"/>
              </a:rPr>
              <a:t>and </a:t>
            </a:r>
            <a:r>
              <a:rPr sz="2200" spc="-75" dirty="0">
                <a:latin typeface="Times New Roman"/>
                <a:cs typeface="Times New Roman"/>
              </a:rPr>
              <a:t>the </a:t>
            </a:r>
            <a:r>
              <a:rPr sz="2200" spc="-90" dirty="0">
                <a:latin typeface="Times New Roman"/>
                <a:cs typeface="Times New Roman"/>
              </a:rPr>
              <a:t>infrared </a:t>
            </a:r>
            <a:r>
              <a:rPr sz="2200" spc="-80" dirty="0">
                <a:latin typeface="Times New Roman"/>
                <a:cs typeface="Times New Roman"/>
              </a:rPr>
              <a:t>radiation </a:t>
            </a:r>
            <a:r>
              <a:rPr sz="2200" spc="-45" dirty="0">
                <a:latin typeface="Times New Roman"/>
                <a:cs typeface="Times New Roman"/>
              </a:rPr>
              <a:t>that </a:t>
            </a:r>
            <a:r>
              <a:rPr sz="2200" spc="-120" dirty="0">
                <a:latin typeface="Times New Roman"/>
                <a:cs typeface="Times New Roman"/>
              </a:rPr>
              <a:t>is </a:t>
            </a:r>
            <a:r>
              <a:rPr sz="2200" spc="-100" dirty="0">
                <a:latin typeface="Times New Roman"/>
                <a:cs typeface="Times New Roman"/>
              </a:rPr>
              <a:t>absorbed </a:t>
            </a:r>
            <a:r>
              <a:rPr sz="2200" spc="-140" dirty="0">
                <a:latin typeface="Times New Roman"/>
                <a:cs typeface="Times New Roman"/>
              </a:rPr>
              <a:t>by</a:t>
            </a:r>
            <a:r>
              <a:rPr sz="2200" spc="270" dirty="0">
                <a:latin typeface="Times New Roman"/>
                <a:cs typeface="Times New Roman"/>
              </a:rPr>
              <a:t> </a:t>
            </a:r>
            <a:r>
              <a:rPr sz="2200" spc="-75" dirty="0">
                <a:latin typeface="Times New Roman"/>
                <a:cs typeface="Times New Roman"/>
              </a:rPr>
              <a:t>the </a:t>
            </a:r>
            <a:r>
              <a:rPr sz="2200" spc="-125" dirty="0">
                <a:latin typeface="Times New Roman"/>
                <a:cs typeface="Times New Roman"/>
              </a:rPr>
              <a:t>greenhouse</a:t>
            </a:r>
            <a:r>
              <a:rPr sz="2200" spc="300" dirty="0">
                <a:latin typeface="Times New Roman"/>
                <a:cs typeface="Times New Roman"/>
              </a:rPr>
              <a:t> </a:t>
            </a:r>
            <a:r>
              <a:rPr sz="2200" spc="-160" dirty="0">
                <a:latin typeface="Times New Roman"/>
                <a:cs typeface="Times New Roman"/>
              </a:rPr>
              <a:t>gases </a:t>
            </a:r>
            <a:r>
              <a:rPr sz="2200" spc="-155" dirty="0">
                <a:latin typeface="Times New Roman"/>
                <a:cs typeface="Times New Roman"/>
              </a:rPr>
              <a:t> </a:t>
            </a:r>
            <a:r>
              <a:rPr sz="2200" spc="-95" dirty="0">
                <a:latin typeface="Times New Roman"/>
                <a:cs typeface="Times New Roman"/>
              </a:rPr>
              <a:t>and </a:t>
            </a:r>
            <a:r>
              <a:rPr sz="2200" spc="-75" dirty="0">
                <a:latin typeface="Times New Roman"/>
                <a:cs typeface="Times New Roman"/>
              </a:rPr>
              <a:t>trapped </a:t>
            </a:r>
            <a:r>
              <a:rPr sz="2200" spc="-80" dirty="0">
                <a:latin typeface="Times New Roman"/>
                <a:cs typeface="Times New Roman"/>
              </a:rPr>
              <a:t>in </a:t>
            </a:r>
            <a:r>
              <a:rPr sz="2200" spc="-70" dirty="0">
                <a:latin typeface="Times New Roman"/>
                <a:cs typeface="Times New Roman"/>
              </a:rPr>
              <a:t>our </a:t>
            </a:r>
            <a:r>
              <a:rPr sz="2200" spc="-105" dirty="0">
                <a:latin typeface="Times New Roman"/>
                <a:cs typeface="Times New Roman"/>
              </a:rPr>
              <a:t>atmosphere. </a:t>
            </a:r>
            <a:r>
              <a:rPr sz="2200" spc="-45" dirty="0">
                <a:latin typeface="Times New Roman"/>
                <a:cs typeface="Times New Roman"/>
              </a:rPr>
              <a:t>The </a:t>
            </a:r>
            <a:r>
              <a:rPr sz="2200" spc="-114" dirty="0">
                <a:latin typeface="Times New Roman"/>
                <a:cs typeface="Times New Roman"/>
              </a:rPr>
              <a:t>process </a:t>
            </a:r>
            <a:r>
              <a:rPr sz="2200" spc="-70" dirty="0">
                <a:latin typeface="Times New Roman"/>
                <a:cs typeface="Times New Roman"/>
              </a:rPr>
              <a:t>of </a:t>
            </a:r>
            <a:r>
              <a:rPr sz="2200" spc="-75" dirty="0">
                <a:latin typeface="Times New Roman"/>
                <a:cs typeface="Times New Roman"/>
              </a:rPr>
              <a:t>absorption </a:t>
            </a:r>
            <a:r>
              <a:rPr sz="2200" spc="-110" dirty="0">
                <a:latin typeface="Times New Roman"/>
                <a:cs typeface="Times New Roman"/>
              </a:rPr>
              <a:t>is what </a:t>
            </a:r>
            <a:r>
              <a:rPr sz="2200" spc="-210" dirty="0">
                <a:latin typeface="Times New Roman"/>
                <a:cs typeface="Times New Roman"/>
              </a:rPr>
              <a:t>we </a:t>
            </a:r>
            <a:r>
              <a:rPr sz="2200" spc="-105" dirty="0">
                <a:latin typeface="Times New Roman"/>
                <a:cs typeface="Times New Roman"/>
              </a:rPr>
              <a:t>refer </a:t>
            </a:r>
            <a:r>
              <a:rPr sz="2200" spc="-25" dirty="0">
                <a:latin typeface="Times New Roman"/>
                <a:cs typeface="Times New Roman"/>
              </a:rPr>
              <a:t>to </a:t>
            </a:r>
            <a:r>
              <a:rPr sz="2200" spc="-150" dirty="0">
                <a:latin typeface="Times New Roman"/>
                <a:cs typeface="Times New Roman"/>
              </a:rPr>
              <a:t>as </a:t>
            </a:r>
            <a:r>
              <a:rPr sz="2200" spc="-75" dirty="0">
                <a:latin typeface="Times New Roman"/>
                <a:cs typeface="Times New Roman"/>
              </a:rPr>
              <a:t>the 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25" dirty="0">
                <a:latin typeface="Times New Roman"/>
                <a:cs typeface="Times New Roman"/>
              </a:rPr>
              <a:t>greenhouse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10" dirty="0">
                <a:latin typeface="Times New Roman"/>
                <a:cs typeface="Times New Roman"/>
              </a:rPr>
              <a:t>effect.</a:t>
            </a:r>
            <a:endParaRPr sz="2200">
              <a:latin typeface="Times New Roman"/>
              <a:cs typeface="Times New Roman"/>
            </a:endParaRPr>
          </a:p>
          <a:p>
            <a:pPr marL="4128135" algn="just">
              <a:lnSpc>
                <a:spcPts val="1805"/>
              </a:lnSpc>
            </a:pPr>
            <a:r>
              <a:rPr sz="2200" spc="-120" dirty="0">
                <a:latin typeface="Times New Roman"/>
                <a:cs typeface="Times New Roman"/>
              </a:rPr>
              <a:t>Many</a:t>
            </a:r>
            <a:r>
              <a:rPr sz="2200" spc="385" dirty="0">
                <a:latin typeface="Times New Roman"/>
                <a:cs typeface="Times New Roman"/>
              </a:rPr>
              <a:t> </a:t>
            </a:r>
            <a:r>
              <a:rPr sz="2200" spc="-165" dirty="0">
                <a:latin typeface="Times New Roman"/>
                <a:cs typeface="Times New Roman"/>
              </a:rPr>
              <a:t>gases</a:t>
            </a:r>
            <a:r>
              <a:rPr sz="2200" spc="385" dirty="0">
                <a:latin typeface="Times New Roman"/>
                <a:cs typeface="Times New Roman"/>
              </a:rPr>
              <a:t> </a:t>
            </a:r>
            <a:r>
              <a:rPr sz="2200" spc="-75" dirty="0">
                <a:latin typeface="Times New Roman"/>
                <a:cs typeface="Times New Roman"/>
              </a:rPr>
              <a:t>contribute</a:t>
            </a:r>
            <a:r>
              <a:rPr sz="2200" spc="39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to</a:t>
            </a:r>
            <a:r>
              <a:rPr sz="2200" spc="400" dirty="0">
                <a:latin typeface="Times New Roman"/>
                <a:cs typeface="Times New Roman"/>
              </a:rPr>
              <a:t> </a:t>
            </a:r>
            <a:r>
              <a:rPr sz="2200" spc="-75" dirty="0">
                <a:latin typeface="Times New Roman"/>
                <a:cs typeface="Times New Roman"/>
              </a:rPr>
              <a:t>the</a:t>
            </a:r>
            <a:r>
              <a:rPr sz="2200" spc="395" dirty="0">
                <a:latin typeface="Times New Roman"/>
                <a:cs typeface="Times New Roman"/>
              </a:rPr>
              <a:t> </a:t>
            </a:r>
            <a:r>
              <a:rPr sz="2200" spc="-125" dirty="0">
                <a:latin typeface="Times New Roman"/>
                <a:cs typeface="Times New Roman"/>
              </a:rPr>
              <a:t>greenhouse</a:t>
            </a:r>
            <a:endParaRPr sz="2200">
              <a:latin typeface="Times New Roman"/>
              <a:cs typeface="Times New Roman"/>
            </a:endParaRPr>
          </a:p>
          <a:p>
            <a:pPr marL="4128135" marR="5080" algn="just">
              <a:lnSpc>
                <a:spcPct val="100000"/>
              </a:lnSpc>
              <a:tabLst>
                <a:tab pos="6125845" algn="l"/>
                <a:tab pos="7656195" algn="l"/>
              </a:tabLst>
            </a:pPr>
            <a:r>
              <a:rPr sz="2200" spc="-110" dirty="0">
                <a:latin typeface="Times New Roman"/>
                <a:cs typeface="Times New Roman"/>
              </a:rPr>
              <a:t>effect,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145" dirty="0">
                <a:latin typeface="Times New Roman"/>
                <a:cs typeface="Times New Roman"/>
              </a:rPr>
              <a:t>some</a:t>
            </a:r>
            <a:r>
              <a:rPr sz="2200" spc="-14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Times New Roman"/>
                <a:cs typeface="Times New Roman"/>
              </a:rPr>
              <a:t>of</a:t>
            </a:r>
            <a:r>
              <a:rPr sz="2200" spc="415" dirty="0">
                <a:latin typeface="Times New Roman"/>
                <a:cs typeface="Times New Roman"/>
              </a:rPr>
              <a:t> </a:t>
            </a:r>
            <a:r>
              <a:rPr sz="2200" spc="-95" dirty="0">
                <a:latin typeface="Times New Roman"/>
                <a:cs typeface="Times New Roman"/>
              </a:rPr>
              <a:t>them</a:t>
            </a:r>
            <a:r>
              <a:rPr sz="2200" spc="365" dirty="0">
                <a:latin typeface="Times New Roman"/>
                <a:cs typeface="Times New Roman"/>
              </a:rPr>
              <a:t> </a:t>
            </a:r>
            <a:r>
              <a:rPr sz="2200" spc="-125" dirty="0">
                <a:latin typeface="Times New Roman"/>
                <a:cs typeface="Times New Roman"/>
              </a:rPr>
              <a:t>are</a:t>
            </a:r>
            <a:r>
              <a:rPr sz="2200" spc="305" dirty="0">
                <a:latin typeface="Times New Roman"/>
                <a:cs typeface="Times New Roman"/>
              </a:rPr>
              <a:t> </a:t>
            </a:r>
            <a:r>
              <a:rPr sz="2200" spc="-100" dirty="0">
                <a:latin typeface="Times New Roman"/>
                <a:cs typeface="Times New Roman"/>
              </a:rPr>
              <a:t>naturally 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105" dirty="0">
                <a:latin typeface="Times New Roman"/>
                <a:cs typeface="Times New Roman"/>
              </a:rPr>
              <a:t>occurring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114" dirty="0">
                <a:latin typeface="Times New Roman"/>
                <a:cs typeface="Times New Roman"/>
              </a:rPr>
              <a:t>such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150" dirty="0">
                <a:latin typeface="Times New Roman"/>
                <a:cs typeface="Times New Roman"/>
              </a:rPr>
              <a:t>as</a:t>
            </a:r>
            <a:r>
              <a:rPr sz="2200" spc="-145" dirty="0">
                <a:latin typeface="Times New Roman"/>
                <a:cs typeface="Times New Roman"/>
              </a:rPr>
              <a:t> </a:t>
            </a:r>
            <a:r>
              <a:rPr sz="2200" spc="-120" dirty="0">
                <a:latin typeface="Times New Roman"/>
                <a:cs typeface="Times New Roman"/>
              </a:rPr>
              <a:t>water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10" dirty="0">
                <a:latin typeface="Times New Roman"/>
                <a:cs typeface="Times New Roman"/>
              </a:rPr>
              <a:t>vapour,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95" dirty="0">
                <a:latin typeface="Times New Roman"/>
                <a:cs typeface="Times New Roman"/>
              </a:rPr>
              <a:t>carbon 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105" dirty="0">
                <a:latin typeface="Times New Roman"/>
                <a:cs typeface="Times New Roman"/>
              </a:rPr>
              <a:t>dioxide, </a:t>
            </a:r>
            <a:r>
              <a:rPr sz="2200" spc="-114" dirty="0">
                <a:latin typeface="Times New Roman"/>
                <a:cs typeface="Times New Roman"/>
              </a:rPr>
              <a:t>methane, </a:t>
            </a:r>
            <a:r>
              <a:rPr sz="2200" spc="-75" dirty="0">
                <a:latin typeface="Times New Roman"/>
                <a:cs typeface="Times New Roman"/>
              </a:rPr>
              <a:t>nitrous </a:t>
            </a:r>
            <a:r>
              <a:rPr sz="2200" spc="-120" dirty="0">
                <a:latin typeface="Times New Roman"/>
                <a:cs typeface="Times New Roman"/>
              </a:rPr>
              <a:t>oxide </a:t>
            </a:r>
            <a:r>
              <a:rPr sz="2200" spc="-95" dirty="0">
                <a:latin typeface="Times New Roman"/>
                <a:cs typeface="Times New Roman"/>
              </a:rPr>
              <a:t>and </a:t>
            </a:r>
            <a:r>
              <a:rPr sz="2200" spc="-100" dirty="0">
                <a:latin typeface="Times New Roman"/>
                <a:cs typeface="Times New Roman"/>
              </a:rPr>
              <a:t>ozone. 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Times New Roman"/>
                <a:cs typeface="Times New Roman"/>
              </a:rPr>
              <a:t>Others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25" dirty="0">
                <a:latin typeface="Times New Roman"/>
                <a:cs typeface="Times New Roman"/>
              </a:rPr>
              <a:t>are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155" dirty="0">
                <a:latin typeface="Times New Roman"/>
                <a:cs typeface="Times New Roman"/>
              </a:rPr>
              <a:t>exclusively</a:t>
            </a:r>
            <a:r>
              <a:rPr sz="2200" spc="-150" dirty="0">
                <a:latin typeface="Times New Roman"/>
                <a:cs typeface="Times New Roman"/>
              </a:rPr>
              <a:t> </a:t>
            </a:r>
            <a:r>
              <a:rPr sz="2200" spc="-120" dirty="0">
                <a:latin typeface="Times New Roman"/>
                <a:cs typeface="Times New Roman"/>
              </a:rPr>
              <a:t>man-made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20" dirty="0">
                <a:latin typeface="Times New Roman"/>
                <a:cs typeface="Times New Roman"/>
              </a:rPr>
              <a:t>such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150" dirty="0">
                <a:latin typeface="Times New Roman"/>
                <a:cs typeface="Times New Roman"/>
              </a:rPr>
              <a:t>as </a:t>
            </a:r>
            <a:r>
              <a:rPr sz="2200" spc="-145" dirty="0">
                <a:latin typeface="Times New Roman"/>
                <a:cs typeface="Times New Roman"/>
              </a:rPr>
              <a:t> </a:t>
            </a:r>
            <a:r>
              <a:rPr sz="2200" spc="-135" dirty="0">
                <a:latin typeface="Times New Roman"/>
                <a:cs typeface="Times New Roman"/>
              </a:rPr>
              <a:t>ch</a:t>
            </a:r>
            <a:r>
              <a:rPr sz="2200" spc="-125" dirty="0">
                <a:latin typeface="Times New Roman"/>
                <a:cs typeface="Times New Roman"/>
              </a:rPr>
              <a:t>e</a:t>
            </a:r>
            <a:r>
              <a:rPr sz="2200" spc="-140" dirty="0">
                <a:latin typeface="Times New Roman"/>
                <a:cs typeface="Times New Roman"/>
              </a:rPr>
              <a:t>mi</a:t>
            </a:r>
            <a:r>
              <a:rPr sz="2200" spc="-114" dirty="0">
                <a:latin typeface="Times New Roman"/>
                <a:cs typeface="Times New Roman"/>
              </a:rPr>
              <a:t>c</a:t>
            </a:r>
            <a:r>
              <a:rPr sz="2200" spc="-130" dirty="0">
                <a:latin typeface="Times New Roman"/>
                <a:cs typeface="Times New Roman"/>
              </a:rPr>
              <a:t>als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90" dirty="0">
                <a:latin typeface="Times New Roman"/>
                <a:cs typeface="Times New Roman"/>
              </a:rPr>
              <a:t>from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65" dirty="0">
                <a:latin typeface="Times New Roman"/>
                <a:cs typeface="Times New Roman"/>
              </a:rPr>
              <a:t>ae</a:t>
            </a:r>
            <a:r>
              <a:rPr sz="2200" spc="-95" dirty="0">
                <a:latin typeface="Times New Roman"/>
                <a:cs typeface="Times New Roman"/>
              </a:rPr>
              <a:t>rosol</a:t>
            </a:r>
            <a:r>
              <a:rPr sz="2200" spc="-100" dirty="0">
                <a:latin typeface="Times New Roman"/>
                <a:cs typeface="Times New Roman"/>
              </a:rPr>
              <a:t>s</a:t>
            </a:r>
            <a:r>
              <a:rPr sz="2200" spc="-114" dirty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02640" y="1181589"/>
            <a:ext cx="7731125" cy="5037455"/>
          </a:xfrm>
          <a:prstGeom prst="rect">
            <a:avLst/>
          </a:prstGeom>
        </p:spPr>
        <p:txBody>
          <a:bodyPr vert="horz" wrap="square" lIns="0" tIns="208279" rIns="0" bIns="0" rtlCol="0">
            <a:spAutoFit/>
          </a:bodyPr>
          <a:lstStyle/>
          <a:p>
            <a:pPr marL="50800" algn="just">
              <a:lnSpc>
                <a:spcPct val="100000"/>
              </a:lnSpc>
              <a:spcBef>
                <a:spcPts val="1639"/>
              </a:spcBef>
            </a:pPr>
            <a:r>
              <a:rPr sz="3000" b="1" spc="-5" dirty="0">
                <a:latin typeface="Comic Sans MS"/>
                <a:cs typeface="Comic Sans MS"/>
              </a:rPr>
              <a:t>Carbon</a:t>
            </a:r>
            <a:r>
              <a:rPr sz="3000" b="1" spc="-75" dirty="0">
                <a:latin typeface="Comic Sans MS"/>
                <a:cs typeface="Comic Sans MS"/>
              </a:rPr>
              <a:t> </a:t>
            </a:r>
            <a:r>
              <a:rPr sz="3000" b="1" dirty="0">
                <a:latin typeface="Comic Sans MS"/>
                <a:cs typeface="Comic Sans MS"/>
              </a:rPr>
              <a:t>Dioxide</a:t>
            </a:r>
            <a:endParaRPr sz="3000">
              <a:latin typeface="Comic Sans MS"/>
              <a:cs typeface="Comic Sans MS"/>
            </a:endParaRPr>
          </a:p>
          <a:p>
            <a:pPr marL="12700" marR="5080" indent="15240" algn="just">
              <a:lnSpc>
                <a:spcPct val="100000"/>
              </a:lnSpc>
              <a:spcBef>
                <a:spcPts val="1195"/>
              </a:spcBef>
              <a:tabLst>
                <a:tab pos="1300480" algn="l"/>
                <a:tab pos="3472179" algn="l"/>
                <a:tab pos="4636770" algn="l"/>
                <a:tab pos="6632575" algn="l"/>
              </a:tabLst>
            </a:pPr>
            <a:r>
              <a:rPr sz="2300" spc="-90" dirty="0">
                <a:solidFill>
                  <a:srgbClr val="0D0D0D"/>
                </a:solidFill>
                <a:latin typeface="Times New Roman"/>
                <a:cs typeface="Times New Roman"/>
              </a:rPr>
              <a:t>Carbon </a:t>
            </a:r>
            <a:r>
              <a:rPr sz="2300" spc="-105" dirty="0">
                <a:solidFill>
                  <a:srgbClr val="0D0D0D"/>
                </a:solidFill>
                <a:latin typeface="Times New Roman"/>
                <a:cs typeface="Times New Roman"/>
              </a:rPr>
              <a:t>Dioxide </a:t>
            </a:r>
            <a:r>
              <a:rPr sz="2300" spc="-120" dirty="0">
                <a:solidFill>
                  <a:srgbClr val="0D0D0D"/>
                </a:solidFill>
                <a:latin typeface="Times New Roman"/>
                <a:cs typeface="Times New Roman"/>
              </a:rPr>
              <a:t>is</a:t>
            </a:r>
            <a:r>
              <a:rPr sz="2300" spc="-114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300" spc="-75" dirty="0">
                <a:solidFill>
                  <a:srgbClr val="0D0D0D"/>
                </a:solidFill>
                <a:latin typeface="Times New Roman"/>
                <a:cs typeface="Times New Roman"/>
              </a:rPr>
              <a:t>the </a:t>
            </a:r>
            <a:r>
              <a:rPr sz="2300" spc="-90" dirty="0">
                <a:solidFill>
                  <a:srgbClr val="0D0D0D"/>
                </a:solidFill>
                <a:latin typeface="Times New Roman"/>
                <a:cs typeface="Times New Roman"/>
              </a:rPr>
              <a:t>most </a:t>
            </a:r>
            <a:r>
              <a:rPr sz="2300" spc="-85" dirty="0">
                <a:solidFill>
                  <a:srgbClr val="0D0D0D"/>
                </a:solidFill>
                <a:latin typeface="Times New Roman"/>
                <a:cs typeface="Times New Roman"/>
              </a:rPr>
              <a:t>prominent </a:t>
            </a:r>
            <a:r>
              <a:rPr sz="2300" spc="-130" dirty="0">
                <a:solidFill>
                  <a:srgbClr val="0D0D0D"/>
                </a:solidFill>
                <a:latin typeface="Times New Roman"/>
                <a:cs typeface="Times New Roman"/>
              </a:rPr>
              <a:t>greenhouse</a:t>
            </a:r>
            <a:r>
              <a:rPr sz="2300" spc="-1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300" spc="-170" dirty="0">
                <a:solidFill>
                  <a:srgbClr val="0D0D0D"/>
                </a:solidFill>
                <a:latin typeface="Times New Roman"/>
                <a:cs typeface="Times New Roman"/>
              </a:rPr>
              <a:t>gas</a:t>
            </a:r>
            <a:r>
              <a:rPr sz="2300" spc="-16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300" spc="-80" dirty="0">
                <a:solidFill>
                  <a:srgbClr val="0D0D0D"/>
                </a:solidFill>
                <a:latin typeface="Times New Roman"/>
                <a:cs typeface="Times New Roman"/>
              </a:rPr>
              <a:t>in </a:t>
            </a:r>
            <a:r>
              <a:rPr sz="2300" spc="-75" dirty="0">
                <a:solidFill>
                  <a:srgbClr val="0D0D0D"/>
                </a:solidFill>
                <a:latin typeface="Times New Roman"/>
                <a:cs typeface="Times New Roman"/>
              </a:rPr>
              <a:t>the </a:t>
            </a:r>
            <a:r>
              <a:rPr sz="2300" spc="-204" dirty="0">
                <a:solidFill>
                  <a:srgbClr val="0D0D0D"/>
                </a:solidFill>
                <a:latin typeface="Georgia"/>
                <a:cs typeface="Georgia"/>
              </a:rPr>
              <a:t>Earth’s </a:t>
            </a:r>
            <a:r>
              <a:rPr sz="2300" spc="-200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2300" spc="-110" dirty="0">
                <a:solidFill>
                  <a:srgbClr val="0D0D0D"/>
                </a:solidFill>
                <a:latin typeface="Times New Roman"/>
                <a:cs typeface="Times New Roman"/>
              </a:rPr>
              <a:t>atmosphere. </a:t>
            </a:r>
            <a:r>
              <a:rPr sz="2300" spc="-10" dirty="0">
                <a:solidFill>
                  <a:srgbClr val="0D0D0D"/>
                </a:solidFill>
                <a:latin typeface="Times New Roman"/>
                <a:cs typeface="Times New Roman"/>
              </a:rPr>
              <a:t>It </a:t>
            </a:r>
            <a:r>
              <a:rPr sz="2300" spc="-130" dirty="0">
                <a:solidFill>
                  <a:srgbClr val="0D0D0D"/>
                </a:solidFill>
                <a:latin typeface="Times New Roman"/>
                <a:cs typeface="Times New Roman"/>
              </a:rPr>
              <a:t>has </a:t>
            </a:r>
            <a:r>
              <a:rPr sz="2300" spc="-135" dirty="0">
                <a:solidFill>
                  <a:srgbClr val="0D0D0D"/>
                </a:solidFill>
                <a:latin typeface="Times New Roman"/>
                <a:cs typeface="Times New Roman"/>
              </a:rPr>
              <a:t>been </a:t>
            </a:r>
            <a:r>
              <a:rPr sz="2300" spc="-140" dirty="0">
                <a:solidFill>
                  <a:srgbClr val="0D0D0D"/>
                </a:solidFill>
                <a:latin typeface="Times New Roman"/>
                <a:cs typeface="Times New Roman"/>
              </a:rPr>
              <a:t>made </a:t>
            </a:r>
            <a:r>
              <a:rPr sz="2300" spc="-170" dirty="0">
                <a:solidFill>
                  <a:srgbClr val="0D0D0D"/>
                </a:solidFill>
                <a:latin typeface="Times New Roman"/>
                <a:cs typeface="Times New Roman"/>
              </a:rPr>
              <a:t>even </a:t>
            </a:r>
            <a:r>
              <a:rPr sz="2300" spc="-120" dirty="0">
                <a:solidFill>
                  <a:srgbClr val="0D0D0D"/>
                </a:solidFill>
                <a:latin typeface="Times New Roman"/>
                <a:cs typeface="Times New Roman"/>
              </a:rPr>
              <a:t>more </a:t>
            </a:r>
            <a:r>
              <a:rPr sz="2300" spc="-85" dirty="0">
                <a:solidFill>
                  <a:srgbClr val="0D0D0D"/>
                </a:solidFill>
                <a:latin typeface="Times New Roman"/>
                <a:cs typeface="Times New Roman"/>
              </a:rPr>
              <a:t>abundant </a:t>
            </a:r>
            <a:r>
              <a:rPr sz="2300" spc="-75" dirty="0">
                <a:solidFill>
                  <a:srgbClr val="0D0D0D"/>
                </a:solidFill>
                <a:latin typeface="Times New Roman"/>
                <a:cs typeface="Times New Roman"/>
              </a:rPr>
              <a:t>through the </a:t>
            </a:r>
            <a:r>
              <a:rPr sz="2300" spc="-120" dirty="0">
                <a:solidFill>
                  <a:srgbClr val="0D0D0D"/>
                </a:solidFill>
                <a:latin typeface="Times New Roman"/>
                <a:cs typeface="Times New Roman"/>
              </a:rPr>
              <a:t>human </a:t>
            </a:r>
            <a:r>
              <a:rPr sz="2300" spc="-114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300" spc="-120" dirty="0">
                <a:solidFill>
                  <a:srgbClr val="0D0D0D"/>
                </a:solidFill>
                <a:latin typeface="Times New Roman"/>
                <a:cs typeface="Times New Roman"/>
              </a:rPr>
              <a:t>process </a:t>
            </a:r>
            <a:r>
              <a:rPr sz="2300" spc="-75" dirty="0">
                <a:solidFill>
                  <a:srgbClr val="0D0D0D"/>
                </a:solidFill>
                <a:latin typeface="Times New Roman"/>
                <a:cs typeface="Times New Roman"/>
              </a:rPr>
              <a:t>of </a:t>
            </a:r>
            <a:r>
              <a:rPr sz="2300" spc="-135" dirty="0">
                <a:solidFill>
                  <a:srgbClr val="0D0D0D"/>
                </a:solidFill>
                <a:latin typeface="Times New Roman"/>
                <a:cs typeface="Times New Roman"/>
              </a:rPr>
              <a:t>removing </a:t>
            </a:r>
            <a:r>
              <a:rPr sz="2300" spc="-75" dirty="0">
                <a:solidFill>
                  <a:srgbClr val="0D0D0D"/>
                </a:solidFill>
                <a:latin typeface="Times New Roman"/>
                <a:cs typeface="Times New Roman"/>
              </a:rPr>
              <a:t>the </a:t>
            </a:r>
            <a:r>
              <a:rPr sz="2300" spc="-105" dirty="0">
                <a:solidFill>
                  <a:srgbClr val="0D0D0D"/>
                </a:solidFill>
                <a:latin typeface="Times New Roman"/>
                <a:cs typeface="Times New Roman"/>
              </a:rPr>
              <a:t>naturally </a:t>
            </a:r>
            <a:r>
              <a:rPr sz="2300" spc="-110" dirty="0">
                <a:solidFill>
                  <a:srgbClr val="0D0D0D"/>
                </a:solidFill>
                <a:latin typeface="Times New Roman"/>
                <a:cs typeface="Times New Roman"/>
              </a:rPr>
              <a:t>occurring </a:t>
            </a:r>
            <a:r>
              <a:rPr sz="2300" spc="-95" dirty="0">
                <a:solidFill>
                  <a:srgbClr val="0D0D0D"/>
                </a:solidFill>
                <a:latin typeface="Times New Roman"/>
                <a:cs typeface="Times New Roman"/>
              </a:rPr>
              <a:t>carbon </a:t>
            </a:r>
            <a:r>
              <a:rPr sz="2300" spc="-90" dirty="0">
                <a:solidFill>
                  <a:srgbClr val="0D0D0D"/>
                </a:solidFill>
                <a:latin typeface="Times New Roman"/>
                <a:cs typeface="Times New Roman"/>
              </a:rPr>
              <a:t>from </a:t>
            </a:r>
            <a:r>
              <a:rPr sz="2300" spc="-75" dirty="0">
                <a:solidFill>
                  <a:srgbClr val="0D0D0D"/>
                </a:solidFill>
                <a:latin typeface="Times New Roman"/>
                <a:cs typeface="Times New Roman"/>
              </a:rPr>
              <a:t>the </a:t>
            </a:r>
            <a:r>
              <a:rPr sz="2300" spc="-90" dirty="0">
                <a:solidFill>
                  <a:srgbClr val="0D0D0D"/>
                </a:solidFill>
                <a:latin typeface="Times New Roman"/>
                <a:cs typeface="Times New Roman"/>
              </a:rPr>
              <a:t>earth </a:t>
            </a:r>
            <a:r>
              <a:rPr sz="2300" spc="-80" dirty="0">
                <a:solidFill>
                  <a:srgbClr val="0D0D0D"/>
                </a:solidFill>
                <a:latin typeface="Times New Roman"/>
                <a:cs typeface="Times New Roman"/>
              </a:rPr>
              <a:t>in the </a:t>
            </a:r>
            <a:r>
              <a:rPr sz="2300" spc="-7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300" spc="-90" dirty="0">
                <a:solidFill>
                  <a:srgbClr val="0D0D0D"/>
                </a:solidFill>
                <a:latin typeface="Times New Roman"/>
                <a:cs typeface="Times New Roman"/>
              </a:rPr>
              <a:t>form </a:t>
            </a:r>
            <a:r>
              <a:rPr sz="2300" spc="-75" dirty="0">
                <a:solidFill>
                  <a:srgbClr val="0D0D0D"/>
                </a:solidFill>
                <a:latin typeface="Times New Roman"/>
                <a:cs typeface="Times New Roman"/>
              </a:rPr>
              <a:t>of </a:t>
            </a:r>
            <a:r>
              <a:rPr sz="2300" spc="-130" dirty="0">
                <a:solidFill>
                  <a:srgbClr val="0D0D0D"/>
                </a:solidFill>
                <a:latin typeface="Times New Roman"/>
                <a:cs typeface="Times New Roman"/>
              </a:rPr>
              <a:t>coal, </a:t>
            </a:r>
            <a:r>
              <a:rPr sz="2300" spc="-85" dirty="0">
                <a:solidFill>
                  <a:srgbClr val="0D0D0D"/>
                </a:solidFill>
                <a:latin typeface="Times New Roman"/>
                <a:cs typeface="Times New Roman"/>
              </a:rPr>
              <a:t>oil </a:t>
            </a:r>
            <a:r>
              <a:rPr sz="2300" spc="-100" dirty="0">
                <a:solidFill>
                  <a:srgbClr val="0D0D0D"/>
                </a:solidFill>
                <a:latin typeface="Times New Roman"/>
                <a:cs typeface="Times New Roman"/>
              </a:rPr>
              <a:t>and </a:t>
            </a:r>
            <a:r>
              <a:rPr sz="2300" spc="-90" dirty="0">
                <a:solidFill>
                  <a:srgbClr val="0D0D0D"/>
                </a:solidFill>
                <a:latin typeface="Times New Roman"/>
                <a:cs typeface="Times New Roman"/>
              </a:rPr>
              <a:t>natural </a:t>
            </a:r>
            <a:r>
              <a:rPr sz="2300" spc="-160" dirty="0">
                <a:solidFill>
                  <a:srgbClr val="0D0D0D"/>
                </a:solidFill>
                <a:latin typeface="Times New Roman"/>
                <a:cs typeface="Times New Roman"/>
              </a:rPr>
              <a:t>gas, </a:t>
            </a:r>
            <a:r>
              <a:rPr sz="2300" spc="-100" dirty="0">
                <a:solidFill>
                  <a:srgbClr val="0D0D0D"/>
                </a:solidFill>
                <a:latin typeface="Times New Roman"/>
                <a:cs typeface="Times New Roman"/>
              </a:rPr>
              <a:t>and </a:t>
            </a:r>
            <a:r>
              <a:rPr sz="2300" spc="-95" dirty="0">
                <a:solidFill>
                  <a:srgbClr val="0D0D0D"/>
                </a:solidFill>
                <a:latin typeface="Times New Roman"/>
                <a:cs typeface="Times New Roman"/>
              </a:rPr>
              <a:t>burning </a:t>
            </a:r>
            <a:r>
              <a:rPr sz="2300" spc="-30" dirty="0">
                <a:solidFill>
                  <a:srgbClr val="0D0D0D"/>
                </a:solidFill>
                <a:latin typeface="Times New Roman"/>
                <a:cs typeface="Times New Roman"/>
              </a:rPr>
              <a:t>it </a:t>
            </a:r>
            <a:r>
              <a:rPr sz="2300" spc="-65" dirty="0">
                <a:solidFill>
                  <a:srgbClr val="0D0D0D"/>
                </a:solidFill>
                <a:latin typeface="Times New Roman"/>
                <a:cs typeface="Times New Roman"/>
              </a:rPr>
              <a:t>for </a:t>
            </a:r>
            <a:r>
              <a:rPr sz="2300" spc="-114" dirty="0">
                <a:solidFill>
                  <a:srgbClr val="0D0D0D"/>
                </a:solidFill>
                <a:latin typeface="Times New Roman"/>
                <a:cs typeface="Times New Roman"/>
              </a:rPr>
              <a:t>fuel, </a:t>
            </a:r>
            <a:r>
              <a:rPr sz="2300" spc="-130" dirty="0">
                <a:solidFill>
                  <a:srgbClr val="0D0D0D"/>
                </a:solidFill>
                <a:latin typeface="Times New Roman"/>
                <a:cs typeface="Times New Roman"/>
              </a:rPr>
              <a:t>releasing </a:t>
            </a:r>
            <a:r>
              <a:rPr sz="2300" spc="-30" dirty="0">
                <a:solidFill>
                  <a:srgbClr val="0D0D0D"/>
                </a:solidFill>
                <a:latin typeface="Times New Roman"/>
                <a:cs typeface="Times New Roman"/>
              </a:rPr>
              <a:t>it </a:t>
            </a:r>
            <a:r>
              <a:rPr sz="2300" spc="-55" dirty="0">
                <a:solidFill>
                  <a:srgbClr val="0D0D0D"/>
                </a:solidFill>
                <a:latin typeface="Times New Roman"/>
                <a:cs typeface="Times New Roman"/>
              </a:rPr>
              <a:t>into </a:t>
            </a:r>
            <a:r>
              <a:rPr sz="2300" spc="-5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300" spc="-75" dirty="0">
                <a:solidFill>
                  <a:srgbClr val="0D0D0D"/>
                </a:solidFill>
                <a:latin typeface="Times New Roman"/>
                <a:cs typeface="Times New Roman"/>
              </a:rPr>
              <a:t>th</a:t>
            </a:r>
            <a:r>
              <a:rPr sz="2300" spc="-80" dirty="0">
                <a:solidFill>
                  <a:srgbClr val="0D0D0D"/>
                </a:solidFill>
                <a:latin typeface="Times New Roman"/>
                <a:cs typeface="Times New Roman"/>
              </a:rPr>
              <a:t>e</a:t>
            </a:r>
            <a:r>
              <a:rPr sz="23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2300" spc="-90" dirty="0">
                <a:solidFill>
                  <a:srgbClr val="0D0D0D"/>
                </a:solidFill>
                <a:latin typeface="Times New Roman"/>
                <a:cs typeface="Times New Roman"/>
              </a:rPr>
              <a:t>atm</a:t>
            </a:r>
            <a:r>
              <a:rPr sz="2300" spc="-105" dirty="0">
                <a:solidFill>
                  <a:srgbClr val="0D0D0D"/>
                </a:solidFill>
                <a:latin typeface="Times New Roman"/>
                <a:cs typeface="Times New Roman"/>
              </a:rPr>
              <a:t>o</a:t>
            </a:r>
            <a:r>
              <a:rPr sz="2300" spc="-90" dirty="0">
                <a:solidFill>
                  <a:srgbClr val="0D0D0D"/>
                </a:solidFill>
                <a:latin typeface="Times New Roman"/>
                <a:cs typeface="Times New Roman"/>
              </a:rPr>
              <a:t>sp</a:t>
            </a:r>
            <a:r>
              <a:rPr sz="2300" spc="-114" dirty="0">
                <a:solidFill>
                  <a:srgbClr val="0D0D0D"/>
                </a:solidFill>
                <a:latin typeface="Times New Roman"/>
                <a:cs typeface="Times New Roman"/>
              </a:rPr>
              <a:t>h</a:t>
            </a:r>
            <a:r>
              <a:rPr sz="2300" spc="-135" dirty="0">
                <a:solidFill>
                  <a:srgbClr val="0D0D0D"/>
                </a:solidFill>
                <a:latin typeface="Times New Roman"/>
                <a:cs typeface="Times New Roman"/>
              </a:rPr>
              <a:t>er</a:t>
            </a:r>
            <a:r>
              <a:rPr sz="2300" spc="-150" dirty="0">
                <a:solidFill>
                  <a:srgbClr val="0D0D0D"/>
                </a:solidFill>
                <a:latin typeface="Times New Roman"/>
                <a:cs typeface="Times New Roman"/>
              </a:rPr>
              <a:t>e</a:t>
            </a:r>
            <a:r>
              <a:rPr sz="23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2300" spc="-65" dirty="0">
                <a:solidFill>
                  <a:srgbClr val="0D0D0D"/>
                </a:solidFill>
                <a:latin typeface="Times New Roman"/>
                <a:cs typeface="Times New Roman"/>
              </a:rPr>
              <a:t>i</a:t>
            </a:r>
            <a:r>
              <a:rPr sz="2300" spc="-100" dirty="0">
                <a:solidFill>
                  <a:srgbClr val="0D0D0D"/>
                </a:solidFill>
                <a:latin typeface="Times New Roman"/>
                <a:cs typeface="Times New Roman"/>
              </a:rPr>
              <a:t>n</a:t>
            </a:r>
            <a:r>
              <a:rPr sz="23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2300" spc="-110" dirty="0">
                <a:solidFill>
                  <a:srgbClr val="0D0D0D"/>
                </a:solidFill>
                <a:latin typeface="Times New Roman"/>
                <a:cs typeface="Times New Roman"/>
              </a:rPr>
              <a:t>incr</a:t>
            </a:r>
            <a:r>
              <a:rPr sz="2300" spc="-140" dirty="0">
                <a:solidFill>
                  <a:srgbClr val="0D0D0D"/>
                </a:solidFill>
                <a:latin typeface="Times New Roman"/>
                <a:cs typeface="Times New Roman"/>
              </a:rPr>
              <a:t>e</a:t>
            </a:r>
            <a:r>
              <a:rPr sz="2300" spc="-95" dirty="0">
                <a:solidFill>
                  <a:srgbClr val="0D0D0D"/>
                </a:solidFill>
                <a:latin typeface="Times New Roman"/>
                <a:cs typeface="Times New Roman"/>
              </a:rPr>
              <a:t>dible</a:t>
            </a:r>
            <a:r>
              <a:rPr sz="2300" dirty="0">
                <a:solidFill>
                  <a:srgbClr val="0D0D0D"/>
                </a:solidFill>
                <a:latin typeface="Times New Roman"/>
                <a:cs typeface="Times New Roman"/>
              </a:rPr>
              <a:t>	</a:t>
            </a:r>
            <a:r>
              <a:rPr sz="2300" spc="-70" dirty="0">
                <a:solidFill>
                  <a:srgbClr val="0D0D0D"/>
                </a:solidFill>
                <a:latin typeface="Times New Roman"/>
                <a:cs typeface="Times New Roman"/>
              </a:rPr>
              <a:t>quantit</a:t>
            </a:r>
            <a:r>
              <a:rPr sz="2300" spc="-65" dirty="0">
                <a:solidFill>
                  <a:srgbClr val="0D0D0D"/>
                </a:solidFill>
                <a:latin typeface="Times New Roman"/>
                <a:cs typeface="Times New Roman"/>
              </a:rPr>
              <a:t>i</a:t>
            </a:r>
            <a:r>
              <a:rPr sz="2300" spc="-185" dirty="0">
                <a:solidFill>
                  <a:srgbClr val="0D0D0D"/>
                </a:solidFill>
                <a:latin typeface="Times New Roman"/>
                <a:cs typeface="Times New Roman"/>
              </a:rPr>
              <a:t>e</a:t>
            </a:r>
            <a:r>
              <a:rPr sz="2300" spc="-170" dirty="0">
                <a:solidFill>
                  <a:srgbClr val="0D0D0D"/>
                </a:solidFill>
                <a:latin typeface="Times New Roman"/>
                <a:cs typeface="Times New Roman"/>
              </a:rPr>
              <a:t>s</a:t>
            </a:r>
            <a:r>
              <a:rPr sz="2300" spc="-120" dirty="0">
                <a:solidFill>
                  <a:srgbClr val="0D0D0D"/>
                </a:solidFill>
                <a:latin typeface="Times New Roman"/>
                <a:cs typeface="Times New Roman"/>
              </a:rPr>
              <a:t>.</a:t>
            </a: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300" spc="-65" dirty="0">
                <a:solidFill>
                  <a:srgbClr val="0D0D0D"/>
                </a:solidFill>
                <a:latin typeface="Times New Roman"/>
                <a:cs typeface="Times New Roman"/>
              </a:rPr>
              <a:t>When </a:t>
            </a:r>
            <a:r>
              <a:rPr sz="2300" spc="-220" dirty="0">
                <a:solidFill>
                  <a:srgbClr val="0D0D0D"/>
                </a:solidFill>
                <a:latin typeface="Times New Roman"/>
                <a:cs typeface="Times New Roman"/>
              </a:rPr>
              <a:t>we </a:t>
            </a:r>
            <a:r>
              <a:rPr sz="2300" spc="-80" dirty="0">
                <a:solidFill>
                  <a:srgbClr val="0D0D0D"/>
                </a:solidFill>
                <a:latin typeface="Times New Roman"/>
                <a:cs typeface="Times New Roman"/>
              </a:rPr>
              <a:t>talk about </a:t>
            </a:r>
            <a:r>
              <a:rPr sz="2300" spc="-95" dirty="0">
                <a:solidFill>
                  <a:srgbClr val="0D0D0D"/>
                </a:solidFill>
                <a:latin typeface="Times New Roman"/>
                <a:cs typeface="Times New Roman"/>
              </a:rPr>
              <a:t>anthropogenic </a:t>
            </a:r>
            <a:r>
              <a:rPr sz="2300" spc="-100" dirty="0">
                <a:solidFill>
                  <a:srgbClr val="0D0D0D"/>
                </a:solidFill>
                <a:latin typeface="Times New Roman"/>
                <a:cs typeface="Times New Roman"/>
              </a:rPr>
              <a:t>carbon </a:t>
            </a:r>
            <a:r>
              <a:rPr sz="2300" spc="-130" dirty="0">
                <a:solidFill>
                  <a:srgbClr val="0D0D0D"/>
                </a:solidFill>
                <a:latin typeface="Times New Roman"/>
                <a:cs typeface="Times New Roman"/>
              </a:rPr>
              <a:t>emissions </a:t>
            </a:r>
            <a:r>
              <a:rPr sz="2300" spc="-220" dirty="0">
                <a:solidFill>
                  <a:srgbClr val="0D0D0D"/>
                </a:solidFill>
                <a:latin typeface="Times New Roman"/>
                <a:cs typeface="Times New Roman"/>
              </a:rPr>
              <a:t>we </a:t>
            </a:r>
            <a:r>
              <a:rPr sz="2300" spc="-130" dirty="0">
                <a:solidFill>
                  <a:srgbClr val="0D0D0D"/>
                </a:solidFill>
                <a:latin typeface="Times New Roman"/>
                <a:cs typeface="Times New Roman"/>
              </a:rPr>
              <a:t>are </a:t>
            </a:r>
            <a:r>
              <a:rPr sz="2300" spc="-105" dirty="0">
                <a:solidFill>
                  <a:srgbClr val="0D0D0D"/>
                </a:solidFill>
                <a:latin typeface="Times New Roman"/>
                <a:cs typeface="Times New Roman"/>
              </a:rPr>
              <a:t>referring </a:t>
            </a:r>
            <a:r>
              <a:rPr sz="2300" spc="-25" dirty="0">
                <a:solidFill>
                  <a:srgbClr val="0D0D0D"/>
                </a:solidFill>
                <a:latin typeface="Times New Roman"/>
                <a:cs typeface="Times New Roman"/>
              </a:rPr>
              <a:t>to </a:t>
            </a:r>
            <a:r>
              <a:rPr sz="2300" spc="-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300" spc="-125" dirty="0">
                <a:solidFill>
                  <a:srgbClr val="0D0D0D"/>
                </a:solidFill>
                <a:latin typeface="Times New Roman"/>
                <a:cs typeface="Times New Roman"/>
              </a:rPr>
              <a:t>such </a:t>
            </a:r>
            <a:r>
              <a:rPr sz="2300" spc="-95" dirty="0">
                <a:solidFill>
                  <a:srgbClr val="0D0D0D"/>
                </a:solidFill>
                <a:latin typeface="Times New Roman"/>
                <a:cs typeface="Times New Roman"/>
              </a:rPr>
              <a:t>things </a:t>
            </a:r>
            <a:r>
              <a:rPr sz="2300" spc="-165" dirty="0">
                <a:solidFill>
                  <a:srgbClr val="0D0D0D"/>
                </a:solidFill>
                <a:latin typeface="Times New Roman"/>
                <a:cs typeface="Times New Roman"/>
              </a:rPr>
              <a:t>as </a:t>
            </a:r>
            <a:r>
              <a:rPr sz="2300" spc="-95" dirty="0">
                <a:solidFill>
                  <a:srgbClr val="0D0D0D"/>
                </a:solidFill>
                <a:latin typeface="Times New Roman"/>
                <a:cs typeface="Times New Roman"/>
              </a:rPr>
              <a:t>burning </a:t>
            </a:r>
            <a:r>
              <a:rPr sz="2300" spc="-110" dirty="0">
                <a:solidFill>
                  <a:srgbClr val="0D0D0D"/>
                </a:solidFill>
                <a:latin typeface="Times New Roman"/>
                <a:cs typeface="Times New Roman"/>
              </a:rPr>
              <a:t>fossil </a:t>
            </a:r>
            <a:r>
              <a:rPr sz="2300" spc="-120" dirty="0">
                <a:solidFill>
                  <a:srgbClr val="0D0D0D"/>
                </a:solidFill>
                <a:latin typeface="Times New Roman"/>
                <a:cs typeface="Times New Roman"/>
              </a:rPr>
              <a:t>fuels </a:t>
            </a:r>
            <a:r>
              <a:rPr sz="2300" spc="-105" dirty="0">
                <a:solidFill>
                  <a:srgbClr val="0D0D0D"/>
                </a:solidFill>
                <a:latin typeface="Times New Roman"/>
                <a:cs typeface="Times New Roman"/>
              </a:rPr>
              <a:t>(coal, </a:t>
            </a:r>
            <a:r>
              <a:rPr sz="2300" spc="-100" dirty="0">
                <a:solidFill>
                  <a:srgbClr val="0D0D0D"/>
                </a:solidFill>
                <a:latin typeface="Times New Roman"/>
                <a:cs typeface="Times New Roman"/>
              </a:rPr>
              <a:t>oil, </a:t>
            </a:r>
            <a:r>
              <a:rPr sz="2300" spc="-90" dirty="0">
                <a:solidFill>
                  <a:srgbClr val="0D0D0D"/>
                </a:solidFill>
                <a:latin typeface="Times New Roman"/>
                <a:cs typeface="Times New Roman"/>
              </a:rPr>
              <a:t>natural </a:t>
            </a:r>
            <a:r>
              <a:rPr sz="2300" spc="-130" dirty="0">
                <a:solidFill>
                  <a:srgbClr val="0D0D0D"/>
                </a:solidFill>
                <a:latin typeface="Times New Roman"/>
                <a:cs typeface="Times New Roman"/>
              </a:rPr>
              <a:t>gas) </a:t>
            </a:r>
            <a:r>
              <a:rPr sz="2300" spc="-95" dirty="0">
                <a:solidFill>
                  <a:srgbClr val="0D0D0D"/>
                </a:solidFill>
                <a:latin typeface="Times New Roman"/>
                <a:cs typeface="Times New Roman"/>
              </a:rPr>
              <a:t>and </a:t>
            </a:r>
            <a:r>
              <a:rPr sz="2300" spc="-125" dirty="0">
                <a:solidFill>
                  <a:srgbClr val="0D0D0D"/>
                </a:solidFill>
                <a:latin typeface="Times New Roman"/>
                <a:cs typeface="Times New Roman"/>
              </a:rPr>
              <a:t>clearing </a:t>
            </a:r>
            <a:r>
              <a:rPr sz="2300" spc="-85" dirty="0">
                <a:solidFill>
                  <a:srgbClr val="0D0D0D"/>
                </a:solidFill>
                <a:latin typeface="Times New Roman"/>
                <a:cs typeface="Times New Roman"/>
              </a:rPr>
              <a:t>of </a:t>
            </a:r>
            <a:r>
              <a:rPr sz="2300" spc="-8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300" spc="-95" dirty="0">
                <a:solidFill>
                  <a:srgbClr val="0D0D0D"/>
                </a:solidFill>
                <a:latin typeface="Times New Roman"/>
                <a:cs typeface="Times New Roman"/>
              </a:rPr>
              <a:t>forests</a:t>
            </a:r>
            <a:r>
              <a:rPr sz="2300" spc="-9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300" spc="-135" dirty="0">
                <a:solidFill>
                  <a:srgbClr val="0D0D0D"/>
                </a:solidFill>
                <a:latin typeface="Times New Roman"/>
                <a:cs typeface="Times New Roman"/>
              </a:rPr>
              <a:t>which</a:t>
            </a:r>
            <a:r>
              <a:rPr sz="2300" spc="-13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300" spc="-150" dirty="0">
                <a:solidFill>
                  <a:srgbClr val="0D0D0D"/>
                </a:solidFill>
                <a:latin typeface="Times New Roman"/>
                <a:cs typeface="Times New Roman"/>
              </a:rPr>
              <a:t>removes</a:t>
            </a:r>
            <a:r>
              <a:rPr sz="2300" spc="-14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300" spc="-140" dirty="0">
                <a:solidFill>
                  <a:srgbClr val="0D0D0D"/>
                </a:solidFill>
                <a:latin typeface="Times New Roman"/>
                <a:cs typeface="Times New Roman"/>
              </a:rPr>
              <a:t>large</a:t>
            </a:r>
            <a:r>
              <a:rPr sz="2300" spc="-13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300" spc="-140" dirty="0">
                <a:solidFill>
                  <a:srgbClr val="0D0D0D"/>
                </a:solidFill>
                <a:latin typeface="Times New Roman"/>
                <a:cs typeface="Times New Roman"/>
              </a:rPr>
              <a:t>swathes</a:t>
            </a:r>
            <a:r>
              <a:rPr sz="2300" spc="-13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300" spc="-75" dirty="0">
                <a:solidFill>
                  <a:srgbClr val="0D0D0D"/>
                </a:solidFill>
                <a:latin typeface="Times New Roman"/>
                <a:cs typeface="Times New Roman"/>
              </a:rPr>
              <a:t>of</a:t>
            </a:r>
            <a:r>
              <a:rPr sz="2300" spc="-7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300" spc="-75" dirty="0">
                <a:solidFill>
                  <a:srgbClr val="0D0D0D"/>
                </a:solidFill>
                <a:latin typeface="Times New Roman"/>
                <a:cs typeface="Times New Roman"/>
              </a:rPr>
              <a:t>potential</a:t>
            </a:r>
            <a:r>
              <a:rPr sz="2300" spc="-7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300" spc="-130" dirty="0">
                <a:solidFill>
                  <a:srgbClr val="0D0D0D"/>
                </a:solidFill>
                <a:latin typeface="Times New Roman"/>
                <a:cs typeface="Times New Roman"/>
              </a:rPr>
              <a:t>sources</a:t>
            </a:r>
            <a:r>
              <a:rPr sz="2300" spc="-1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300" spc="-75" dirty="0">
                <a:solidFill>
                  <a:srgbClr val="0D0D0D"/>
                </a:solidFill>
                <a:latin typeface="Times New Roman"/>
                <a:cs typeface="Times New Roman"/>
              </a:rPr>
              <a:t>of </a:t>
            </a:r>
            <a:r>
              <a:rPr sz="2300" spc="-70" dirty="0">
                <a:solidFill>
                  <a:srgbClr val="0D0D0D"/>
                </a:solidFill>
                <a:latin typeface="Times New Roman"/>
                <a:cs typeface="Times New Roman"/>
              </a:rPr>
              <a:t> photosynthesis</a:t>
            </a:r>
            <a:r>
              <a:rPr sz="2300" spc="-70" dirty="0">
                <a:solidFill>
                  <a:srgbClr val="0D0D0D"/>
                </a:solidFill>
                <a:latin typeface="Georgia"/>
                <a:cs typeface="Georgia"/>
              </a:rPr>
              <a:t>…</a:t>
            </a:r>
            <a:r>
              <a:rPr sz="2300" spc="-70" dirty="0">
                <a:solidFill>
                  <a:srgbClr val="0D0D0D"/>
                </a:solidFill>
                <a:latin typeface="Times New Roman"/>
                <a:cs typeface="Times New Roman"/>
              </a:rPr>
              <a:t>and </a:t>
            </a:r>
            <a:r>
              <a:rPr sz="2300" spc="-120" dirty="0">
                <a:solidFill>
                  <a:srgbClr val="0D0D0D"/>
                </a:solidFill>
                <a:latin typeface="Times New Roman"/>
                <a:cs typeface="Times New Roman"/>
              </a:rPr>
              <a:t>human </a:t>
            </a:r>
            <a:r>
              <a:rPr sz="2300" spc="-114" dirty="0">
                <a:solidFill>
                  <a:srgbClr val="0D0D0D"/>
                </a:solidFill>
                <a:latin typeface="Times New Roman"/>
                <a:cs typeface="Times New Roman"/>
              </a:rPr>
              <a:t>exhalation. </a:t>
            </a:r>
            <a:r>
              <a:rPr sz="2300" spc="-95" dirty="0">
                <a:solidFill>
                  <a:srgbClr val="0D0D0D"/>
                </a:solidFill>
                <a:latin typeface="Times New Roman"/>
                <a:cs typeface="Times New Roman"/>
              </a:rPr>
              <a:t>At </a:t>
            </a:r>
            <a:r>
              <a:rPr sz="2300" spc="-160" dirty="0">
                <a:solidFill>
                  <a:srgbClr val="0D0D0D"/>
                </a:solidFill>
                <a:latin typeface="Times New Roman"/>
                <a:cs typeface="Times New Roman"/>
              </a:rPr>
              <a:t>a </a:t>
            </a:r>
            <a:r>
              <a:rPr sz="2300" spc="-100" dirty="0">
                <a:solidFill>
                  <a:srgbClr val="0D0D0D"/>
                </a:solidFill>
                <a:latin typeface="Times New Roman"/>
                <a:cs typeface="Times New Roman"/>
              </a:rPr>
              <a:t>time </a:t>
            </a:r>
            <a:r>
              <a:rPr sz="2300" spc="-150" dirty="0">
                <a:solidFill>
                  <a:srgbClr val="0D0D0D"/>
                </a:solidFill>
                <a:latin typeface="Times New Roman"/>
                <a:cs typeface="Times New Roman"/>
              </a:rPr>
              <a:t>when </a:t>
            </a:r>
            <a:r>
              <a:rPr sz="2300" spc="-30" dirty="0">
                <a:solidFill>
                  <a:srgbClr val="0D0D0D"/>
                </a:solidFill>
                <a:latin typeface="Times New Roman"/>
                <a:cs typeface="Times New Roman"/>
              </a:rPr>
              <a:t>it </a:t>
            </a:r>
            <a:r>
              <a:rPr sz="2300" spc="-120" dirty="0">
                <a:solidFill>
                  <a:srgbClr val="0D0D0D"/>
                </a:solidFill>
                <a:latin typeface="Times New Roman"/>
                <a:cs typeface="Times New Roman"/>
              </a:rPr>
              <a:t>is </a:t>
            </a:r>
            <a:r>
              <a:rPr sz="2300" spc="-130" dirty="0">
                <a:solidFill>
                  <a:srgbClr val="0D0D0D"/>
                </a:solidFill>
                <a:latin typeface="Times New Roman"/>
                <a:cs typeface="Times New Roman"/>
              </a:rPr>
              <a:t>becoming </a:t>
            </a:r>
            <a:r>
              <a:rPr sz="2300" spc="-1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300" spc="-130" dirty="0">
                <a:solidFill>
                  <a:srgbClr val="0D0D0D"/>
                </a:solidFill>
                <a:latin typeface="Times New Roman"/>
                <a:cs typeface="Times New Roman"/>
              </a:rPr>
              <a:t>increasingly</a:t>
            </a:r>
            <a:r>
              <a:rPr sz="2300" spc="-1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300" spc="-120" dirty="0">
                <a:solidFill>
                  <a:srgbClr val="0D0D0D"/>
                </a:solidFill>
                <a:latin typeface="Times New Roman"/>
                <a:cs typeface="Times New Roman"/>
              </a:rPr>
              <a:t>imperative</a:t>
            </a:r>
            <a:r>
              <a:rPr sz="2300" spc="-114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300" spc="-45" dirty="0">
                <a:solidFill>
                  <a:srgbClr val="0D0D0D"/>
                </a:solidFill>
                <a:latin typeface="Times New Roman"/>
                <a:cs typeface="Times New Roman"/>
              </a:rPr>
              <a:t>that</a:t>
            </a:r>
            <a:r>
              <a:rPr sz="2300" spc="-4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300" spc="-215" dirty="0">
                <a:solidFill>
                  <a:srgbClr val="0D0D0D"/>
                </a:solidFill>
                <a:latin typeface="Times New Roman"/>
                <a:cs typeface="Times New Roman"/>
              </a:rPr>
              <a:t>we</a:t>
            </a:r>
            <a:r>
              <a:rPr sz="2300" spc="-2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300" spc="-120" dirty="0">
                <a:solidFill>
                  <a:srgbClr val="0D0D0D"/>
                </a:solidFill>
                <a:latin typeface="Times New Roman"/>
                <a:cs typeface="Times New Roman"/>
              </a:rPr>
              <a:t>reduce</a:t>
            </a:r>
            <a:r>
              <a:rPr sz="2300" spc="-114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300" spc="-75" dirty="0">
                <a:solidFill>
                  <a:srgbClr val="0D0D0D"/>
                </a:solidFill>
                <a:latin typeface="Times New Roman"/>
                <a:cs typeface="Times New Roman"/>
              </a:rPr>
              <a:t>our</a:t>
            </a:r>
            <a:r>
              <a:rPr sz="2300" spc="43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300" spc="-100" dirty="0">
                <a:solidFill>
                  <a:srgbClr val="0D0D0D"/>
                </a:solidFill>
                <a:latin typeface="Times New Roman"/>
                <a:cs typeface="Times New Roman"/>
              </a:rPr>
              <a:t>carbon</a:t>
            </a:r>
            <a:r>
              <a:rPr sz="2300" spc="38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300" spc="-130" dirty="0">
                <a:solidFill>
                  <a:srgbClr val="0D0D0D"/>
                </a:solidFill>
                <a:latin typeface="Times New Roman"/>
                <a:cs typeface="Times New Roman"/>
              </a:rPr>
              <a:t>emissions,</a:t>
            </a:r>
            <a:r>
              <a:rPr sz="2300" spc="3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300" spc="-80" dirty="0">
                <a:solidFill>
                  <a:srgbClr val="0D0D0D"/>
                </a:solidFill>
                <a:latin typeface="Times New Roman"/>
                <a:cs typeface="Times New Roman"/>
              </a:rPr>
              <a:t>the </a:t>
            </a:r>
            <a:r>
              <a:rPr sz="2300" spc="-7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300" spc="-150" dirty="0">
                <a:solidFill>
                  <a:srgbClr val="0D0D0D"/>
                </a:solidFill>
                <a:latin typeface="Times New Roman"/>
                <a:cs typeface="Times New Roman"/>
              </a:rPr>
              <a:t>evidence</a:t>
            </a:r>
            <a:r>
              <a:rPr sz="2300" spc="-5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300" spc="-65" dirty="0">
                <a:solidFill>
                  <a:srgbClr val="0D0D0D"/>
                </a:solidFill>
                <a:latin typeface="Times New Roman"/>
                <a:cs typeface="Times New Roman"/>
              </a:rPr>
              <a:t>points</a:t>
            </a:r>
            <a:r>
              <a:rPr sz="2300" spc="-3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300" spc="-25" dirty="0">
                <a:solidFill>
                  <a:srgbClr val="0D0D0D"/>
                </a:solidFill>
                <a:latin typeface="Times New Roman"/>
                <a:cs typeface="Times New Roman"/>
              </a:rPr>
              <a:t>to </a:t>
            </a:r>
            <a:r>
              <a:rPr sz="2300" spc="-75" dirty="0">
                <a:solidFill>
                  <a:srgbClr val="0D0D0D"/>
                </a:solidFill>
                <a:latin typeface="Times New Roman"/>
                <a:cs typeface="Times New Roman"/>
              </a:rPr>
              <a:t>the</a:t>
            </a:r>
            <a:r>
              <a:rPr sz="2300" spc="-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300" spc="-90" dirty="0">
                <a:solidFill>
                  <a:srgbClr val="0D0D0D"/>
                </a:solidFill>
                <a:latin typeface="Times New Roman"/>
                <a:cs typeface="Times New Roman"/>
              </a:rPr>
              <a:t>fact</a:t>
            </a:r>
            <a:r>
              <a:rPr sz="2300" spc="-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300" spc="-45" dirty="0">
                <a:solidFill>
                  <a:srgbClr val="0D0D0D"/>
                </a:solidFill>
                <a:latin typeface="Times New Roman"/>
                <a:cs typeface="Times New Roman"/>
              </a:rPr>
              <a:t>that</a:t>
            </a:r>
            <a:r>
              <a:rPr sz="2300" spc="-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300" spc="-114" dirty="0">
                <a:solidFill>
                  <a:srgbClr val="0D0D0D"/>
                </a:solidFill>
                <a:latin typeface="Times New Roman"/>
                <a:cs typeface="Times New Roman"/>
              </a:rPr>
              <a:t>they</a:t>
            </a:r>
            <a:r>
              <a:rPr sz="2300" spc="-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300" spc="-130" dirty="0">
                <a:solidFill>
                  <a:srgbClr val="0D0D0D"/>
                </a:solidFill>
                <a:latin typeface="Times New Roman"/>
                <a:cs typeface="Times New Roman"/>
              </a:rPr>
              <a:t>are</a:t>
            </a:r>
            <a:r>
              <a:rPr sz="2300" spc="-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300" spc="-80" dirty="0">
                <a:solidFill>
                  <a:srgbClr val="0D0D0D"/>
                </a:solidFill>
                <a:latin typeface="Times New Roman"/>
                <a:cs typeface="Times New Roman"/>
              </a:rPr>
              <a:t>still</a:t>
            </a:r>
            <a:r>
              <a:rPr sz="2300" spc="-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300" spc="-125" dirty="0">
                <a:solidFill>
                  <a:srgbClr val="0D0D0D"/>
                </a:solidFill>
                <a:latin typeface="Times New Roman"/>
                <a:cs typeface="Times New Roman"/>
              </a:rPr>
              <a:t>increasing.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343865"/>
            <a:ext cx="578612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i="1" spc="135" dirty="0">
                <a:solidFill>
                  <a:srgbClr val="001F5F"/>
                </a:solidFill>
                <a:latin typeface="Times New Roman"/>
                <a:cs typeface="Times New Roman"/>
              </a:rPr>
              <a:t>L</a:t>
            </a:r>
            <a:r>
              <a:rPr sz="5000" i="1" spc="65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5000" i="1" spc="-735" dirty="0">
                <a:solidFill>
                  <a:srgbClr val="001F5F"/>
                </a:solidFill>
                <a:latin typeface="Times New Roman"/>
                <a:cs typeface="Times New Roman"/>
              </a:rPr>
              <a:t>stin</a:t>
            </a:r>
            <a:r>
              <a:rPr sz="5000" i="1" spc="-969" dirty="0">
                <a:solidFill>
                  <a:srgbClr val="001F5F"/>
                </a:solidFill>
                <a:latin typeface="Times New Roman"/>
                <a:cs typeface="Times New Roman"/>
              </a:rPr>
              <a:t>g</a:t>
            </a:r>
            <a:r>
              <a:rPr sz="5000" i="1" spc="-4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5000" i="1" spc="-1095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5000" i="1" spc="-1390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5000" i="1" spc="-1185" dirty="0">
                <a:solidFill>
                  <a:srgbClr val="001F5F"/>
                </a:solidFill>
                <a:latin typeface="Times New Roman"/>
                <a:cs typeface="Times New Roman"/>
              </a:rPr>
              <a:t>me</a:t>
            </a:r>
            <a:r>
              <a:rPr sz="5000" i="1"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5000" i="1" spc="-290" dirty="0">
                <a:solidFill>
                  <a:srgbClr val="001F5F"/>
                </a:solidFill>
                <a:latin typeface="Times New Roman"/>
                <a:cs typeface="Times New Roman"/>
              </a:rPr>
              <a:t>Gr</a:t>
            </a:r>
            <a:r>
              <a:rPr sz="5000" i="1" spc="-215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5000" i="1" spc="-1140" dirty="0">
                <a:solidFill>
                  <a:srgbClr val="001F5F"/>
                </a:solidFill>
                <a:latin typeface="Times New Roman"/>
                <a:cs typeface="Times New Roman"/>
              </a:rPr>
              <a:t>enh</a:t>
            </a:r>
            <a:r>
              <a:rPr sz="5000" i="1" spc="-1080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5000" i="1" spc="-1155" dirty="0">
                <a:solidFill>
                  <a:srgbClr val="001F5F"/>
                </a:solidFill>
                <a:latin typeface="Times New Roman"/>
                <a:cs typeface="Times New Roman"/>
              </a:rPr>
              <a:t>use</a:t>
            </a:r>
            <a:r>
              <a:rPr sz="5000" i="1" spc="-4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5000" i="1" spc="-330" dirty="0">
                <a:solidFill>
                  <a:srgbClr val="001F5F"/>
                </a:solidFill>
                <a:latin typeface="Times New Roman"/>
                <a:cs typeface="Times New Roman"/>
              </a:rPr>
              <a:t>Ga</a:t>
            </a:r>
            <a:r>
              <a:rPr sz="5000" i="1" spc="-190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5000" i="1" spc="-1235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5000" i="1" spc="-1065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5000" i="1" spc="-625" dirty="0">
                <a:solidFill>
                  <a:srgbClr val="001F5F"/>
                </a:solidFill>
                <a:latin typeface="Times New Roman"/>
                <a:cs typeface="Times New Roman"/>
              </a:rPr>
              <a:t>:</a:t>
            </a:r>
            <a:endParaRPr sz="5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61769" y="1103122"/>
            <a:ext cx="30111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i="1" spc="-390" dirty="0">
                <a:solidFill>
                  <a:srgbClr val="1A2907"/>
                </a:solidFill>
                <a:latin typeface="Times New Roman"/>
                <a:cs typeface="Times New Roman"/>
              </a:rPr>
              <a:t>Th</a:t>
            </a:r>
            <a:r>
              <a:rPr sz="4000" b="0" i="1" spc="-325" dirty="0">
                <a:solidFill>
                  <a:srgbClr val="1A2907"/>
                </a:solidFill>
                <a:latin typeface="Times New Roman"/>
                <a:cs typeface="Times New Roman"/>
              </a:rPr>
              <a:t>e</a:t>
            </a:r>
            <a:r>
              <a:rPr sz="4000" b="0" i="1" spc="105" dirty="0">
                <a:solidFill>
                  <a:srgbClr val="1A2907"/>
                </a:solidFill>
                <a:latin typeface="Times New Roman"/>
                <a:cs typeface="Times New Roman"/>
              </a:rPr>
              <a:t> </a:t>
            </a:r>
            <a:r>
              <a:rPr sz="4000" b="0" i="1" spc="-505" dirty="0">
                <a:solidFill>
                  <a:srgbClr val="1A2907"/>
                </a:solidFill>
                <a:latin typeface="Times New Roman"/>
                <a:cs typeface="Times New Roman"/>
              </a:rPr>
              <a:t>Carbon</a:t>
            </a:r>
            <a:r>
              <a:rPr sz="4000" b="0" i="1" spc="120" dirty="0">
                <a:solidFill>
                  <a:srgbClr val="1A2907"/>
                </a:solidFill>
                <a:latin typeface="Times New Roman"/>
                <a:cs typeface="Times New Roman"/>
              </a:rPr>
              <a:t> </a:t>
            </a:r>
            <a:r>
              <a:rPr sz="4000" b="0" i="1" spc="-390" dirty="0">
                <a:solidFill>
                  <a:srgbClr val="1A2907"/>
                </a:solidFill>
                <a:latin typeface="Times New Roman"/>
                <a:cs typeface="Times New Roman"/>
              </a:rPr>
              <a:t>Cycle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844" y="1907794"/>
            <a:ext cx="5946140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" marR="5080" indent="-44450" algn="just">
              <a:lnSpc>
                <a:spcPct val="100000"/>
              </a:lnSpc>
              <a:spcBef>
                <a:spcPts val="100"/>
              </a:spcBef>
            </a:pPr>
            <a:r>
              <a:rPr sz="2400" spc="-165" dirty="0">
                <a:solidFill>
                  <a:srgbClr val="34352A"/>
                </a:solidFill>
                <a:latin typeface="Times New Roman"/>
                <a:cs typeface="Times New Roman"/>
              </a:rPr>
              <a:t>Levels</a:t>
            </a:r>
            <a:r>
              <a:rPr sz="2400" spc="-160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34352A"/>
                </a:solidFill>
                <a:latin typeface="Times New Roman"/>
                <a:cs typeface="Times New Roman"/>
              </a:rPr>
              <a:t>of</a:t>
            </a:r>
            <a:r>
              <a:rPr sz="2400" spc="-70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05" dirty="0">
                <a:solidFill>
                  <a:srgbClr val="34352A"/>
                </a:solidFill>
                <a:latin typeface="Times New Roman"/>
                <a:cs typeface="Times New Roman"/>
              </a:rPr>
              <a:t>carbon</a:t>
            </a:r>
            <a:r>
              <a:rPr sz="2400" spc="-100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14" dirty="0">
                <a:solidFill>
                  <a:srgbClr val="34352A"/>
                </a:solidFill>
                <a:latin typeface="Times New Roman"/>
                <a:cs typeface="Times New Roman"/>
              </a:rPr>
              <a:t>dioxide</a:t>
            </a:r>
            <a:r>
              <a:rPr sz="2400" spc="-110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85" dirty="0">
                <a:solidFill>
                  <a:srgbClr val="34352A"/>
                </a:solidFill>
                <a:latin typeface="Times New Roman"/>
                <a:cs typeface="Times New Roman"/>
              </a:rPr>
              <a:t>in</a:t>
            </a:r>
            <a:r>
              <a:rPr sz="2400" spc="-80" dirty="0">
                <a:solidFill>
                  <a:srgbClr val="34352A"/>
                </a:solidFill>
                <a:latin typeface="Times New Roman"/>
                <a:cs typeface="Times New Roman"/>
              </a:rPr>
              <a:t> the</a:t>
            </a:r>
            <a:r>
              <a:rPr sz="2400" spc="-75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10" dirty="0">
                <a:solidFill>
                  <a:srgbClr val="34352A"/>
                </a:solidFill>
                <a:latin typeface="Times New Roman"/>
                <a:cs typeface="Times New Roman"/>
              </a:rPr>
              <a:t>atmosphere</a:t>
            </a:r>
            <a:r>
              <a:rPr sz="2400" spc="-105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35" dirty="0">
                <a:solidFill>
                  <a:srgbClr val="34352A"/>
                </a:solidFill>
                <a:latin typeface="Times New Roman"/>
                <a:cs typeface="Times New Roman"/>
              </a:rPr>
              <a:t>are </a:t>
            </a:r>
            <a:r>
              <a:rPr sz="2400" spc="-130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85" dirty="0">
                <a:solidFill>
                  <a:srgbClr val="34352A"/>
                </a:solidFill>
                <a:latin typeface="Times New Roman"/>
                <a:cs typeface="Times New Roman"/>
              </a:rPr>
              <a:t>controlled</a:t>
            </a:r>
            <a:r>
              <a:rPr sz="2400" spc="-80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85" dirty="0">
                <a:solidFill>
                  <a:srgbClr val="34352A"/>
                </a:solidFill>
                <a:latin typeface="Times New Roman"/>
                <a:cs typeface="Times New Roman"/>
              </a:rPr>
              <a:t>in</a:t>
            </a:r>
            <a:r>
              <a:rPr sz="2400" spc="-80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34352A"/>
                </a:solidFill>
                <a:latin typeface="Times New Roman"/>
                <a:cs typeface="Times New Roman"/>
              </a:rPr>
              <a:t>nature</a:t>
            </a:r>
            <a:r>
              <a:rPr sz="2400" spc="-90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50" dirty="0">
                <a:solidFill>
                  <a:srgbClr val="34352A"/>
                </a:solidFill>
                <a:latin typeface="Times New Roman"/>
                <a:cs typeface="Times New Roman"/>
              </a:rPr>
              <a:t>by</a:t>
            </a:r>
            <a:r>
              <a:rPr sz="2400" spc="-145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70" dirty="0">
                <a:solidFill>
                  <a:srgbClr val="34352A"/>
                </a:solidFill>
                <a:latin typeface="Times New Roman"/>
                <a:cs typeface="Times New Roman"/>
              </a:rPr>
              <a:t>a</a:t>
            </a:r>
            <a:r>
              <a:rPr sz="2400" spc="-165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25" dirty="0">
                <a:solidFill>
                  <a:srgbClr val="34352A"/>
                </a:solidFill>
                <a:latin typeface="Times New Roman"/>
                <a:cs typeface="Times New Roman"/>
              </a:rPr>
              <a:t>process</a:t>
            </a:r>
            <a:r>
              <a:rPr sz="2400" spc="-120" dirty="0">
                <a:solidFill>
                  <a:srgbClr val="34352A"/>
                </a:solidFill>
                <a:latin typeface="Times New Roman"/>
                <a:cs typeface="Times New Roman"/>
              </a:rPr>
              <a:t> known</a:t>
            </a:r>
            <a:r>
              <a:rPr sz="2400" spc="-114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65" dirty="0">
                <a:solidFill>
                  <a:srgbClr val="34352A"/>
                </a:solidFill>
                <a:latin typeface="Times New Roman"/>
                <a:cs typeface="Times New Roman"/>
              </a:rPr>
              <a:t>as</a:t>
            </a:r>
            <a:r>
              <a:rPr sz="2400" spc="-160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34352A"/>
                </a:solidFill>
                <a:latin typeface="Times New Roman"/>
                <a:cs typeface="Times New Roman"/>
              </a:rPr>
              <a:t>the </a:t>
            </a:r>
            <a:r>
              <a:rPr sz="2400" spc="-75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200" dirty="0">
                <a:solidFill>
                  <a:srgbClr val="34352A"/>
                </a:solidFill>
                <a:latin typeface="Georgia"/>
                <a:cs typeface="Georgia"/>
              </a:rPr>
              <a:t>“carbon</a:t>
            </a:r>
            <a:r>
              <a:rPr sz="2400" spc="-195" dirty="0">
                <a:solidFill>
                  <a:srgbClr val="34352A"/>
                </a:solidFill>
                <a:latin typeface="Georgia"/>
                <a:cs typeface="Georgia"/>
              </a:rPr>
              <a:t> </a:t>
            </a:r>
            <a:r>
              <a:rPr sz="2400" spc="-160" dirty="0">
                <a:solidFill>
                  <a:srgbClr val="34352A"/>
                </a:solidFill>
                <a:latin typeface="Georgia"/>
                <a:cs typeface="Georgia"/>
              </a:rPr>
              <a:t>cycle”</a:t>
            </a:r>
            <a:r>
              <a:rPr sz="2400" spc="-160" dirty="0">
                <a:solidFill>
                  <a:srgbClr val="34352A"/>
                </a:solidFill>
                <a:latin typeface="Times New Roman"/>
                <a:cs typeface="Times New Roman"/>
              </a:rPr>
              <a:t>.</a:t>
            </a:r>
            <a:r>
              <a:rPr sz="2400" spc="-155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34352A"/>
                </a:solidFill>
                <a:latin typeface="Times New Roman"/>
                <a:cs typeface="Times New Roman"/>
              </a:rPr>
              <a:t>The</a:t>
            </a:r>
            <a:r>
              <a:rPr sz="2400" spc="-40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40" dirty="0">
                <a:solidFill>
                  <a:srgbClr val="34352A"/>
                </a:solidFill>
                <a:latin typeface="Times New Roman"/>
                <a:cs typeface="Times New Roman"/>
              </a:rPr>
              <a:t>movement</a:t>
            </a:r>
            <a:r>
              <a:rPr sz="2400" spc="-135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34352A"/>
                </a:solidFill>
                <a:latin typeface="Times New Roman"/>
                <a:cs typeface="Times New Roman"/>
              </a:rPr>
              <a:t>of</a:t>
            </a:r>
            <a:r>
              <a:rPr sz="2400" spc="-70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05" dirty="0">
                <a:solidFill>
                  <a:srgbClr val="34352A"/>
                </a:solidFill>
                <a:latin typeface="Times New Roman"/>
                <a:cs typeface="Times New Roman"/>
              </a:rPr>
              <a:t>carbon</a:t>
            </a:r>
            <a:r>
              <a:rPr sz="2400" spc="395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40" dirty="0">
                <a:solidFill>
                  <a:srgbClr val="34352A"/>
                </a:solidFill>
                <a:latin typeface="Times New Roman"/>
                <a:cs typeface="Times New Roman"/>
              </a:rPr>
              <a:t>is </a:t>
            </a:r>
            <a:r>
              <a:rPr sz="2400" spc="-135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85" dirty="0">
                <a:solidFill>
                  <a:srgbClr val="34352A"/>
                </a:solidFill>
                <a:latin typeface="Times New Roman"/>
                <a:cs typeface="Times New Roman"/>
              </a:rPr>
              <a:t>controlled </a:t>
            </a:r>
            <a:r>
              <a:rPr sz="2400" spc="-140" dirty="0">
                <a:solidFill>
                  <a:srgbClr val="34352A"/>
                </a:solidFill>
                <a:latin typeface="Times New Roman"/>
                <a:cs typeface="Times New Roman"/>
              </a:rPr>
              <a:t>between </a:t>
            </a:r>
            <a:r>
              <a:rPr sz="2400" spc="-80" dirty="0">
                <a:solidFill>
                  <a:srgbClr val="34352A"/>
                </a:solidFill>
                <a:latin typeface="Times New Roman"/>
                <a:cs typeface="Times New Roman"/>
              </a:rPr>
              <a:t>the </a:t>
            </a:r>
            <a:r>
              <a:rPr sz="2400" spc="-110" dirty="0">
                <a:solidFill>
                  <a:srgbClr val="34352A"/>
                </a:solidFill>
                <a:latin typeface="Times New Roman"/>
                <a:cs typeface="Times New Roman"/>
              </a:rPr>
              <a:t>air, </a:t>
            </a:r>
            <a:r>
              <a:rPr sz="2400" spc="-100" dirty="0">
                <a:solidFill>
                  <a:srgbClr val="34352A"/>
                </a:solidFill>
                <a:latin typeface="Times New Roman"/>
                <a:cs typeface="Times New Roman"/>
              </a:rPr>
              <a:t>land and </a:t>
            </a:r>
            <a:r>
              <a:rPr sz="2400" spc="-130" dirty="0">
                <a:solidFill>
                  <a:srgbClr val="34352A"/>
                </a:solidFill>
                <a:latin typeface="Times New Roman"/>
                <a:cs typeface="Times New Roman"/>
              </a:rPr>
              <a:t>water </a:t>
            </a:r>
            <a:r>
              <a:rPr sz="2400" spc="-150" dirty="0">
                <a:solidFill>
                  <a:srgbClr val="34352A"/>
                </a:solidFill>
                <a:latin typeface="Times New Roman"/>
                <a:cs typeface="Times New Roman"/>
              </a:rPr>
              <a:t>by </a:t>
            </a:r>
            <a:r>
              <a:rPr sz="2400" spc="-90" dirty="0">
                <a:solidFill>
                  <a:srgbClr val="34352A"/>
                </a:solidFill>
                <a:latin typeface="Times New Roman"/>
                <a:cs typeface="Times New Roman"/>
              </a:rPr>
              <a:t>natural </a:t>
            </a:r>
            <a:r>
              <a:rPr sz="2400" spc="-85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40" dirty="0">
                <a:solidFill>
                  <a:srgbClr val="34352A"/>
                </a:solidFill>
                <a:latin typeface="Times New Roman"/>
                <a:cs typeface="Times New Roman"/>
              </a:rPr>
              <a:t>processes</a:t>
            </a:r>
            <a:r>
              <a:rPr sz="2400" spc="-135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30" dirty="0">
                <a:solidFill>
                  <a:srgbClr val="34352A"/>
                </a:solidFill>
                <a:latin typeface="Times New Roman"/>
                <a:cs typeface="Times New Roman"/>
              </a:rPr>
              <a:t>such</a:t>
            </a:r>
            <a:r>
              <a:rPr sz="2400" spc="-125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65" dirty="0">
                <a:solidFill>
                  <a:srgbClr val="34352A"/>
                </a:solidFill>
                <a:latin typeface="Times New Roman"/>
                <a:cs typeface="Times New Roman"/>
              </a:rPr>
              <a:t>as</a:t>
            </a:r>
            <a:r>
              <a:rPr sz="2400" spc="-160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00" dirty="0">
                <a:solidFill>
                  <a:srgbClr val="34352A"/>
                </a:solidFill>
                <a:latin typeface="Times New Roman"/>
                <a:cs typeface="Times New Roman"/>
              </a:rPr>
              <a:t>photosynthesis,</a:t>
            </a:r>
            <a:r>
              <a:rPr sz="2400" spc="-95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34352A"/>
                </a:solidFill>
                <a:latin typeface="Times New Roman"/>
                <a:cs typeface="Times New Roman"/>
              </a:rPr>
              <a:t>respiration</a:t>
            </a:r>
            <a:r>
              <a:rPr sz="2400" spc="-85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00" dirty="0">
                <a:solidFill>
                  <a:srgbClr val="34352A"/>
                </a:solidFill>
                <a:latin typeface="Times New Roman"/>
                <a:cs typeface="Times New Roman"/>
              </a:rPr>
              <a:t>and </a:t>
            </a:r>
            <a:r>
              <a:rPr sz="2400" spc="-95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55" dirty="0">
                <a:solidFill>
                  <a:srgbClr val="34352A"/>
                </a:solidFill>
                <a:latin typeface="Times New Roman"/>
                <a:cs typeface="Times New Roman"/>
              </a:rPr>
              <a:t>decay.</a:t>
            </a:r>
            <a:r>
              <a:rPr sz="2400" spc="-150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34352A"/>
                </a:solidFill>
                <a:latin typeface="Times New Roman"/>
                <a:cs typeface="Times New Roman"/>
              </a:rPr>
              <a:t>While </a:t>
            </a:r>
            <a:r>
              <a:rPr sz="2400" spc="-95" dirty="0">
                <a:solidFill>
                  <a:srgbClr val="34352A"/>
                </a:solidFill>
                <a:latin typeface="Times New Roman"/>
                <a:cs typeface="Times New Roman"/>
              </a:rPr>
              <a:t>natural </a:t>
            </a:r>
            <a:r>
              <a:rPr sz="2400" spc="-140" dirty="0">
                <a:solidFill>
                  <a:srgbClr val="34352A"/>
                </a:solidFill>
                <a:latin typeface="Times New Roman"/>
                <a:cs typeface="Times New Roman"/>
              </a:rPr>
              <a:t>processes</a:t>
            </a:r>
            <a:r>
              <a:rPr sz="2400" spc="-135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40" dirty="0">
                <a:solidFill>
                  <a:srgbClr val="34352A"/>
                </a:solidFill>
                <a:latin typeface="Times New Roman"/>
                <a:cs typeface="Times New Roman"/>
              </a:rPr>
              <a:t>can</a:t>
            </a:r>
            <a:r>
              <a:rPr sz="2400" spc="320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14" dirty="0">
                <a:solidFill>
                  <a:srgbClr val="34352A"/>
                </a:solidFill>
                <a:latin typeface="Times New Roman"/>
                <a:cs typeface="Times New Roman"/>
              </a:rPr>
              <a:t>handle </a:t>
            </a:r>
            <a:r>
              <a:rPr sz="2400" spc="-155" dirty="0">
                <a:solidFill>
                  <a:srgbClr val="34352A"/>
                </a:solidFill>
                <a:latin typeface="Times New Roman"/>
                <a:cs typeface="Times New Roman"/>
              </a:rPr>
              <a:t>some</a:t>
            </a:r>
            <a:r>
              <a:rPr sz="2400" spc="290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34352A"/>
                </a:solidFill>
                <a:latin typeface="Times New Roman"/>
                <a:cs typeface="Times New Roman"/>
              </a:rPr>
              <a:t>of </a:t>
            </a:r>
            <a:r>
              <a:rPr sz="2400" spc="-70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34352A"/>
                </a:solidFill>
                <a:latin typeface="Times New Roman"/>
                <a:cs typeface="Times New Roman"/>
              </a:rPr>
              <a:t>the</a:t>
            </a:r>
            <a:r>
              <a:rPr sz="2400" spc="-75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00" dirty="0">
                <a:solidFill>
                  <a:srgbClr val="34352A"/>
                </a:solidFill>
                <a:latin typeface="Times New Roman"/>
                <a:cs typeface="Times New Roman"/>
              </a:rPr>
              <a:t>anthropogenic</a:t>
            </a:r>
            <a:r>
              <a:rPr sz="2400" spc="-95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20" dirty="0">
                <a:solidFill>
                  <a:srgbClr val="34352A"/>
                </a:solidFill>
                <a:latin typeface="Times New Roman"/>
                <a:cs typeface="Times New Roman"/>
              </a:rPr>
              <a:t>(caused</a:t>
            </a:r>
            <a:r>
              <a:rPr sz="2400" spc="-114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50" dirty="0">
                <a:solidFill>
                  <a:srgbClr val="34352A"/>
                </a:solidFill>
                <a:latin typeface="Times New Roman"/>
                <a:cs typeface="Times New Roman"/>
              </a:rPr>
              <a:t>by</a:t>
            </a:r>
            <a:r>
              <a:rPr sz="2400" spc="-145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10" dirty="0">
                <a:solidFill>
                  <a:srgbClr val="34352A"/>
                </a:solidFill>
                <a:latin typeface="Times New Roman"/>
                <a:cs typeface="Times New Roman"/>
              </a:rPr>
              <a:t>humans)</a:t>
            </a:r>
            <a:r>
              <a:rPr sz="2400" spc="385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00" dirty="0">
                <a:solidFill>
                  <a:srgbClr val="34352A"/>
                </a:solidFill>
                <a:latin typeface="Times New Roman"/>
                <a:cs typeface="Times New Roman"/>
              </a:rPr>
              <a:t>carbon </a:t>
            </a:r>
            <a:r>
              <a:rPr sz="2400" spc="-95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10" dirty="0">
                <a:solidFill>
                  <a:srgbClr val="34352A"/>
                </a:solidFill>
                <a:latin typeface="Times New Roman"/>
                <a:cs typeface="Times New Roman"/>
              </a:rPr>
              <a:t>dioxide</a:t>
            </a:r>
            <a:r>
              <a:rPr sz="2400" spc="-105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35" dirty="0">
                <a:solidFill>
                  <a:srgbClr val="34352A"/>
                </a:solidFill>
                <a:latin typeface="Times New Roman"/>
                <a:cs typeface="Times New Roman"/>
              </a:rPr>
              <a:t>emissions</a:t>
            </a:r>
            <a:r>
              <a:rPr sz="2400" spc="-130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34352A"/>
                </a:solidFill>
                <a:latin typeface="Times New Roman"/>
                <a:cs typeface="Times New Roman"/>
              </a:rPr>
              <a:t>produced</a:t>
            </a:r>
            <a:r>
              <a:rPr sz="2400" spc="-90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55" dirty="0">
                <a:solidFill>
                  <a:srgbClr val="34352A"/>
                </a:solidFill>
                <a:latin typeface="Times New Roman"/>
                <a:cs typeface="Times New Roman"/>
              </a:rPr>
              <a:t>each</a:t>
            </a:r>
            <a:r>
              <a:rPr sz="2400" spc="-150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55" dirty="0">
                <a:solidFill>
                  <a:srgbClr val="34352A"/>
                </a:solidFill>
                <a:latin typeface="Times New Roman"/>
                <a:cs typeface="Times New Roman"/>
              </a:rPr>
              <a:t>year,</a:t>
            </a:r>
            <a:r>
              <a:rPr sz="2400" spc="-150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34352A"/>
                </a:solidFill>
                <a:latin typeface="Times New Roman"/>
                <a:cs typeface="Times New Roman"/>
              </a:rPr>
              <a:t>there</a:t>
            </a:r>
            <a:r>
              <a:rPr sz="2400" spc="-90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30" dirty="0">
                <a:solidFill>
                  <a:srgbClr val="34352A"/>
                </a:solidFill>
                <a:latin typeface="Times New Roman"/>
                <a:cs typeface="Times New Roman"/>
              </a:rPr>
              <a:t>is</a:t>
            </a:r>
            <a:r>
              <a:rPr sz="2400" spc="-125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20" dirty="0">
                <a:solidFill>
                  <a:srgbClr val="34352A"/>
                </a:solidFill>
                <a:latin typeface="Times New Roman"/>
                <a:cs typeface="Times New Roman"/>
              </a:rPr>
              <a:t>an </a:t>
            </a:r>
            <a:r>
              <a:rPr sz="2400" spc="-114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10" dirty="0">
                <a:solidFill>
                  <a:srgbClr val="34352A"/>
                </a:solidFill>
                <a:latin typeface="Times New Roman"/>
                <a:cs typeface="Times New Roman"/>
              </a:rPr>
              <a:t>estimated</a:t>
            </a:r>
            <a:r>
              <a:rPr sz="2400" spc="-105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34352A"/>
                </a:solidFill>
                <a:latin typeface="Times New Roman"/>
                <a:cs typeface="Times New Roman"/>
              </a:rPr>
              <a:t>3.2</a:t>
            </a:r>
            <a:r>
              <a:rPr sz="2400" spc="-60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34352A"/>
                </a:solidFill>
                <a:latin typeface="Times New Roman"/>
                <a:cs typeface="Times New Roman"/>
              </a:rPr>
              <a:t>billion</a:t>
            </a:r>
            <a:r>
              <a:rPr sz="2400" spc="-85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10" dirty="0">
                <a:solidFill>
                  <a:srgbClr val="34352A"/>
                </a:solidFill>
                <a:latin typeface="Times New Roman"/>
                <a:cs typeface="Times New Roman"/>
              </a:rPr>
              <a:t>metric</a:t>
            </a:r>
            <a:r>
              <a:rPr sz="2400" spc="-105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34352A"/>
                </a:solidFill>
                <a:latin typeface="Times New Roman"/>
                <a:cs typeface="Times New Roman"/>
              </a:rPr>
              <a:t>tons</a:t>
            </a:r>
            <a:r>
              <a:rPr sz="2400" spc="-65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05" dirty="0">
                <a:solidFill>
                  <a:srgbClr val="34352A"/>
                </a:solidFill>
                <a:latin typeface="Times New Roman"/>
                <a:cs typeface="Times New Roman"/>
              </a:rPr>
              <a:t>added</a:t>
            </a:r>
            <a:r>
              <a:rPr sz="2400" spc="-100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34352A"/>
                </a:solidFill>
                <a:latin typeface="Times New Roman"/>
                <a:cs typeface="Times New Roman"/>
              </a:rPr>
              <a:t>to</a:t>
            </a:r>
            <a:r>
              <a:rPr sz="2400" spc="-20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34352A"/>
                </a:solidFill>
                <a:latin typeface="Times New Roman"/>
                <a:cs typeface="Times New Roman"/>
              </a:rPr>
              <a:t>the </a:t>
            </a:r>
            <a:r>
              <a:rPr sz="2400" spc="-75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10" dirty="0">
                <a:solidFill>
                  <a:srgbClr val="34352A"/>
                </a:solidFill>
                <a:latin typeface="Times New Roman"/>
                <a:cs typeface="Times New Roman"/>
              </a:rPr>
              <a:t>atmosphere</a:t>
            </a:r>
            <a:r>
              <a:rPr sz="2400" spc="-105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25" dirty="0">
                <a:solidFill>
                  <a:srgbClr val="34352A"/>
                </a:solidFill>
                <a:latin typeface="Times New Roman"/>
                <a:cs typeface="Times New Roman"/>
              </a:rPr>
              <a:t>annually.</a:t>
            </a:r>
            <a:r>
              <a:rPr sz="2400" spc="-120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65" dirty="0">
                <a:solidFill>
                  <a:srgbClr val="34352A"/>
                </a:solidFill>
                <a:latin typeface="Georgia"/>
                <a:cs typeface="Georgia"/>
              </a:rPr>
              <a:t>It’s</a:t>
            </a:r>
            <a:r>
              <a:rPr sz="2400" spc="-160" dirty="0">
                <a:solidFill>
                  <a:srgbClr val="34352A"/>
                </a:solidFill>
                <a:latin typeface="Georgia"/>
                <a:cs typeface="Georgia"/>
              </a:rPr>
              <a:t> </a:t>
            </a:r>
            <a:r>
              <a:rPr sz="2400" spc="-75" dirty="0">
                <a:solidFill>
                  <a:srgbClr val="34352A"/>
                </a:solidFill>
                <a:latin typeface="Times New Roman"/>
                <a:cs typeface="Times New Roman"/>
              </a:rPr>
              <a:t>this</a:t>
            </a:r>
            <a:r>
              <a:rPr sz="2400" spc="-70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35" dirty="0">
                <a:solidFill>
                  <a:srgbClr val="34352A"/>
                </a:solidFill>
                <a:latin typeface="Times New Roman"/>
                <a:cs typeface="Times New Roman"/>
              </a:rPr>
              <a:t>growing</a:t>
            </a:r>
            <a:r>
              <a:rPr sz="2400" spc="-130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40" dirty="0">
                <a:solidFill>
                  <a:srgbClr val="34352A"/>
                </a:solidFill>
                <a:latin typeface="Times New Roman"/>
                <a:cs typeface="Times New Roman"/>
              </a:rPr>
              <a:t>imbalance </a:t>
            </a:r>
            <a:r>
              <a:rPr sz="2400" spc="-135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40" dirty="0">
                <a:solidFill>
                  <a:srgbClr val="34352A"/>
                </a:solidFill>
                <a:latin typeface="Times New Roman"/>
                <a:cs typeface="Times New Roman"/>
              </a:rPr>
              <a:t>between</a:t>
            </a:r>
            <a:r>
              <a:rPr sz="2400" spc="-135" dirty="0">
                <a:solidFill>
                  <a:srgbClr val="34352A"/>
                </a:solidFill>
                <a:latin typeface="Times New Roman"/>
                <a:cs typeface="Times New Roman"/>
              </a:rPr>
              <a:t> emissions</a:t>
            </a:r>
            <a:r>
              <a:rPr sz="2400" spc="330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00" dirty="0">
                <a:solidFill>
                  <a:srgbClr val="34352A"/>
                </a:solidFill>
                <a:latin typeface="Times New Roman"/>
                <a:cs typeface="Times New Roman"/>
              </a:rPr>
              <a:t>and </a:t>
            </a:r>
            <a:r>
              <a:rPr sz="2400" spc="-85" dirty="0">
                <a:solidFill>
                  <a:srgbClr val="34352A"/>
                </a:solidFill>
                <a:latin typeface="Times New Roman"/>
                <a:cs typeface="Times New Roman"/>
              </a:rPr>
              <a:t>absorption </a:t>
            </a:r>
            <a:r>
              <a:rPr sz="2400" spc="-45" dirty="0">
                <a:solidFill>
                  <a:srgbClr val="34352A"/>
                </a:solidFill>
                <a:latin typeface="Times New Roman"/>
                <a:cs typeface="Times New Roman"/>
              </a:rPr>
              <a:t>that </a:t>
            </a:r>
            <a:r>
              <a:rPr sz="2400" spc="-135" dirty="0">
                <a:solidFill>
                  <a:srgbClr val="34352A"/>
                </a:solidFill>
                <a:latin typeface="Times New Roman"/>
                <a:cs typeface="Times New Roman"/>
              </a:rPr>
              <a:t>is</a:t>
            </a:r>
            <a:r>
              <a:rPr sz="2400" spc="330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34352A"/>
                </a:solidFill>
                <a:latin typeface="Times New Roman"/>
                <a:cs typeface="Times New Roman"/>
              </a:rPr>
              <a:t>attributed </a:t>
            </a:r>
            <a:r>
              <a:rPr sz="2400" spc="-60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34352A"/>
                </a:solidFill>
                <a:latin typeface="Times New Roman"/>
                <a:cs typeface="Times New Roman"/>
              </a:rPr>
              <a:t>to</a:t>
            </a:r>
            <a:r>
              <a:rPr sz="2400" spc="-20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34352A"/>
                </a:solidFill>
                <a:latin typeface="Times New Roman"/>
                <a:cs typeface="Times New Roman"/>
              </a:rPr>
              <a:t>the</a:t>
            </a:r>
            <a:r>
              <a:rPr sz="2400" spc="-75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40" dirty="0">
                <a:solidFill>
                  <a:srgbClr val="34352A"/>
                </a:solidFill>
                <a:latin typeface="Times New Roman"/>
                <a:cs typeface="Times New Roman"/>
              </a:rPr>
              <a:t>increase</a:t>
            </a:r>
            <a:r>
              <a:rPr sz="2400" spc="-135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85" dirty="0">
                <a:solidFill>
                  <a:srgbClr val="34352A"/>
                </a:solidFill>
                <a:latin typeface="Times New Roman"/>
                <a:cs typeface="Times New Roman"/>
              </a:rPr>
              <a:t>in</a:t>
            </a:r>
            <a:r>
              <a:rPr sz="2400" spc="-80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30" dirty="0">
                <a:solidFill>
                  <a:srgbClr val="34352A"/>
                </a:solidFill>
                <a:latin typeface="Times New Roman"/>
                <a:cs typeface="Times New Roman"/>
              </a:rPr>
              <a:t>greenhouse</a:t>
            </a:r>
            <a:r>
              <a:rPr sz="2400" spc="345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75" dirty="0">
                <a:solidFill>
                  <a:srgbClr val="34352A"/>
                </a:solidFill>
                <a:latin typeface="Times New Roman"/>
                <a:cs typeface="Times New Roman"/>
              </a:rPr>
              <a:t>gases</a:t>
            </a:r>
            <a:r>
              <a:rPr sz="2400" spc="254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85" dirty="0">
                <a:solidFill>
                  <a:srgbClr val="34352A"/>
                </a:solidFill>
                <a:latin typeface="Times New Roman"/>
                <a:cs typeface="Times New Roman"/>
              </a:rPr>
              <a:t>in</a:t>
            </a:r>
            <a:r>
              <a:rPr sz="2400" spc="434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34352A"/>
                </a:solidFill>
                <a:latin typeface="Times New Roman"/>
                <a:cs typeface="Times New Roman"/>
              </a:rPr>
              <a:t>the </a:t>
            </a:r>
            <a:r>
              <a:rPr sz="2400" spc="-75" dirty="0">
                <a:solidFill>
                  <a:srgbClr val="34352A"/>
                </a:solidFill>
                <a:latin typeface="Times New Roman"/>
                <a:cs typeface="Times New Roman"/>
              </a:rPr>
              <a:t> </a:t>
            </a:r>
            <a:r>
              <a:rPr sz="2400" spc="-110" dirty="0">
                <a:solidFill>
                  <a:srgbClr val="34352A"/>
                </a:solidFill>
                <a:latin typeface="Times New Roman"/>
                <a:cs typeface="Times New Roman"/>
              </a:rPr>
              <a:t>atmosphere.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477125" y="5438773"/>
            <a:ext cx="1571625" cy="1352550"/>
            <a:chOff x="7477125" y="5438773"/>
            <a:chExt cx="1571625" cy="13525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7125" y="5438773"/>
              <a:ext cx="1571625" cy="13525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00797" y="5760948"/>
              <a:ext cx="729360" cy="17837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90712" y="6035268"/>
              <a:ext cx="555752" cy="223685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7743443" y="4768596"/>
            <a:ext cx="1181100" cy="592455"/>
            <a:chOff x="7743443" y="4768596"/>
            <a:chExt cx="1181100" cy="59245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66049" y="4794250"/>
              <a:ext cx="1079500" cy="5666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43443" y="4768596"/>
              <a:ext cx="1181100" cy="3368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08035" y="4997196"/>
              <a:ext cx="800100" cy="33680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81619" y="4884420"/>
              <a:ext cx="848995" cy="15925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40115" y="5118354"/>
              <a:ext cx="525907" cy="1539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316433"/>
            <a:ext cx="1993264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005C00"/>
                </a:solidFill>
                <a:latin typeface="Comic Sans MS"/>
                <a:cs typeface="Comic Sans MS"/>
              </a:rPr>
              <a:t>Methan  e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240" y="1604518"/>
            <a:ext cx="7731125" cy="4934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5240" algn="just">
              <a:lnSpc>
                <a:spcPct val="100000"/>
              </a:lnSpc>
              <a:spcBef>
                <a:spcPts val="105"/>
              </a:spcBef>
              <a:tabLst>
                <a:tab pos="7289165" algn="l"/>
              </a:tabLst>
            </a:pPr>
            <a:r>
              <a:rPr sz="2300" spc="-95" dirty="0">
                <a:solidFill>
                  <a:srgbClr val="277727"/>
                </a:solidFill>
                <a:latin typeface="Times New Roman"/>
                <a:cs typeface="Times New Roman"/>
              </a:rPr>
              <a:t>Another </a:t>
            </a:r>
            <a:r>
              <a:rPr sz="2300" spc="-130" dirty="0">
                <a:solidFill>
                  <a:srgbClr val="277727"/>
                </a:solidFill>
                <a:latin typeface="Times New Roman"/>
                <a:cs typeface="Times New Roman"/>
              </a:rPr>
              <a:t>greenhouse</a:t>
            </a:r>
            <a:r>
              <a:rPr sz="2300" spc="-125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170" dirty="0">
                <a:solidFill>
                  <a:srgbClr val="277727"/>
                </a:solidFill>
                <a:latin typeface="Times New Roman"/>
                <a:cs typeface="Times New Roman"/>
              </a:rPr>
              <a:t>gas</a:t>
            </a:r>
            <a:r>
              <a:rPr sz="2300" spc="-165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45" dirty="0">
                <a:solidFill>
                  <a:srgbClr val="277727"/>
                </a:solidFill>
                <a:latin typeface="Times New Roman"/>
                <a:cs typeface="Times New Roman"/>
              </a:rPr>
              <a:t>that </a:t>
            </a:r>
            <a:r>
              <a:rPr sz="2300" spc="-125" dirty="0">
                <a:solidFill>
                  <a:srgbClr val="277727"/>
                </a:solidFill>
                <a:latin typeface="Times New Roman"/>
                <a:cs typeface="Times New Roman"/>
              </a:rPr>
              <a:t>is</a:t>
            </a:r>
            <a:r>
              <a:rPr sz="2300" spc="-120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80" dirty="0">
                <a:solidFill>
                  <a:srgbClr val="277727"/>
                </a:solidFill>
                <a:latin typeface="Times New Roman"/>
                <a:cs typeface="Times New Roman"/>
              </a:rPr>
              <a:t>contributing </a:t>
            </a:r>
            <a:r>
              <a:rPr sz="2300" spc="-25" dirty="0">
                <a:solidFill>
                  <a:srgbClr val="277727"/>
                </a:solidFill>
                <a:latin typeface="Times New Roman"/>
                <a:cs typeface="Times New Roman"/>
              </a:rPr>
              <a:t>to </a:t>
            </a:r>
            <a:r>
              <a:rPr sz="2300" spc="-80" dirty="0">
                <a:solidFill>
                  <a:srgbClr val="277727"/>
                </a:solidFill>
                <a:latin typeface="Times New Roman"/>
                <a:cs typeface="Times New Roman"/>
              </a:rPr>
              <a:t>the </a:t>
            </a:r>
            <a:r>
              <a:rPr sz="2300" spc="-100" dirty="0">
                <a:solidFill>
                  <a:srgbClr val="277727"/>
                </a:solidFill>
                <a:latin typeface="Times New Roman"/>
                <a:cs typeface="Times New Roman"/>
              </a:rPr>
              <a:t>problem </a:t>
            </a:r>
            <a:r>
              <a:rPr sz="2300" spc="-75" dirty="0">
                <a:solidFill>
                  <a:srgbClr val="277727"/>
                </a:solidFill>
                <a:latin typeface="Times New Roman"/>
                <a:cs typeface="Times New Roman"/>
              </a:rPr>
              <a:t>of </a:t>
            </a:r>
            <a:r>
              <a:rPr sz="2300" spc="-114" dirty="0">
                <a:solidFill>
                  <a:srgbClr val="277727"/>
                </a:solidFill>
                <a:latin typeface="Times New Roman"/>
                <a:cs typeface="Times New Roman"/>
              </a:rPr>
              <a:t>global </a:t>
            </a:r>
            <a:r>
              <a:rPr sz="2300" spc="-110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160" dirty="0">
                <a:solidFill>
                  <a:srgbClr val="277727"/>
                </a:solidFill>
                <a:latin typeface="Times New Roman"/>
                <a:cs typeface="Times New Roman"/>
              </a:rPr>
              <a:t>warm</a:t>
            </a:r>
            <a:r>
              <a:rPr sz="2300" spc="-85" dirty="0">
                <a:solidFill>
                  <a:srgbClr val="277727"/>
                </a:solidFill>
                <a:latin typeface="Times New Roman"/>
                <a:cs typeface="Times New Roman"/>
              </a:rPr>
              <a:t>i</a:t>
            </a:r>
            <a:r>
              <a:rPr sz="2300" spc="-135" dirty="0">
                <a:solidFill>
                  <a:srgbClr val="277727"/>
                </a:solidFill>
                <a:latin typeface="Times New Roman"/>
                <a:cs typeface="Times New Roman"/>
              </a:rPr>
              <a:t>n</a:t>
            </a:r>
            <a:r>
              <a:rPr sz="2300" spc="-130" dirty="0">
                <a:solidFill>
                  <a:srgbClr val="277727"/>
                </a:solidFill>
                <a:latin typeface="Times New Roman"/>
                <a:cs typeface="Times New Roman"/>
              </a:rPr>
              <a:t>g</a:t>
            </a:r>
            <a:r>
              <a:rPr sz="2300" spc="35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114" dirty="0">
                <a:solidFill>
                  <a:srgbClr val="277727"/>
                </a:solidFill>
                <a:latin typeface="Times New Roman"/>
                <a:cs typeface="Times New Roman"/>
              </a:rPr>
              <a:t>i</a:t>
            </a:r>
            <a:r>
              <a:rPr sz="2300" spc="-140" dirty="0">
                <a:solidFill>
                  <a:srgbClr val="277727"/>
                </a:solidFill>
                <a:latin typeface="Times New Roman"/>
                <a:cs typeface="Times New Roman"/>
              </a:rPr>
              <a:t>s</a:t>
            </a:r>
            <a:r>
              <a:rPr sz="2300" spc="20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215" dirty="0">
                <a:solidFill>
                  <a:srgbClr val="277727"/>
                </a:solidFill>
                <a:latin typeface="Times New Roman"/>
                <a:cs typeface="Times New Roman"/>
              </a:rPr>
              <a:t>m</a:t>
            </a:r>
            <a:r>
              <a:rPr sz="2300" spc="-140" dirty="0">
                <a:solidFill>
                  <a:srgbClr val="277727"/>
                </a:solidFill>
                <a:latin typeface="Times New Roman"/>
                <a:cs typeface="Times New Roman"/>
              </a:rPr>
              <a:t>e</a:t>
            </a:r>
            <a:r>
              <a:rPr sz="2300" spc="-90" dirty="0">
                <a:solidFill>
                  <a:srgbClr val="277727"/>
                </a:solidFill>
                <a:latin typeface="Times New Roman"/>
                <a:cs typeface="Times New Roman"/>
              </a:rPr>
              <a:t>than</a:t>
            </a:r>
            <a:r>
              <a:rPr sz="2300" spc="-105" dirty="0">
                <a:solidFill>
                  <a:srgbClr val="277727"/>
                </a:solidFill>
                <a:latin typeface="Times New Roman"/>
                <a:cs typeface="Times New Roman"/>
              </a:rPr>
              <a:t>e</a:t>
            </a:r>
            <a:r>
              <a:rPr sz="2300" spc="-120" dirty="0">
                <a:solidFill>
                  <a:srgbClr val="277727"/>
                </a:solidFill>
                <a:latin typeface="Times New Roman"/>
                <a:cs typeface="Times New Roman"/>
              </a:rPr>
              <a:t>.</a:t>
            </a:r>
            <a:r>
              <a:rPr sz="2300" spc="20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65" dirty="0">
                <a:solidFill>
                  <a:srgbClr val="277727"/>
                </a:solidFill>
                <a:latin typeface="Times New Roman"/>
                <a:cs typeface="Times New Roman"/>
              </a:rPr>
              <a:t>Hig</a:t>
            </a:r>
            <a:r>
              <a:rPr sz="2300" spc="-60" dirty="0">
                <a:solidFill>
                  <a:srgbClr val="277727"/>
                </a:solidFill>
                <a:latin typeface="Times New Roman"/>
                <a:cs typeface="Times New Roman"/>
              </a:rPr>
              <a:t>h</a:t>
            </a:r>
            <a:r>
              <a:rPr sz="2300" spc="25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110" dirty="0">
                <a:solidFill>
                  <a:srgbClr val="277727"/>
                </a:solidFill>
                <a:latin typeface="Times New Roman"/>
                <a:cs typeface="Times New Roman"/>
              </a:rPr>
              <a:t>l</a:t>
            </a:r>
            <a:r>
              <a:rPr sz="2300" spc="-185" dirty="0">
                <a:solidFill>
                  <a:srgbClr val="277727"/>
                </a:solidFill>
                <a:latin typeface="Times New Roman"/>
                <a:cs typeface="Times New Roman"/>
              </a:rPr>
              <a:t>e</a:t>
            </a:r>
            <a:r>
              <a:rPr sz="2300" spc="-165" dirty="0">
                <a:solidFill>
                  <a:srgbClr val="277727"/>
                </a:solidFill>
                <a:latin typeface="Times New Roman"/>
                <a:cs typeface="Times New Roman"/>
              </a:rPr>
              <a:t>vels</a:t>
            </a:r>
            <a:r>
              <a:rPr sz="2300" spc="15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90" dirty="0">
                <a:solidFill>
                  <a:srgbClr val="277727"/>
                </a:solidFill>
                <a:latin typeface="Times New Roman"/>
                <a:cs typeface="Times New Roman"/>
              </a:rPr>
              <a:t>o</a:t>
            </a:r>
            <a:r>
              <a:rPr sz="2300" spc="-55" dirty="0">
                <a:solidFill>
                  <a:srgbClr val="277727"/>
                </a:solidFill>
                <a:latin typeface="Times New Roman"/>
                <a:cs typeface="Times New Roman"/>
              </a:rPr>
              <a:t>f</a:t>
            </a:r>
            <a:r>
              <a:rPr sz="2300" spc="35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95" dirty="0">
                <a:solidFill>
                  <a:srgbClr val="277727"/>
                </a:solidFill>
                <a:latin typeface="Times New Roman"/>
                <a:cs typeface="Times New Roman"/>
              </a:rPr>
              <a:t>met</a:t>
            </a:r>
            <a:r>
              <a:rPr sz="2300" spc="-114" dirty="0">
                <a:solidFill>
                  <a:srgbClr val="277727"/>
                </a:solidFill>
                <a:latin typeface="Times New Roman"/>
                <a:cs typeface="Times New Roman"/>
              </a:rPr>
              <a:t>h</a:t>
            </a:r>
            <a:r>
              <a:rPr sz="2300" spc="-110" dirty="0">
                <a:solidFill>
                  <a:srgbClr val="277727"/>
                </a:solidFill>
                <a:latin typeface="Times New Roman"/>
                <a:cs typeface="Times New Roman"/>
              </a:rPr>
              <a:t>a</a:t>
            </a:r>
            <a:r>
              <a:rPr sz="2300" spc="-135" dirty="0">
                <a:solidFill>
                  <a:srgbClr val="277727"/>
                </a:solidFill>
                <a:latin typeface="Times New Roman"/>
                <a:cs typeface="Times New Roman"/>
              </a:rPr>
              <a:t>n</a:t>
            </a:r>
            <a:r>
              <a:rPr sz="2300" spc="-180" dirty="0">
                <a:solidFill>
                  <a:srgbClr val="277727"/>
                </a:solidFill>
                <a:latin typeface="Times New Roman"/>
                <a:cs typeface="Times New Roman"/>
              </a:rPr>
              <a:t>e</a:t>
            </a:r>
            <a:r>
              <a:rPr sz="2300" spc="30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130" dirty="0">
                <a:solidFill>
                  <a:srgbClr val="277727"/>
                </a:solidFill>
                <a:latin typeface="Times New Roman"/>
                <a:cs typeface="Times New Roman"/>
              </a:rPr>
              <a:t>are</a:t>
            </a:r>
            <a:r>
              <a:rPr sz="2300" spc="30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50" dirty="0">
                <a:solidFill>
                  <a:srgbClr val="277727"/>
                </a:solidFill>
                <a:latin typeface="Times New Roman"/>
                <a:cs typeface="Times New Roman"/>
              </a:rPr>
              <a:t>pro</a:t>
            </a:r>
            <a:r>
              <a:rPr sz="2300" spc="-80" dirty="0">
                <a:solidFill>
                  <a:srgbClr val="277727"/>
                </a:solidFill>
                <a:latin typeface="Times New Roman"/>
                <a:cs typeface="Times New Roman"/>
              </a:rPr>
              <a:t>d</a:t>
            </a:r>
            <a:r>
              <a:rPr sz="2300" spc="-150" dirty="0">
                <a:solidFill>
                  <a:srgbClr val="277727"/>
                </a:solidFill>
                <a:latin typeface="Times New Roman"/>
                <a:cs typeface="Times New Roman"/>
              </a:rPr>
              <a:t>uc</a:t>
            </a:r>
            <a:r>
              <a:rPr sz="2300" spc="-160" dirty="0">
                <a:solidFill>
                  <a:srgbClr val="277727"/>
                </a:solidFill>
                <a:latin typeface="Times New Roman"/>
                <a:cs typeface="Times New Roman"/>
              </a:rPr>
              <a:t>e</a:t>
            </a:r>
            <a:r>
              <a:rPr sz="2300" spc="-50" dirty="0">
                <a:solidFill>
                  <a:srgbClr val="277727"/>
                </a:solidFill>
                <a:latin typeface="Times New Roman"/>
                <a:cs typeface="Times New Roman"/>
              </a:rPr>
              <a:t>d</a:t>
            </a:r>
            <a:r>
              <a:rPr sz="2300" spc="35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85" dirty="0">
                <a:solidFill>
                  <a:srgbClr val="277727"/>
                </a:solidFill>
                <a:latin typeface="Times New Roman"/>
                <a:cs typeface="Times New Roman"/>
              </a:rPr>
              <a:t>from</a:t>
            </a:r>
            <a:r>
              <a:rPr sz="2300" spc="30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100" dirty="0">
                <a:solidFill>
                  <a:srgbClr val="277727"/>
                </a:solidFill>
                <a:latin typeface="Times New Roman"/>
                <a:cs typeface="Times New Roman"/>
              </a:rPr>
              <a:t>l</a:t>
            </a:r>
            <a:r>
              <a:rPr sz="2300" spc="-165" dirty="0">
                <a:solidFill>
                  <a:srgbClr val="277727"/>
                </a:solidFill>
                <a:latin typeface="Times New Roman"/>
                <a:cs typeface="Times New Roman"/>
              </a:rPr>
              <a:t>a</a:t>
            </a:r>
            <a:r>
              <a:rPr sz="2300" spc="-85" dirty="0">
                <a:solidFill>
                  <a:srgbClr val="277727"/>
                </a:solidFill>
                <a:latin typeface="Times New Roman"/>
                <a:cs typeface="Times New Roman"/>
              </a:rPr>
              <a:t>ndfi</a:t>
            </a:r>
            <a:r>
              <a:rPr sz="2300" spc="-75" dirty="0">
                <a:solidFill>
                  <a:srgbClr val="277727"/>
                </a:solidFill>
                <a:latin typeface="Times New Roman"/>
                <a:cs typeface="Times New Roman"/>
              </a:rPr>
              <a:t>l</a:t>
            </a:r>
            <a:r>
              <a:rPr sz="2300" spc="-110" dirty="0">
                <a:solidFill>
                  <a:srgbClr val="277727"/>
                </a:solidFill>
                <a:latin typeface="Times New Roman"/>
                <a:cs typeface="Times New Roman"/>
              </a:rPr>
              <a:t>ls  </a:t>
            </a:r>
            <a:r>
              <a:rPr sz="2300" spc="-145" dirty="0">
                <a:solidFill>
                  <a:srgbClr val="277727"/>
                </a:solidFill>
                <a:latin typeface="Times New Roman"/>
                <a:cs typeface="Times New Roman"/>
              </a:rPr>
              <a:t>when</a:t>
            </a:r>
            <a:r>
              <a:rPr sz="2300" spc="285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95" dirty="0">
                <a:solidFill>
                  <a:srgbClr val="277727"/>
                </a:solidFill>
                <a:latin typeface="Times New Roman"/>
                <a:cs typeface="Times New Roman"/>
              </a:rPr>
              <a:t>open </a:t>
            </a:r>
            <a:r>
              <a:rPr sz="2300" spc="-110" dirty="0">
                <a:solidFill>
                  <a:srgbClr val="277727"/>
                </a:solidFill>
                <a:latin typeface="Times New Roman"/>
                <a:cs typeface="Times New Roman"/>
              </a:rPr>
              <a:t>dumps </a:t>
            </a:r>
            <a:r>
              <a:rPr sz="2300" spc="-100" dirty="0">
                <a:solidFill>
                  <a:srgbClr val="277727"/>
                </a:solidFill>
                <a:latin typeface="Times New Roman"/>
                <a:cs typeface="Times New Roman"/>
              </a:rPr>
              <a:t>and </a:t>
            </a:r>
            <a:r>
              <a:rPr sz="2300" spc="-150" dirty="0">
                <a:solidFill>
                  <a:srgbClr val="277727"/>
                </a:solidFill>
                <a:latin typeface="Times New Roman"/>
                <a:cs typeface="Times New Roman"/>
              </a:rPr>
              <a:t>waste</a:t>
            </a:r>
            <a:r>
              <a:rPr sz="2300" spc="275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130" dirty="0">
                <a:solidFill>
                  <a:srgbClr val="277727"/>
                </a:solidFill>
                <a:latin typeface="Times New Roman"/>
                <a:cs typeface="Times New Roman"/>
              </a:rPr>
              <a:t>decomposes </a:t>
            </a:r>
            <a:r>
              <a:rPr sz="2300" spc="-90" dirty="0">
                <a:solidFill>
                  <a:srgbClr val="277727"/>
                </a:solidFill>
                <a:latin typeface="Times New Roman"/>
                <a:cs typeface="Times New Roman"/>
              </a:rPr>
              <a:t>under </a:t>
            </a:r>
            <a:r>
              <a:rPr sz="2300" spc="-114" dirty="0">
                <a:solidFill>
                  <a:srgbClr val="277727"/>
                </a:solidFill>
                <a:latin typeface="Times New Roman"/>
                <a:cs typeface="Times New Roman"/>
              </a:rPr>
              <a:t>anaerobic </a:t>
            </a:r>
            <a:r>
              <a:rPr sz="2300" spc="-90" dirty="0">
                <a:solidFill>
                  <a:srgbClr val="277727"/>
                </a:solidFill>
                <a:latin typeface="Times New Roman"/>
                <a:cs typeface="Times New Roman"/>
              </a:rPr>
              <a:t>conditions. </a:t>
            </a:r>
            <a:r>
              <a:rPr sz="2300" spc="-15" dirty="0">
                <a:solidFill>
                  <a:srgbClr val="277727"/>
                </a:solidFill>
                <a:latin typeface="Times New Roman"/>
                <a:cs typeface="Times New Roman"/>
              </a:rPr>
              <a:t>It </a:t>
            </a:r>
            <a:r>
              <a:rPr sz="2300" spc="-10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125" dirty="0">
                <a:solidFill>
                  <a:srgbClr val="277727"/>
                </a:solidFill>
                <a:latin typeface="Times New Roman"/>
                <a:cs typeface="Times New Roman"/>
              </a:rPr>
              <a:t>is also </a:t>
            </a:r>
            <a:r>
              <a:rPr sz="2300" spc="-135" dirty="0">
                <a:solidFill>
                  <a:srgbClr val="277727"/>
                </a:solidFill>
                <a:latin typeface="Times New Roman"/>
                <a:cs typeface="Times New Roman"/>
              </a:rPr>
              <a:t>released </a:t>
            </a:r>
            <a:r>
              <a:rPr sz="2300" spc="-155" dirty="0">
                <a:solidFill>
                  <a:srgbClr val="277727"/>
                </a:solidFill>
                <a:latin typeface="Times New Roman"/>
                <a:cs typeface="Times New Roman"/>
              </a:rPr>
              <a:t>as</a:t>
            </a:r>
            <a:r>
              <a:rPr sz="2300" spc="265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55" dirty="0">
                <a:solidFill>
                  <a:srgbClr val="277727"/>
                </a:solidFill>
                <a:latin typeface="Times New Roman"/>
                <a:cs typeface="Times New Roman"/>
              </a:rPr>
              <a:t>part </a:t>
            </a:r>
            <a:r>
              <a:rPr sz="2300" spc="-75" dirty="0">
                <a:solidFill>
                  <a:srgbClr val="277727"/>
                </a:solidFill>
                <a:latin typeface="Times New Roman"/>
                <a:cs typeface="Times New Roman"/>
              </a:rPr>
              <a:t>of the </a:t>
            </a:r>
            <a:r>
              <a:rPr sz="2300" spc="-120" dirty="0">
                <a:solidFill>
                  <a:srgbClr val="277727"/>
                </a:solidFill>
                <a:latin typeface="Times New Roman"/>
                <a:cs typeface="Times New Roman"/>
              </a:rPr>
              <a:t>coal mining process </a:t>
            </a:r>
            <a:r>
              <a:rPr sz="2300" spc="-150" dirty="0">
                <a:solidFill>
                  <a:srgbClr val="277727"/>
                </a:solidFill>
                <a:latin typeface="Times New Roman"/>
                <a:cs typeface="Times New Roman"/>
              </a:rPr>
              <a:t>when</a:t>
            </a:r>
            <a:r>
              <a:rPr sz="2300" spc="275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70" dirty="0">
                <a:solidFill>
                  <a:srgbClr val="277727"/>
                </a:solidFill>
                <a:latin typeface="Times New Roman"/>
                <a:cs typeface="Times New Roman"/>
              </a:rPr>
              <a:t>trapped </a:t>
            </a:r>
            <a:r>
              <a:rPr sz="2300" spc="-120" dirty="0">
                <a:solidFill>
                  <a:srgbClr val="277727"/>
                </a:solidFill>
                <a:latin typeface="Times New Roman"/>
                <a:cs typeface="Times New Roman"/>
              </a:rPr>
              <a:t>methane </a:t>
            </a:r>
            <a:r>
              <a:rPr sz="2300" spc="-114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125" dirty="0">
                <a:solidFill>
                  <a:srgbClr val="277727"/>
                </a:solidFill>
                <a:latin typeface="Times New Roman"/>
                <a:cs typeface="Times New Roman"/>
              </a:rPr>
              <a:t>is </a:t>
            </a:r>
            <a:r>
              <a:rPr sz="2300" spc="-135" dirty="0">
                <a:solidFill>
                  <a:srgbClr val="277727"/>
                </a:solidFill>
                <a:latin typeface="Times New Roman"/>
                <a:cs typeface="Times New Roman"/>
              </a:rPr>
              <a:t>released </a:t>
            </a:r>
            <a:r>
              <a:rPr sz="2300" spc="-55" dirty="0">
                <a:solidFill>
                  <a:srgbClr val="277727"/>
                </a:solidFill>
                <a:latin typeface="Times New Roman"/>
                <a:cs typeface="Times New Roman"/>
              </a:rPr>
              <a:t>into </a:t>
            </a:r>
            <a:r>
              <a:rPr sz="2300" spc="-75" dirty="0">
                <a:solidFill>
                  <a:srgbClr val="277727"/>
                </a:solidFill>
                <a:latin typeface="Times New Roman"/>
                <a:cs typeface="Times New Roman"/>
              </a:rPr>
              <a:t>the </a:t>
            </a:r>
            <a:r>
              <a:rPr sz="2300" spc="-110" dirty="0">
                <a:solidFill>
                  <a:srgbClr val="277727"/>
                </a:solidFill>
                <a:latin typeface="Times New Roman"/>
                <a:cs typeface="Times New Roman"/>
              </a:rPr>
              <a:t>atmosphere. Significant </a:t>
            </a:r>
            <a:r>
              <a:rPr sz="2300" spc="-100" dirty="0">
                <a:solidFill>
                  <a:srgbClr val="277727"/>
                </a:solidFill>
                <a:latin typeface="Times New Roman"/>
                <a:cs typeface="Times New Roman"/>
              </a:rPr>
              <a:t>amounts </a:t>
            </a:r>
            <a:r>
              <a:rPr sz="2300" spc="-75" dirty="0">
                <a:solidFill>
                  <a:srgbClr val="277727"/>
                </a:solidFill>
                <a:latin typeface="Times New Roman"/>
                <a:cs typeface="Times New Roman"/>
              </a:rPr>
              <a:t>of </a:t>
            </a:r>
            <a:r>
              <a:rPr sz="2300" spc="-114" dirty="0">
                <a:solidFill>
                  <a:srgbClr val="277727"/>
                </a:solidFill>
                <a:latin typeface="Times New Roman"/>
                <a:cs typeface="Times New Roman"/>
              </a:rPr>
              <a:t>methane </a:t>
            </a:r>
            <a:r>
              <a:rPr sz="2300" spc="-130" dirty="0">
                <a:solidFill>
                  <a:srgbClr val="277727"/>
                </a:solidFill>
                <a:latin typeface="Times New Roman"/>
                <a:cs typeface="Times New Roman"/>
              </a:rPr>
              <a:t>are </a:t>
            </a:r>
            <a:r>
              <a:rPr sz="2300" spc="-125" dirty="0">
                <a:solidFill>
                  <a:srgbClr val="277727"/>
                </a:solidFill>
                <a:latin typeface="Times New Roman"/>
                <a:cs typeface="Times New Roman"/>
              </a:rPr>
              <a:t>also </a:t>
            </a:r>
            <a:r>
              <a:rPr sz="2300" spc="-120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105" dirty="0">
                <a:solidFill>
                  <a:srgbClr val="277727"/>
                </a:solidFill>
                <a:latin typeface="Times New Roman"/>
                <a:cs typeface="Times New Roman"/>
              </a:rPr>
              <a:t>naturally </a:t>
            </a:r>
            <a:r>
              <a:rPr sz="2300" spc="-90" dirty="0">
                <a:solidFill>
                  <a:srgbClr val="277727"/>
                </a:solidFill>
                <a:latin typeface="Times New Roman"/>
                <a:cs typeface="Times New Roman"/>
              </a:rPr>
              <a:t>produced </a:t>
            </a:r>
            <a:r>
              <a:rPr sz="2300" spc="-145" dirty="0">
                <a:solidFill>
                  <a:srgbClr val="277727"/>
                </a:solidFill>
                <a:latin typeface="Times New Roman"/>
                <a:cs typeface="Times New Roman"/>
              </a:rPr>
              <a:t>by</a:t>
            </a:r>
            <a:r>
              <a:rPr sz="2300" spc="-140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120" dirty="0">
                <a:solidFill>
                  <a:srgbClr val="277727"/>
                </a:solidFill>
                <a:latin typeface="Times New Roman"/>
                <a:cs typeface="Times New Roman"/>
              </a:rPr>
              <a:t>livestock </a:t>
            </a:r>
            <a:r>
              <a:rPr sz="2300" spc="-155" dirty="0">
                <a:solidFill>
                  <a:srgbClr val="277727"/>
                </a:solidFill>
                <a:latin typeface="Times New Roman"/>
                <a:cs typeface="Times New Roman"/>
              </a:rPr>
              <a:t>as</a:t>
            </a:r>
            <a:r>
              <a:rPr sz="2300" spc="-150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55" dirty="0">
                <a:solidFill>
                  <a:srgbClr val="277727"/>
                </a:solidFill>
                <a:latin typeface="Times New Roman"/>
                <a:cs typeface="Times New Roman"/>
              </a:rPr>
              <a:t>part </a:t>
            </a:r>
            <a:r>
              <a:rPr sz="2300" spc="-80" dirty="0">
                <a:solidFill>
                  <a:srgbClr val="277727"/>
                </a:solidFill>
                <a:latin typeface="Times New Roman"/>
                <a:cs typeface="Times New Roman"/>
              </a:rPr>
              <a:t>of </a:t>
            </a:r>
            <a:r>
              <a:rPr sz="2300" spc="-75" dirty="0">
                <a:solidFill>
                  <a:srgbClr val="277727"/>
                </a:solidFill>
                <a:latin typeface="Times New Roman"/>
                <a:cs typeface="Times New Roman"/>
              </a:rPr>
              <a:t>their </a:t>
            </a:r>
            <a:r>
              <a:rPr sz="2300" spc="-130" dirty="0">
                <a:solidFill>
                  <a:srgbClr val="277727"/>
                </a:solidFill>
                <a:latin typeface="Times New Roman"/>
                <a:cs typeface="Times New Roman"/>
              </a:rPr>
              <a:t>digestive</a:t>
            </a:r>
            <a:r>
              <a:rPr sz="2300" spc="-125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145" dirty="0">
                <a:solidFill>
                  <a:srgbClr val="277727"/>
                </a:solidFill>
                <a:latin typeface="Times New Roman"/>
                <a:cs typeface="Times New Roman"/>
              </a:rPr>
              <a:t>system.</a:t>
            </a:r>
            <a:r>
              <a:rPr sz="2300" spc="-140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110" dirty="0">
                <a:solidFill>
                  <a:srgbClr val="277727"/>
                </a:solidFill>
                <a:latin typeface="Times New Roman"/>
                <a:cs typeface="Times New Roman"/>
              </a:rPr>
              <a:t>Rice </a:t>
            </a:r>
            <a:r>
              <a:rPr sz="2300" spc="-105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95" dirty="0">
                <a:solidFill>
                  <a:srgbClr val="277727"/>
                </a:solidFill>
                <a:latin typeface="Times New Roman"/>
                <a:cs typeface="Times New Roman"/>
              </a:rPr>
              <a:t>cultivation </a:t>
            </a:r>
            <a:r>
              <a:rPr sz="2300" spc="-105" dirty="0">
                <a:solidFill>
                  <a:srgbClr val="277727"/>
                </a:solidFill>
                <a:latin typeface="Times New Roman"/>
                <a:cs typeface="Times New Roman"/>
              </a:rPr>
              <a:t>produces </a:t>
            </a:r>
            <a:r>
              <a:rPr sz="2300" spc="-85" dirty="0">
                <a:solidFill>
                  <a:srgbClr val="277727"/>
                </a:solidFill>
                <a:latin typeface="Times New Roman"/>
                <a:cs typeface="Times New Roman"/>
              </a:rPr>
              <a:t>quite </a:t>
            </a:r>
            <a:r>
              <a:rPr sz="2300" spc="-110" dirty="0">
                <a:solidFill>
                  <a:srgbClr val="277727"/>
                </a:solidFill>
                <a:latin typeface="Times New Roman"/>
                <a:cs typeface="Times New Roman"/>
              </a:rPr>
              <a:t>high </a:t>
            </a:r>
            <a:r>
              <a:rPr sz="2300" spc="-160" dirty="0">
                <a:solidFill>
                  <a:srgbClr val="277727"/>
                </a:solidFill>
                <a:latin typeface="Times New Roman"/>
                <a:cs typeface="Times New Roman"/>
              </a:rPr>
              <a:t>levels</a:t>
            </a:r>
            <a:r>
              <a:rPr sz="2300" spc="-155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75" dirty="0">
                <a:solidFill>
                  <a:srgbClr val="277727"/>
                </a:solidFill>
                <a:latin typeface="Times New Roman"/>
                <a:cs typeface="Times New Roman"/>
              </a:rPr>
              <a:t>of </a:t>
            </a:r>
            <a:r>
              <a:rPr sz="2300" spc="-114" dirty="0">
                <a:solidFill>
                  <a:srgbClr val="277727"/>
                </a:solidFill>
                <a:latin typeface="Times New Roman"/>
                <a:cs typeface="Times New Roman"/>
              </a:rPr>
              <a:t>methane due </a:t>
            </a:r>
            <a:r>
              <a:rPr sz="2300" spc="-20" dirty="0">
                <a:solidFill>
                  <a:srgbClr val="277727"/>
                </a:solidFill>
                <a:latin typeface="Times New Roman"/>
                <a:cs typeface="Times New Roman"/>
              </a:rPr>
              <a:t>to </a:t>
            </a:r>
            <a:r>
              <a:rPr sz="2300" spc="-75" dirty="0">
                <a:solidFill>
                  <a:srgbClr val="277727"/>
                </a:solidFill>
                <a:latin typeface="Times New Roman"/>
                <a:cs typeface="Times New Roman"/>
              </a:rPr>
              <a:t>the </a:t>
            </a:r>
            <a:r>
              <a:rPr sz="2300" spc="-95" dirty="0">
                <a:solidFill>
                  <a:srgbClr val="277727"/>
                </a:solidFill>
                <a:latin typeface="Times New Roman"/>
                <a:cs typeface="Times New Roman"/>
              </a:rPr>
              <a:t>flooding </a:t>
            </a:r>
            <a:r>
              <a:rPr sz="2300" spc="-90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120" dirty="0">
                <a:solidFill>
                  <a:srgbClr val="277727"/>
                </a:solidFill>
                <a:latin typeface="Times New Roman"/>
                <a:cs typeface="Times New Roman"/>
              </a:rPr>
              <a:t>process</a:t>
            </a:r>
            <a:r>
              <a:rPr sz="2300" spc="-114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130" dirty="0">
                <a:solidFill>
                  <a:srgbClr val="277727"/>
                </a:solidFill>
                <a:latin typeface="Times New Roman"/>
                <a:cs typeface="Times New Roman"/>
              </a:rPr>
              <a:t>which</a:t>
            </a:r>
            <a:r>
              <a:rPr sz="2300" spc="315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90" dirty="0">
                <a:solidFill>
                  <a:srgbClr val="277727"/>
                </a:solidFill>
                <a:latin typeface="Times New Roman"/>
                <a:cs typeface="Times New Roman"/>
              </a:rPr>
              <a:t>promotes </a:t>
            </a:r>
            <a:r>
              <a:rPr sz="2300" spc="-114" dirty="0">
                <a:solidFill>
                  <a:srgbClr val="277727"/>
                </a:solidFill>
                <a:latin typeface="Times New Roman"/>
                <a:cs typeface="Times New Roman"/>
              </a:rPr>
              <a:t>anaerobic </a:t>
            </a:r>
            <a:r>
              <a:rPr sz="2300" spc="-95" dirty="0">
                <a:solidFill>
                  <a:srgbClr val="277727"/>
                </a:solidFill>
                <a:latin typeface="Times New Roman"/>
                <a:cs typeface="Times New Roman"/>
              </a:rPr>
              <a:t>decomposition </a:t>
            </a:r>
            <a:r>
              <a:rPr sz="2300" spc="-60" dirty="0">
                <a:solidFill>
                  <a:srgbClr val="277727"/>
                </a:solidFill>
                <a:latin typeface="Times New Roman"/>
                <a:cs typeface="Times New Roman"/>
              </a:rPr>
              <a:t>or </a:t>
            </a:r>
            <a:r>
              <a:rPr sz="2300" spc="-114" dirty="0">
                <a:solidFill>
                  <a:srgbClr val="277727"/>
                </a:solidFill>
                <a:latin typeface="Times New Roman"/>
                <a:cs typeface="Times New Roman"/>
              </a:rPr>
              <a:t>organic </a:t>
            </a:r>
            <a:r>
              <a:rPr sz="2300" spc="-85" dirty="0">
                <a:solidFill>
                  <a:srgbClr val="277727"/>
                </a:solidFill>
                <a:latin typeface="Times New Roman"/>
                <a:cs typeface="Times New Roman"/>
              </a:rPr>
              <a:t>matter in </a:t>
            </a:r>
            <a:r>
              <a:rPr sz="2300" spc="-80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75" dirty="0">
                <a:solidFill>
                  <a:srgbClr val="277727"/>
                </a:solidFill>
                <a:latin typeface="Times New Roman"/>
                <a:cs typeface="Times New Roman"/>
              </a:rPr>
              <a:t>th</a:t>
            </a:r>
            <a:r>
              <a:rPr sz="2300" spc="-80" dirty="0">
                <a:solidFill>
                  <a:srgbClr val="277727"/>
                </a:solidFill>
                <a:latin typeface="Times New Roman"/>
                <a:cs typeface="Times New Roman"/>
              </a:rPr>
              <a:t>e</a:t>
            </a:r>
            <a:r>
              <a:rPr sz="2300" dirty="0">
                <a:solidFill>
                  <a:srgbClr val="277727"/>
                </a:solidFill>
                <a:latin typeface="Times New Roman"/>
                <a:cs typeface="Times New Roman"/>
              </a:rPr>
              <a:t>	</a:t>
            </a:r>
            <a:r>
              <a:rPr sz="2300" spc="-114" dirty="0">
                <a:solidFill>
                  <a:srgbClr val="277727"/>
                </a:solidFill>
                <a:latin typeface="Times New Roman"/>
                <a:cs typeface="Times New Roman"/>
              </a:rPr>
              <a:t>soi</a:t>
            </a:r>
            <a:r>
              <a:rPr sz="2300" spc="-90" dirty="0">
                <a:solidFill>
                  <a:srgbClr val="277727"/>
                </a:solidFill>
                <a:latin typeface="Times New Roman"/>
                <a:cs typeface="Times New Roman"/>
              </a:rPr>
              <a:t>l</a:t>
            </a:r>
            <a:r>
              <a:rPr sz="2300" spc="-120" dirty="0">
                <a:solidFill>
                  <a:srgbClr val="277727"/>
                </a:solidFill>
                <a:latin typeface="Times New Roman"/>
                <a:cs typeface="Times New Roman"/>
              </a:rPr>
              <a:t>.</a:t>
            </a: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300" spc="-125" dirty="0">
                <a:solidFill>
                  <a:srgbClr val="277727"/>
                </a:solidFill>
                <a:latin typeface="Times New Roman"/>
                <a:cs typeface="Times New Roman"/>
              </a:rPr>
              <a:t>Each </a:t>
            </a:r>
            <a:r>
              <a:rPr sz="2300" spc="-150" dirty="0">
                <a:solidFill>
                  <a:srgbClr val="277727"/>
                </a:solidFill>
                <a:latin typeface="Times New Roman"/>
                <a:cs typeface="Times New Roman"/>
              </a:rPr>
              <a:t>year </a:t>
            </a:r>
            <a:r>
              <a:rPr sz="2300" spc="-80" dirty="0">
                <a:solidFill>
                  <a:srgbClr val="277727"/>
                </a:solidFill>
                <a:latin typeface="Times New Roman"/>
                <a:cs typeface="Times New Roman"/>
              </a:rPr>
              <a:t>around </a:t>
            </a:r>
            <a:r>
              <a:rPr sz="2300" spc="-30" dirty="0">
                <a:solidFill>
                  <a:srgbClr val="277727"/>
                </a:solidFill>
                <a:latin typeface="Times New Roman"/>
                <a:cs typeface="Times New Roman"/>
              </a:rPr>
              <a:t>350-500 </a:t>
            </a:r>
            <a:r>
              <a:rPr sz="2300" spc="-95" dirty="0">
                <a:solidFill>
                  <a:srgbClr val="277727"/>
                </a:solidFill>
                <a:latin typeface="Times New Roman"/>
                <a:cs typeface="Times New Roman"/>
              </a:rPr>
              <a:t>million </a:t>
            </a:r>
            <a:r>
              <a:rPr sz="2300" spc="-70" dirty="0">
                <a:solidFill>
                  <a:srgbClr val="277727"/>
                </a:solidFill>
                <a:latin typeface="Times New Roman"/>
                <a:cs typeface="Times New Roman"/>
              </a:rPr>
              <a:t>tons </a:t>
            </a:r>
            <a:r>
              <a:rPr sz="2300" spc="-80" dirty="0">
                <a:solidFill>
                  <a:srgbClr val="277727"/>
                </a:solidFill>
                <a:latin typeface="Times New Roman"/>
                <a:cs typeface="Times New Roman"/>
              </a:rPr>
              <a:t>of </a:t>
            </a:r>
            <a:r>
              <a:rPr sz="2300" spc="-114" dirty="0">
                <a:solidFill>
                  <a:srgbClr val="277727"/>
                </a:solidFill>
                <a:latin typeface="Times New Roman"/>
                <a:cs typeface="Times New Roman"/>
              </a:rPr>
              <a:t>methane </a:t>
            </a:r>
            <a:r>
              <a:rPr sz="2300" spc="-90" dirty="0">
                <a:solidFill>
                  <a:srgbClr val="277727"/>
                </a:solidFill>
                <a:latin typeface="Times New Roman"/>
                <a:cs typeface="Times New Roman"/>
              </a:rPr>
              <a:t>from </a:t>
            </a:r>
            <a:r>
              <a:rPr sz="2300" spc="-120" dirty="0">
                <a:solidFill>
                  <a:srgbClr val="277727"/>
                </a:solidFill>
                <a:latin typeface="Times New Roman"/>
                <a:cs typeface="Times New Roman"/>
              </a:rPr>
              <a:t>human </a:t>
            </a:r>
            <a:r>
              <a:rPr sz="2300" spc="-100" dirty="0">
                <a:solidFill>
                  <a:srgbClr val="277727"/>
                </a:solidFill>
                <a:latin typeface="Times New Roman"/>
                <a:cs typeface="Times New Roman"/>
              </a:rPr>
              <a:t>related </a:t>
            </a:r>
            <a:r>
              <a:rPr sz="2300" spc="-95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110" dirty="0">
                <a:solidFill>
                  <a:srgbClr val="277727"/>
                </a:solidFill>
                <a:latin typeface="Times New Roman"/>
                <a:cs typeface="Times New Roman"/>
              </a:rPr>
              <a:t>activities</a:t>
            </a:r>
            <a:r>
              <a:rPr sz="2300" spc="-105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130" dirty="0">
                <a:solidFill>
                  <a:srgbClr val="277727"/>
                </a:solidFill>
                <a:latin typeface="Times New Roman"/>
                <a:cs typeface="Times New Roman"/>
              </a:rPr>
              <a:t>are</a:t>
            </a:r>
            <a:r>
              <a:rPr sz="2300" spc="-125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130" dirty="0">
                <a:solidFill>
                  <a:srgbClr val="277727"/>
                </a:solidFill>
                <a:latin typeface="Times New Roman"/>
                <a:cs typeface="Times New Roman"/>
              </a:rPr>
              <a:t>released</a:t>
            </a:r>
            <a:r>
              <a:rPr sz="2300" spc="-125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55" dirty="0">
                <a:solidFill>
                  <a:srgbClr val="277727"/>
                </a:solidFill>
                <a:latin typeface="Times New Roman"/>
                <a:cs typeface="Times New Roman"/>
              </a:rPr>
              <a:t>into</a:t>
            </a:r>
            <a:r>
              <a:rPr sz="2300" spc="-50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75" dirty="0">
                <a:solidFill>
                  <a:srgbClr val="277727"/>
                </a:solidFill>
                <a:latin typeface="Times New Roman"/>
                <a:cs typeface="Times New Roman"/>
              </a:rPr>
              <a:t>the</a:t>
            </a:r>
            <a:r>
              <a:rPr sz="2300" spc="-70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110" dirty="0">
                <a:solidFill>
                  <a:srgbClr val="277727"/>
                </a:solidFill>
                <a:latin typeface="Times New Roman"/>
                <a:cs typeface="Times New Roman"/>
              </a:rPr>
              <a:t>atmosphere</a:t>
            </a:r>
            <a:r>
              <a:rPr sz="2300" spc="-105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100" dirty="0">
                <a:solidFill>
                  <a:srgbClr val="277727"/>
                </a:solidFill>
                <a:latin typeface="Times New Roman"/>
                <a:cs typeface="Times New Roman"/>
              </a:rPr>
              <a:t>adding</a:t>
            </a:r>
            <a:r>
              <a:rPr sz="2300" spc="375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25" dirty="0">
                <a:solidFill>
                  <a:srgbClr val="277727"/>
                </a:solidFill>
                <a:latin typeface="Times New Roman"/>
                <a:cs typeface="Times New Roman"/>
              </a:rPr>
              <a:t>to</a:t>
            </a:r>
            <a:r>
              <a:rPr sz="2300" spc="525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75" dirty="0">
                <a:solidFill>
                  <a:srgbClr val="277727"/>
                </a:solidFill>
                <a:latin typeface="Times New Roman"/>
                <a:cs typeface="Times New Roman"/>
              </a:rPr>
              <a:t>the</a:t>
            </a:r>
            <a:r>
              <a:rPr sz="2300" spc="425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130" dirty="0">
                <a:solidFill>
                  <a:srgbClr val="277727"/>
                </a:solidFill>
                <a:latin typeface="Times New Roman"/>
                <a:cs typeface="Times New Roman"/>
              </a:rPr>
              <a:t>greenhouse </a:t>
            </a:r>
            <a:r>
              <a:rPr sz="2300" spc="-125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165" dirty="0">
                <a:solidFill>
                  <a:srgbClr val="277727"/>
                </a:solidFill>
                <a:latin typeface="Times New Roman"/>
                <a:cs typeface="Times New Roman"/>
              </a:rPr>
              <a:t>gases. </a:t>
            </a:r>
            <a:r>
              <a:rPr sz="2300" spc="-45" dirty="0">
                <a:solidFill>
                  <a:srgbClr val="277727"/>
                </a:solidFill>
                <a:latin typeface="Times New Roman"/>
                <a:cs typeface="Times New Roman"/>
              </a:rPr>
              <a:t>The </a:t>
            </a:r>
            <a:r>
              <a:rPr sz="2300" spc="-100" dirty="0">
                <a:solidFill>
                  <a:srgbClr val="277727"/>
                </a:solidFill>
                <a:latin typeface="Times New Roman"/>
                <a:cs typeface="Times New Roman"/>
              </a:rPr>
              <a:t>problem </a:t>
            </a:r>
            <a:r>
              <a:rPr sz="2300" spc="-135" dirty="0">
                <a:solidFill>
                  <a:srgbClr val="277727"/>
                </a:solidFill>
                <a:latin typeface="Times New Roman"/>
                <a:cs typeface="Times New Roman"/>
              </a:rPr>
              <a:t>lies </a:t>
            </a:r>
            <a:r>
              <a:rPr sz="2300" spc="-80" dirty="0">
                <a:solidFill>
                  <a:srgbClr val="277727"/>
                </a:solidFill>
                <a:latin typeface="Times New Roman"/>
                <a:cs typeface="Times New Roman"/>
              </a:rPr>
              <a:t>in </a:t>
            </a:r>
            <a:r>
              <a:rPr sz="2300" spc="-75" dirty="0">
                <a:solidFill>
                  <a:srgbClr val="277727"/>
                </a:solidFill>
                <a:latin typeface="Times New Roman"/>
                <a:cs typeface="Times New Roman"/>
              </a:rPr>
              <a:t>the </a:t>
            </a:r>
            <a:r>
              <a:rPr sz="2300" spc="-90" dirty="0">
                <a:solidFill>
                  <a:srgbClr val="277727"/>
                </a:solidFill>
                <a:latin typeface="Times New Roman"/>
                <a:cs typeface="Times New Roman"/>
              </a:rPr>
              <a:t>fact </a:t>
            </a:r>
            <a:r>
              <a:rPr sz="2300" spc="-45" dirty="0">
                <a:solidFill>
                  <a:srgbClr val="277727"/>
                </a:solidFill>
                <a:latin typeface="Times New Roman"/>
                <a:cs typeface="Times New Roman"/>
              </a:rPr>
              <a:t>that </a:t>
            </a:r>
            <a:r>
              <a:rPr sz="2300" spc="-114" dirty="0">
                <a:solidFill>
                  <a:srgbClr val="277727"/>
                </a:solidFill>
                <a:latin typeface="Times New Roman"/>
                <a:cs typeface="Times New Roman"/>
              </a:rPr>
              <a:t>methane </a:t>
            </a:r>
            <a:r>
              <a:rPr sz="2300" spc="-125" dirty="0">
                <a:solidFill>
                  <a:srgbClr val="277727"/>
                </a:solidFill>
                <a:latin typeface="Times New Roman"/>
                <a:cs typeface="Times New Roman"/>
              </a:rPr>
              <a:t>is </a:t>
            </a:r>
            <a:r>
              <a:rPr sz="2300" spc="-30" dirty="0">
                <a:solidFill>
                  <a:srgbClr val="277727"/>
                </a:solidFill>
                <a:latin typeface="Times New Roman"/>
                <a:cs typeface="Times New Roman"/>
              </a:rPr>
              <a:t>20 </a:t>
            </a:r>
            <a:r>
              <a:rPr sz="2300" spc="-110" dirty="0">
                <a:solidFill>
                  <a:srgbClr val="277727"/>
                </a:solidFill>
                <a:latin typeface="Times New Roman"/>
                <a:cs typeface="Times New Roman"/>
              </a:rPr>
              <a:t>times </a:t>
            </a:r>
            <a:r>
              <a:rPr sz="2300" spc="-130" dirty="0">
                <a:solidFill>
                  <a:srgbClr val="277727"/>
                </a:solidFill>
                <a:latin typeface="Times New Roman"/>
                <a:cs typeface="Times New Roman"/>
              </a:rPr>
              <a:t>effective </a:t>
            </a:r>
            <a:r>
              <a:rPr sz="2300" spc="-65" dirty="0">
                <a:solidFill>
                  <a:srgbClr val="277727"/>
                </a:solidFill>
                <a:latin typeface="Times New Roman"/>
                <a:cs typeface="Times New Roman"/>
              </a:rPr>
              <a:t>at </a:t>
            </a:r>
            <a:r>
              <a:rPr sz="2300" spc="-60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80" dirty="0">
                <a:solidFill>
                  <a:srgbClr val="277727"/>
                </a:solidFill>
                <a:latin typeface="Times New Roman"/>
                <a:cs typeface="Times New Roman"/>
              </a:rPr>
              <a:t>trapping</a:t>
            </a:r>
            <a:r>
              <a:rPr sz="2300" spc="-45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80" dirty="0">
                <a:solidFill>
                  <a:srgbClr val="277727"/>
                </a:solidFill>
                <a:latin typeface="Times New Roman"/>
                <a:cs typeface="Times New Roman"/>
              </a:rPr>
              <a:t>in</a:t>
            </a:r>
            <a:r>
              <a:rPr sz="2300" spc="-15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100" dirty="0">
                <a:solidFill>
                  <a:srgbClr val="277727"/>
                </a:solidFill>
                <a:latin typeface="Times New Roman"/>
                <a:cs typeface="Times New Roman"/>
              </a:rPr>
              <a:t>heat</a:t>
            </a:r>
            <a:r>
              <a:rPr sz="2300" spc="-25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70" dirty="0">
                <a:solidFill>
                  <a:srgbClr val="277727"/>
                </a:solidFill>
                <a:latin typeface="Times New Roman"/>
                <a:cs typeface="Times New Roman"/>
              </a:rPr>
              <a:t>than</a:t>
            </a:r>
            <a:r>
              <a:rPr sz="2300" spc="-25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95" dirty="0">
                <a:solidFill>
                  <a:srgbClr val="277727"/>
                </a:solidFill>
                <a:latin typeface="Times New Roman"/>
                <a:cs typeface="Times New Roman"/>
              </a:rPr>
              <a:t>carbon</a:t>
            </a:r>
            <a:r>
              <a:rPr sz="2300" spc="-25" dirty="0">
                <a:solidFill>
                  <a:srgbClr val="277727"/>
                </a:solidFill>
                <a:latin typeface="Times New Roman"/>
                <a:cs typeface="Times New Roman"/>
              </a:rPr>
              <a:t> </a:t>
            </a:r>
            <a:r>
              <a:rPr sz="2300" spc="-110" dirty="0">
                <a:solidFill>
                  <a:srgbClr val="277727"/>
                </a:solidFill>
                <a:latin typeface="Times New Roman"/>
                <a:cs typeface="Times New Roman"/>
              </a:rPr>
              <a:t>dioxide.</a:t>
            </a:r>
            <a:endParaRPr sz="2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773938"/>
            <a:ext cx="2018030" cy="1367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790000"/>
                </a:solidFill>
                <a:latin typeface="Comic Sans MS"/>
                <a:cs typeface="Comic Sans MS"/>
              </a:rPr>
              <a:t>Nitrous  Oxide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5039" y="2212670"/>
            <a:ext cx="7197090" cy="3073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5720" algn="just">
              <a:lnSpc>
                <a:spcPct val="100000"/>
              </a:lnSpc>
              <a:spcBef>
                <a:spcPts val="95"/>
              </a:spcBef>
            </a:pPr>
            <a:r>
              <a:rPr sz="2500" spc="-130" dirty="0">
                <a:solidFill>
                  <a:srgbClr val="4F1818"/>
                </a:solidFill>
                <a:latin typeface="Times New Roman"/>
                <a:cs typeface="Times New Roman"/>
              </a:rPr>
              <a:t>Better </a:t>
            </a:r>
            <a:r>
              <a:rPr sz="2500" spc="-125" dirty="0">
                <a:solidFill>
                  <a:srgbClr val="4F1818"/>
                </a:solidFill>
                <a:latin typeface="Times New Roman"/>
                <a:cs typeface="Times New Roman"/>
              </a:rPr>
              <a:t>known </a:t>
            </a:r>
            <a:r>
              <a:rPr sz="2500" spc="-25" dirty="0">
                <a:solidFill>
                  <a:srgbClr val="4F1818"/>
                </a:solidFill>
                <a:latin typeface="Times New Roman"/>
                <a:cs typeface="Times New Roman"/>
              </a:rPr>
              <a:t>to </a:t>
            </a:r>
            <a:r>
              <a:rPr sz="2500" spc="-100" dirty="0">
                <a:solidFill>
                  <a:srgbClr val="4F1818"/>
                </a:solidFill>
                <a:latin typeface="Times New Roman"/>
                <a:cs typeface="Times New Roman"/>
              </a:rPr>
              <a:t>most </a:t>
            </a:r>
            <a:r>
              <a:rPr sz="2500" spc="-114" dirty="0">
                <a:solidFill>
                  <a:srgbClr val="4F1818"/>
                </a:solidFill>
                <a:latin typeface="Times New Roman"/>
                <a:cs typeface="Times New Roman"/>
              </a:rPr>
              <a:t>people </a:t>
            </a:r>
            <a:r>
              <a:rPr sz="2500" spc="-175" dirty="0">
                <a:solidFill>
                  <a:srgbClr val="4F1818"/>
                </a:solidFill>
                <a:latin typeface="Times New Roman"/>
                <a:cs typeface="Times New Roman"/>
              </a:rPr>
              <a:t>as </a:t>
            </a:r>
            <a:r>
              <a:rPr sz="2500" spc="-130" dirty="0">
                <a:solidFill>
                  <a:srgbClr val="4F1818"/>
                </a:solidFill>
                <a:latin typeface="Times New Roman"/>
                <a:cs typeface="Times New Roman"/>
              </a:rPr>
              <a:t>laughing </a:t>
            </a:r>
            <a:r>
              <a:rPr sz="2500" spc="-170" dirty="0">
                <a:solidFill>
                  <a:srgbClr val="4F1818"/>
                </a:solidFill>
                <a:latin typeface="Times New Roman"/>
                <a:cs typeface="Times New Roman"/>
              </a:rPr>
              <a:t>gas, </a:t>
            </a:r>
            <a:r>
              <a:rPr sz="2500" spc="-80" dirty="0">
                <a:solidFill>
                  <a:srgbClr val="4F1818"/>
                </a:solidFill>
                <a:latin typeface="Times New Roman"/>
                <a:cs typeface="Times New Roman"/>
              </a:rPr>
              <a:t>this </a:t>
            </a:r>
            <a:r>
              <a:rPr sz="2500" spc="-135" dirty="0">
                <a:solidFill>
                  <a:srgbClr val="4F1818"/>
                </a:solidFill>
                <a:latin typeface="Times New Roman"/>
                <a:cs typeface="Times New Roman"/>
              </a:rPr>
              <a:t>is </a:t>
            </a:r>
            <a:r>
              <a:rPr sz="2500" spc="-80" dirty="0">
                <a:solidFill>
                  <a:srgbClr val="4F1818"/>
                </a:solidFill>
                <a:latin typeface="Times New Roman"/>
                <a:cs typeface="Times New Roman"/>
              </a:rPr>
              <a:t>the </a:t>
            </a:r>
            <a:r>
              <a:rPr sz="2500" spc="-85" dirty="0">
                <a:solidFill>
                  <a:srgbClr val="4F1818"/>
                </a:solidFill>
                <a:latin typeface="Times New Roman"/>
                <a:cs typeface="Times New Roman"/>
              </a:rPr>
              <a:t>stuff </a:t>
            </a:r>
            <a:r>
              <a:rPr sz="2500" spc="-80" dirty="0">
                <a:solidFill>
                  <a:srgbClr val="4F1818"/>
                </a:solidFill>
                <a:latin typeface="Times New Roman"/>
                <a:cs typeface="Times New Roman"/>
              </a:rPr>
              <a:t> </a:t>
            </a:r>
            <a:r>
              <a:rPr sz="2500" spc="-45" dirty="0">
                <a:solidFill>
                  <a:srgbClr val="4F1818"/>
                </a:solidFill>
                <a:latin typeface="Times New Roman"/>
                <a:cs typeface="Times New Roman"/>
              </a:rPr>
              <a:t>that </a:t>
            </a:r>
            <a:r>
              <a:rPr sz="2500" spc="-235" dirty="0">
                <a:solidFill>
                  <a:srgbClr val="4F1818"/>
                </a:solidFill>
                <a:latin typeface="Times New Roman"/>
                <a:cs typeface="Times New Roman"/>
              </a:rPr>
              <a:t>we </a:t>
            </a:r>
            <a:r>
              <a:rPr sz="2500" spc="-165" dirty="0">
                <a:solidFill>
                  <a:srgbClr val="4F1818"/>
                </a:solidFill>
                <a:latin typeface="Times New Roman"/>
                <a:cs typeface="Times New Roman"/>
              </a:rPr>
              <a:t>use as </a:t>
            </a:r>
            <a:r>
              <a:rPr sz="2500" spc="-130" dirty="0">
                <a:solidFill>
                  <a:srgbClr val="4F1818"/>
                </a:solidFill>
                <a:latin typeface="Times New Roman"/>
                <a:cs typeface="Times New Roman"/>
              </a:rPr>
              <a:t>an </a:t>
            </a:r>
            <a:r>
              <a:rPr sz="2500" spc="-120" dirty="0">
                <a:solidFill>
                  <a:srgbClr val="4F1818"/>
                </a:solidFill>
                <a:latin typeface="Times New Roman"/>
                <a:cs typeface="Times New Roman"/>
              </a:rPr>
              <a:t>anaesthetic </a:t>
            </a:r>
            <a:r>
              <a:rPr sz="2500" spc="-55" dirty="0">
                <a:solidFill>
                  <a:srgbClr val="4F1818"/>
                </a:solidFill>
                <a:latin typeface="Times New Roman"/>
                <a:cs typeface="Times New Roman"/>
              </a:rPr>
              <a:t>but </a:t>
            </a:r>
            <a:r>
              <a:rPr sz="2500" spc="-160" dirty="0">
                <a:solidFill>
                  <a:srgbClr val="4F1818"/>
                </a:solidFill>
                <a:latin typeface="Georgia"/>
                <a:cs typeface="Georgia"/>
              </a:rPr>
              <a:t>it’s </a:t>
            </a:r>
            <a:r>
              <a:rPr sz="2500" spc="-175" dirty="0">
                <a:solidFill>
                  <a:srgbClr val="4F1818"/>
                </a:solidFill>
                <a:latin typeface="Times New Roman"/>
                <a:cs typeface="Times New Roman"/>
              </a:rPr>
              <a:t>a </a:t>
            </a:r>
            <a:r>
              <a:rPr sz="2500" spc="-110" dirty="0">
                <a:solidFill>
                  <a:srgbClr val="4F1818"/>
                </a:solidFill>
                <a:latin typeface="Times New Roman"/>
                <a:cs typeface="Times New Roman"/>
              </a:rPr>
              <a:t>naturally </a:t>
            </a:r>
            <a:r>
              <a:rPr sz="2500" spc="-114" dirty="0">
                <a:solidFill>
                  <a:srgbClr val="4F1818"/>
                </a:solidFill>
                <a:latin typeface="Times New Roman"/>
                <a:cs typeface="Times New Roman"/>
              </a:rPr>
              <a:t>occurring </a:t>
            </a:r>
            <a:r>
              <a:rPr sz="2500" spc="-185" dirty="0">
                <a:solidFill>
                  <a:srgbClr val="4F1818"/>
                </a:solidFill>
                <a:latin typeface="Times New Roman"/>
                <a:cs typeface="Times New Roman"/>
              </a:rPr>
              <a:t>gas </a:t>
            </a:r>
            <a:r>
              <a:rPr sz="2500" spc="-180" dirty="0">
                <a:solidFill>
                  <a:srgbClr val="4F1818"/>
                </a:solidFill>
                <a:latin typeface="Times New Roman"/>
                <a:cs typeface="Times New Roman"/>
              </a:rPr>
              <a:t> </a:t>
            </a:r>
            <a:r>
              <a:rPr sz="2500" spc="-105" dirty="0">
                <a:solidFill>
                  <a:srgbClr val="4F1818"/>
                </a:solidFill>
                <a:latin typeface="Times New Roman"/>
                <a:cs typeface="Times New Roman"/>
              </a:rPr>
              <a:t>and </a:t>
            </a:r>
            <a:r>
              <a:rPr sz="2500" spc="-120" dirty="0">
                <a:solidFill>
                  <a:srgbClr val="4F1818"/>
                </a:solidFill>
                <a:latin typeface="Times New Roman"/>
                <a:cs typeface="Times New Roman"/>
              </a:rPr>
              <a:t>one </a:t>
            </a:r>
            <a:r>
              <a:rPr sz="2500" spc="-80" dirty="0">
                <a:solidFill>
                  <a:srgbClr val="4F1818"/>
                </a:solidFill>
                <a:latin typeface="Times New Roman"/>
                <a:cs typeface="Times New Roman"/>
              </a:rPr>
              <a:t>of </a:t>
            </a:r>
            <a:r>
              <a:rPr sz="2500" spc="-85" dirty="0">
                <a:solidFill>
                  <a:srgbClr val="4F1818"/>
                </a:solidFill>
                <a:latin typeface="Times New Roman"/>
                <a:cs typeface="Times New Roman"/>
              </a:rPr>
              <a:t>our </a:t>
            </a:r>
            <a:r>
              <a:rPr sz="2500" spc="-135" dirty="0">
                <a:solidFill>
                  <a:srgbClr val="4F1818"/>
                </a:solidFill>
                <a:latin typeface="Times New Roman"/>
                <a:cs typeface="Times New Roman"/>
              </a:rPr>
              <a:t>greenhouse </a:t>
            </a:r>
            <a:r>
              <a:rPr sz="2500" spc="-175" dirty="0">
                <a:solidFill>
                  <a:srgbClr val="4F1818"/>
                </a:solidFill>
                <a:latin typeface="Times New Roman"/>
                <a:cs typeface="Times New Roman"/>
              </a:rPr>
              <a:t>gases. </a:t>
            </a:r>
            <a:r>
              <a:rPr sz="2500" spc="-15" dirty="0">
                <a:solidFill>
                  <a:srgbClr val="4F1818"/>
                </a:solidFill>
                <a:latin typeface="Times New Roman"/>
                <a:cs typeface="Times New Roman"/>
              </a:rPr>
              <a:t>It </a:t>
            </a:r>
            <a:r>
              <a:rPr sz="2500" spc="-130" dirty="0">
                <a:solidFill>
                  <a:srgbClr val="4F1818"/>
                </a:solidFill>
                <a:latin typeface="Times New Roman"/>
                <a:cs typeface="Times New Roman"/>
              </a:rPr>
              <a:t>is </a:t>
            </a:r>
            <a:r>
              <a:rPr sz="2500" spc="-145" dirty="0">
                <a:solidFill>
                  <a:srgbClr val="4F1818"/>
                </a:solidFill>
                <a:latin typeface="Times New Roman"/>
                <a:cs typeface="Times New Roman"/>
              </a:rPr>
              <a:t>released </a:t>
            </a:r>
            <a:r>
              <a:rPr sz="2500" spc="-110" dirty="0">
                <a:solidFill>
                  <a:srgbClr val="4F1818"/>
                </a:solidFill>
                <a:latin typeface="Times New Roman"/>
                <a:cs typeface="Times New Roman"/>
              </a:rPr>
              <a:t>naturally </a:t>
            </a:r>
            <a:r>
              <a:rPr sz="2500" spc="-95" dirty="0">
                <a:solidFill>
                  <a:srgbClr val="4F1818"/>
                </a:solidFill>
                <a:latin typeface="Times New Roman"/>
                <a:cs typeface="Times New Roman"/>
              </a:rPr>
              <a:t>from </a:t>
            </a:r>
            <a:r>
              <a:rPr sz="2500" spc="-90" dirty="0">
                <a:solidFill>
                  <a:srgbClr val="4F1818"/>
                </a:solidFill>
                <a:latin typeface="Times New Roman"/>
                <a:cs typeface="Times New Roman"/>
              </a:rPr>
              <a:t> </a:t>
            </a:r>
            <a:r>
              <a:rPr sz="2500" spc="-80" dirty="0">
                <a:solidFill>
                  <a:srgbClr val="4F1818"/>
                </a:solidFill>
                <a:latin typeface="Times New Roman"/>
                <a:cs typeface="Times New Roman"/>
              </a:rPr>
              <a:t>the </a:t>
            </a:r>
            <a:r>
              <a:rPr sz="2500" spc="-145" dirty="0">
                <a:solidFill>
                  <a:srgbClr val="4F1818"/>
                </a:solidFill>
                <a:latin typeface="Times New Roman"/>
                <a:cs typeface="Times New Roman"/>
              </a:rPr>
              <a:t>ocean </a:t>
            </a:r>
            <a:r>
              <a:rPr sz="2500" spc="-105" dirty="0">
                <a:solidFill>
                  <a:srgbClr val="4F1818"/>
                </a:solidFill>
                <a:latin typeface="Times New Roman"/>
                <a:cs typeface="Times New Roman"/>
              </a:rPr>
              <a:t>and </a:t>
            </a:r>
            <a:r>
              <a:rPr sz="2500" spc="-160" dirty="0">
                <a:solidFill>
                  <a:srgbClr val="4F1818"/>
                </a:solidFill>
                <a:latin typeface="Times New Roman"/>
                <a:cs typeface="Times New Roman"/>
              </a:rPr>
              <a:t>by </a:t>
            </a:r>
            <a:r>
              <a:rPr sz="2500" spc="-120" dirty="0">
                <a:solidFill>
                  <a:srgbClr val="4F1818"/>
                </a:solidFill>
                <a:latin typeface="Times New Roman"/>
                <a:cs typeface="Times New Roman"/>
              </a:rPr>
              <a:t>bacteria </a:t>
            </a:r>
            <a:r>
              <a:rPr sz="2500" spc="-90" dirty="0">
                <a:solidFill>
                  <a:srgbClr val="4F1818"/>
                </a:solidFill>
                <a:latin typeface="Times New Roman"/>
                <a:cs typeface="Times New Roman"/>
              </a:rPr>
              <a:t>in </a:t>
            </a:r>
            <a:r>
              <a:rPr sz="2500" spc="-80" dirty="0">
                <a:solidFill>
                  <a:srgbClr val="4F1818"/>
                </a:solidFill>
                <a:latin typeface="Times New Roman"/>
                <a:cs typeface="Times New Roman"/>
              </a:rPr>
              <a:t>the </a:t>
            </a:r>
            <a:r>
              <a:rPr sz="2500" spc="-114" dirty="0">
                <a:solidFill>
                  <a:srgbClr val="4F1818"/>
                </a:solidFill>
                <a:latin typeface="Times New Roman"/>
                <a:cs typeface="Times New Roman"/>
              </a:rPr>
              <a:t>soil. </a:t>
            </a:r>
            <a:r>
              <a:rPr sz="2500" spc="-95" dirty="0">
                <a:solidFill>
                  <a:srgbClr val="4F1818"/>
                </a:solidFill>
                <a:latin typeface="Times New Roman"/>
                <a:cs typeface="Times New Roman"/>
              </a:rPr>
              <a:t>Humans add </a:t>
            </a:r>
            <a:r>
              <a:rPr sz="2500" spc="-85" dirty="0">
                <a:solidFill>
                  <a:srgbClr val="4F1818"/>
                </a:solidFill>
                <a:latin typeface="Times New Roman"/>
                <a:cs typeface="Times New Roman"/>
              </a:rPr>
              <a:t>up </a:t>
            </a:r>
            <a:r>
              <a:rPr sz="2500" spc="-25" dirty="0">
                <a:solidFill>
                  <a:srgbClr val="4F1818"/>
                </a:solidFill>
                <a:latin typeface="Times New Roman"/>
                <a:cs typeface="Times New Roman"/>
              </a:rPr>
              <a:t>to </a:t>
            </a:r>
            <a:r>
              <a:rPr sz="2500" spc="-30" dirty="0">
                <a:solidFill>
                  <a:srgbClr val="4F1818"/>
                </a:solidFill>
                <a:latin typeface="Times New Roman"/>
                <a:cs typeface="Times New Roman"/>
              </a:rPr>
              <a:t>15 </a:t>
            </a:r>
            <a:r>
              <a:rPr sz="2500" spc="-25" dirty="0">
                <a:solidFill>
                  <a:srgbClr val="4F1818"/>
                </a:solidFill>
                <a:latin typeface="Times New Roman"/>
                <a:cs typeface="Times New Roman"/>
              </a:rPr>
              <a:t> </a:t>
            </a:r>
            <a:r>
              <a:rPr sz="2500" spc="-105" dirty="0">
                <a:solidFill>
                  <a:srgbClr val="4F1818"/>
                </a:solidFill>
                <a:latin typeface="Times New Roman"/>
                <a:cs typeface="Times New Roman"/>
              </a:rPr>
              <a:t>million</a:t>
            </a:r>
            <a:r>
              <a:rPr sz="2500" spc="-100" dirty="0">
                <a:solidFill>
                  <a:srgbClr val="4F1818"/>
                </a:solidFill>
                <a:latin typeface="Times New Roman"/>
                <a:cs typeface="Times New Roman"/>
              </a:rPr>
              <a:t> </a:t>
            </a:r>
            <a:r>
              <a:rPr sz="2500" spc="-75" dirty="0">
                <a:solidFill>
                  <a:srgbClr val="4F1818"/>
                </a:solidFill>
                <a:latin typeface="Times New Roman"/>
                <a:cs typeface="Times New Roman"/>
              </a:rPr>
              <a:t>tons</a:t>
            </a:r>
            <a:r>
              <a:rPr sz="2500" spc="-70" dirty="0">
                <a:solidFill>
                  <a:srgbClr val="4F1818"/>
                </a:solidFill>
                <a:latin typeface="Times New Roman"/>
                <a:cs typeface="Times New Roman"/>
              </a:rPr>
              <a:t> </a:t>
            </a:r>
            <a:r>
              <a:rPr sz="2500" spc="-60" dirty="0">
                <a:solidFill>
                  <a:srgbClr val="4F1818"/>
                </a:solidFill>
                <a:latin typeface="Times New Roman"/>
                <a:cs typeface="Times New Roman"/>
              </a:rPr>
              <a:t>into</a:t>
            </a:r>
            <a:r>
              <a:rPr sz="2500" spc="-55" dirty="0">
                <a:solidFill>
                  <a:srgbClr val="4F1818"/>
                </a:solidFill>
                <a:latin typeface="Times New Roman"/>
                <a:cs typeface="Times New Roman"/>
              </a:rPr>
              <a:t> </a:t>
            </a:r>
            <a:r>
              <a:rPr sz="2500" spc="-80" dirty="0">
                <a:solidFill>
                  <a:srgbClr val="4F1818"/>
                </a:solidFill>
                <a:latin typeface="Times New Roman"/>
                <a:cs typeface="Times New Roman"/>
              </a:rPr>
              <a:t>the</a:t>
            </a:r>
            <a:r>
              <a:rPr sz="2500" spc="-75" dirty="0">
                <a:solidFill>
                  <a:srgbClr val="4F1818"/>
                </a:solidFill>
                <a:latin typeface="Times New Roman"/>
                <a:cs typeface="Times New Roman"/>
              </a:rPr>
              <a:t> </a:t>
            </a:r>
            <a:r>
              <a:rPr sz="2500" spc="-114" dirty="0">
                <a:solidFill>
                  <a:srgbClr val="4F1818"/>
                </a:solidFill>
                <a:latin typeface="Times New Roman"/>
                <a:cs typeface="Times New Roman"/>
              </a:rPr>
              <a:t>atmosphere</a:t>
            </a:r>
            <a:r>
              <a:rPr sz="2500" spc="-110" dirty="0">
                <a:solidFill>
                  <a:srgbClr val="4F1818"/>
                </a:solidFill>
                <a:latin typeface="Times New Roman"/>
                <a:cs typeface="Times New Roman"/>
              </a:rPr>
              <a:t> </a:t>
            </a:r>
            <a:r>
              <a:rPr sz="2500" spc="-80" dirty="0">
                <a:solidFill>
                  <a:srgbClr val="4F1818"/>
                </a:solidFill>
                <a:latin typeface="Times New Roman"/>
                <a:cs typeface="Times New Roman"/>
              </a:rPr>
              <a:t>through</a:t>
            </a:r>
            <a:r>
              <a:rPr sz="2500" spc="-75" dirty="0">
                <a:solidFill>
                  <a:srgbClr val="4F1818"/>
                </a:solidFill>
                <a:latin typeface="Times New Roman"/>
                <a:cs typeface="Times New Roman"/>
              </a:rPr>
              <a:t> </a:t>
            </a:r>
            <a:r>
              <a:rPr sz="2500" spc="-110" dirty="0">
                <a:solidFill>
                  <a:srgbClr val="4F1818"/>
                </a:solidFill>
                <a:latin typeface="Times New Roman"/>
                <a:cs typeface="Times New Roman"/>
              </a:rPr>
              <a:t>nitrogen-based </a:t>
            </a:r>
            <a:r>
              <a:rPr sz="2500" spc="-105" dirty="0">
                <a:solidFill>
                  <a:srgbClr val="4F1818"/>
                </a:solidFill>
                <a:latin typeface="Times New Roman"/>
                <a:cs typeface="Times New Roman"/>
              </a:rPr>
              <a:t> fertilizers, </a:t>
            </a:r>
            <a:r>
              <a:rPr sz="2500" spc="-190" dirty="0">
                <a:solidFill>
                  <a:srgbClr val="4F1818"/>
                </a:solidFill>
                <a:latin typeface="Times New Roman"/>
                <a:cs typeface="Times New Roman"/>
              </a:rPr>
              <a:t>sewerage </a:t>
            </a:r>
            <a:r>
              <a:rPr sz="2500" spc="-90" dirty="0">
                <a:solidFill>
                  <a:srgbClr val="4F1818"/>
                </a:solidFill>
                <a:latin typeface="Times New Roman"/>
                <a:cs typeface="Times New Roman"/>
              </a:rPr>
              <a:t>treatment </a:t>
            </a:r>
            <a:r>
              <a:rPr sz="2500" spc="-105" dirty="0">
                <a:solidFill>
                  <a:srgbClr val="4F1818"/>
                </a:solidFill>
                <a:latin typeface="Times New Roman"/>
                <a:cs typeface="Times New Roman"/>
              </a:rPr>
              <a:t>and </a:t>
            </a:r>
            <a:r>
              <a:rPr sz="2500" spc="-135" dirty="0">
                <a:solidFill>
                  <a:srgbClr val="4F1818"/>
                </a:solidFill>
                <a:latin typeface="Times New Roman"/>
                <a:cs typeface="Times New Roman"/>
              </a:rPr>
              <a:t>car </a:t>
            </a:r>
            <a:r>
              <a:rPr sz="2500" spc="-140" dirty="0">
                <a:solidFill>
                  <a:srgbClr val="4F1818"/>
                </a:solidFill>
                <a:latin typeface="Times New Roman"/>
                <a:cs typeface="Times New Roman"/>
              </a:rPr>
              <a:t>exhausts. </a:t>
            </a:r>
            <a:r>
              <a:rPr sz="2500" spc="-50" dirty="0">
                <a:solidFill>
                  <a:srgbClr val="4F1818"/>
                </a:solidFill>
                <a:latin typeface="Times New Roman"/>
                <a:cs typeface="Times New Roman"/>
              </a:rPr>
              <a:t>Nitrous </a:t>
            </a:r>
            <a:r>
              <a:rPr sz="2500" spc="-135" dirty="0">
                <a:solidFill>
                  <a:srgbClr val="4F1818"/>
                </a:solidFill>
                <a:latin typeface="Times New Roman"/>
                <a:cs typeface="Times New Roman"/>
              </a:rPr>
              <a:t>oxide </a:t>
            </a:r>
            <a:r>
              <a:rPr sz="2500" spc="-130" dirty="0">
                <a:solidFill>
                  <a:srgbClr val="4F1818"/>
                </a:solidFill>
                <a:latin typeface="Times New Roman"/>
                <a:cs typeface="Times New Roman"/>
              </a:rPr>
              <a:t> </a:t>
            </a:r>
            <a:r>
              <a:rPr sz="2500" spc="-140" dirty="0">
                <a:solidFill>
                  <a:srgbClr val="4F1818"/>
                </a:solidFill>
                <a:latin typeface="Times New Roman"/>
                <a:cs typeface="Times New Roman"/>
              </a:rPr>
              <a:t>emissions need </a:t>
            </a:r>
            <a:r>
              <a:rPr sz="2500" spc="-25" dirty="0">
                <a:solidFill>
                  <a:srgbClr val="4F1818"/>
                </a:solidFill>
                <a:latin typeface="Times New Roman"/>
                <a:cs typeface="Times New Roman"/>
              </a:rPr>
              <a:t>to </a:t>
            </a:r>
            <a:r>
              <a:rPr sz="2500" spc="-140" dirty="0">
                <a:solidFill>
                  <a:srgbClr val="4F1818"/>
                </a:solidFill>
                <a:latin typeface="Times New Roman"/>
                <a:cs typeface="Times New Roman"/>
              </a:rPr>
              <a:t>be </a:t>
            </a:r>
            <a:r>
              <a:rPr sz="2500" spc="-120" dirty="0">
                <a:solidFill>
                  <a:srgbClr val="4F1818"/>
                </a:solidFill>
                <a:latin typeface="Times New Roman"/>
                <a:cs typeface="Times New Roman"/>
              </a:rPr>
              <a:t>reduced </a:t>
            </a:r>
            <a:r>
              <a:rPr sz="2500" spc="-160" dirty="0">
                <a:solidFill>
                  <a:srgbClr val="4F1818"/>
                </a:solidFill>
                <a:latin typeface="Times New Roman"/>
                <a:cs typeface="Times New Roman"/>
              </a:rPr>
              <a:t>because </a:t>
            </a:r>
            <a:r>
              <a:rPr sz="2500" spc="-35" dirty="0">
                <a:solidFill>
                  <a:srgbClr val="4F1818"/>
                </a:solidFill>
                <a:latin typeface="Times New Roman"/>
                <a:cs typeface="Times New Roman"/>
              </a:rPr>
              <a:t>it </a:t>
            </a:r>
            <a:r>
              <a:rPr sz="2500" spc="-150" dirty="0">
                <a:solidFill>
                  <a:srgbClr val="4F1818"/>
                </a:solidFill>
                <a:latin typeface="Times New Roman"/>
                <a:cs typeface="Times New Roman"/>
              </a:rPr>
              <a:t>stays </a:t>
            </a:r>
            <a:r>
              <a:rPr sz="2500" spc="-80" dirty="0">
                <a:solidFill>
                  <a:srgbClr val="4F1818"/>
                </a:solidFill>
                <a:latin typeface="Times New Roman"/>
                <a:cs typeface="Times New Roman"/>
              </a:rPr>
              <a:t>trapped </a:t>
            </a:r>
            <a:r>
              <a:rPr sz="2500" spc="-90" dirty="0">
                <a:solidFill>
                  <a:srgbClr val="4F1818"/>
                </a:solidFill>
                <a:latin typeface="Times New Roman"/>
                <a:cs typeface="Times New Roman"/>
              </a:rPr>
              <a:t>in </a:t>
            </a:r>
            <a:r>
              <a:rPr sz="2500" spc="-80" dirty="0">
                <a:solidFill>
                  <a:srgbClr val="4F1818"/>
                </a:solidFill>
                <a:latin typeface="Times New Roman"/>
                <a:cs typeface="Times New Roman"/>
              </a:rPr>
              <a:t>the </a:t>
            </a:r>
            <a:r>
              <a:rPr sz="2500" spc="-75" dirty="0">
                <a:solidFill>
                  <a:srgbClr val="4F1818"/>
                </a:solidFill>
                <a:latin typeface="Times New Roman"/>
                <a:cs typeface="Times New Roman"/>
              </a:rPr>
              <a:t> </a:t>
            </a:r>
            <a:r>
              <a:rPr sz="2500" spc="-225" dirty="0">
                <a:solidFill>
                  <a:srgbClr val="4F1818"/>
                </a:solidFill>
                <a:latin typeface="Georgia"/>
                <a:cs typeface="Georgia"/>
              </a:rPr>
              <a:t>Earth’s</a:t>
            </a:r>
            <a:r>
              <a:rPr sz="2500" spc="20" dirty="0">
                <a:solidFill>
                  <a:srgbClr val="4F1818"/>
                </a:solidFill>
                <a:latin typeface="Georgia"/>
                <a:cs typeface="Georgia"/>
              </a:rPr>
              <a:t> </a:t>
            </a:r>
            <a:r>
              <a:rPr sz="2500" spc="-105" dirty="0">
                <a:solidFill>
                  <a:srgbClr val="4F1818"/>
                </a:solidFill>
                <a:latin typeface="Times New Roman"/>
                <a:cs typeface="Times New Roman"/>
              </a:rPr>
              <a:t>atmosp</a:t>
            </a:r>
            <a:r>
              <a:rPr sz="2500" spc="-140" dirty="0">
                <a:solidFill>
                  <a:srgbClr val="4F1818"/>
                </a:solidFill>
                <a:latin typeface="Times New Roman"/>
                <a:cs typeface="Times New Roman"/>
              </a:rPr>
              <a:t>here</a:t>
            </a:r>
            <a:r>
              <a:rPr sz="2500" spc="20" dirty="0">
                <a:solidFill>
                  <a:srgbClr val="4F1818"/>
                </a:solidFill>
                <a:latin typeface="Times New Roman"/>
                <a:cs typeface="Times New Roman"/>
              </a:rPr>
              <a:t> </a:t>
            </a:r>
            <a:r>
              <a:rPr sz="2500" spc="-65" dirty="0">
                <a:solidFill>
                  <a:srgbClr val="4F1818"/>
                </a:solidFill>
                <a:latin typeface="Times New Roman"/>
                <a:cs typeface="Times New Roman"/>
              </a:rPr>
              <a:t>f</a:t>
            </a:r>
            <a:r>
              <a:rPr sz="2500" spc="-90" dirty="0">
                <a:solidFill>
                  <a:srgbClr val="4F1818"/>
                </a:solidFill>
                <a:latin typeface="Times New Roman"/>
                <a:cs typeface="Times New Roman"/>
              </a:rPr>
              <a:t>o</a:t>
            </a:r>
            <a:r>
              <a:rPr sz="2500" spc="-55" dirty="0">
                <a:solidFill>
                  <a:srgbClr val="4F1818"/>
                </a:solidFill>
                <a:latin typeface="Times New Roman"/>
                <a:cs typeface="Times New Roman"/>
              </a:rPr>
              <a:t>r</a:t>
            </a:r>
            <a:r>
              <a:rPr sz="2500" spc="-15" dirty="0">
                <a:solidFill>
                  <a:srgbClr val="4F1818"/>
                </a:solidFill>
                <a:latin typeface="Times New Roman"/>
                <a:cs typeface="Times New Roman"/>
              </a:rPr>
              <a:t> </a:t>
            </a:r>
            <a:r>
              <a:rPr sz="2500" spc="-175" dirty="0">
                <a:solidFill>
                  <a:srgbClr val="4F1818"/>
                </a:solidFill>
                <a:latin typeface="Times New Roman"/>
                <a:cs typeface="Times New Roman"/>
              </a:rPr>
              <a:t>a</a:t>
            </a:r>
            <a:r>
              <a:rPr sz="2500" spc="-15" dirty="0">
                <a:solidFill>
                  <a:srgbClr val="4F1818"/>
                </a:solidFill>
                <a:latin typeface="Times New Roman"/>
                <a:cs typeface="Times New Roman"/>
              </a:rPr>
              <a:t> </a:t>
            </a:r>
            <a:r>
              <a:rPr sz="2500" spc="-85" dirty="0">
                <a:solidFill>
                  <a:srgbClr val="4F1818"/>
                </a:solidFill>
                <a:latin typeface="Times New Roman"/>
                <a:cs typeface="Times New Roman"/>
              </a:rPr>
              <a:t>lo</a:t>
            </a:r>
            <a:r>
              <a:rPr sz="2500" spc="-95" dirty="0">
                <a:solidFill>
                  <a:srgbClr val="4F1818"/>
                </a:solidFill>
                <a:latin typeface="Times New Roman"/>
                <a:cs typeface="Times New Roman"/>
              </a:rPr>
              <a:t>n</a:t>
            </a:r>
            <a:r>
              <a:rPr sz="2500" spc="-210" dirty="0">
                <a:solidFill>
                  <a:srgbClr val="4F1818"/>
                </a:solidFill>
                <a:latin typeface="Times New Roman"/>
                <a:cs typeface="Times New Roman"/>
              </a:rPr>
              <a:t>g</a:t>
            </a:r>
            <a:r>
              <a:rPr sz="2500" spc="-10" dirty="0">
                <a:solidFill>
                  <a:srgbClr val="4F1818"/>
                </a:solidFill>
                <a:latin typeface="Times New Roman"/>
                <a:cs typeface="Times New Roman"/>
              </a:rPr>
              <a:t> </a:t>
            </a:r>
            <a:r>
              <a:rPr sz="2500" spc="-110" dirty="0">
                <a:solidFill>
                  <a:srgbClr val="4F1818"/>
                </a:solidFill>
                <a:latin typeface="Times New Roman"/>
                <a:cs typeface="Times New Roman"/>
              </a:rPr>
              <a:t>time</a:t>
            </a:r>
            <a:r>
              <a:rPr sz="2500" spc="-135" dirty="0">
                <a:solidFill>
                  <a:srgbClr val="4F1818"/>
                </a:solidFill>
                <a:latin typeface="Times New Roman"/>
                <a:cs typeface="Times New Roman"/>
              </a:rPr>
              <a:t>.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1627</Words>
  <Application>Microsoft Office PowerPoint</Application>
  <PresentationFormat>On-screen Show (4:3)</PresentationFormat>
  <Paragraphs>115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Listing some Greenhouse Gases:</vt:lpstr>
      <vt:lpstr>The Carbon Cycle</vt:lpstr>
      <vt:lpstr>Methan  e</vt:lpstr>
      <vt:lpstr>Nitrous  Oxide</vt:lpstr>
      <vt:lpstr>Today, the increase in the Earth's temperature is increasing with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The Carbon Footprint specifically counts how much  greenhouse you expel, minus how much you take back  in, in your daily life. Here's a few tips : General</vt:lpstr>
      <vt:lpstr>At the Office</vt:lpstr>
      <vt:lpstr>At Individual Level</vt:lpstr>
      <vt:lpstr>Transportation</vt:lpstr>
      <vt:lpstr>As well as your primary carbon footprint, there is also a secondary footprint that  you cause through your buying habits.</vt:lpstr>
      <vt:lpstr>Around Your home</vt:lpstr>
      <vt:lpstr>Reduce energy usage in your  home</vt:lpstr>
      <vt:lpstr>Recycling</vt:lpstr>
      <vt:lpstr>Re-use</vt:lpstr>
      <vt:lpstr>Recycle</vt:lpstr>
      <vt:lpstr>Another form of recycling is composting household  and garden waste.</vt:lpstr>
      <vt:lpstr>Slide 30</vt:lpstr>
      <vt:lpstr>Slide 31</vt:lpstr>
      <vt:lpstr>The End</vt:lpstr>
      <vt:lpstr>Vivek Kumar Sinha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Windows User</cp:lastModifiedBy>
  <cp:revision>1</cp:revision>
  <dcterms:created xsi:type="dcterms:W3CDTF">2021-03-28T05:57:44Z</dcterms:created>
  <dcterms:modified xsi:type="dcterms:W3CDTF">2021-03-28T06:08:42Z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2012-01-14T00:00:00Z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2021-03-28T00:00:00Z</vt:filetime>
  </property>
</Properties>
</file>