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C6EC83B-F507-42CB-B71A-B5AD893B9078}"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EC83B-F507-42CB-B71A-B5AD893B90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EC83B-F507-42CB-B71A-B5AD893B90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EC83B-F507-42CB-B71A-B5AD893B907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EC83B-F507-42CB-B71A-B5AD893B9078}"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EC83B-F507-42CB-B71A-B5AD893B907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EC83B-F507-42CB-B71A-B5AD893B90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EC83B-F507-42CB-B71A-B5AD893B907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EC83B-F507-42CB-B71A-B5AD893B9078}"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EC83B-F507-42CB-B71A-B5AD893B907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6995105-5BE5-4C1F-A29F-9198BC7AD7EC}" type="datetimeFigureOut">
              <a:rPr lang="en-US" smtClean="0"/>
              <a:t>3/31/2021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EC83B-F507-42CB-B71A-B5AD893B9078}"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6995105-5BE5-4C1F-A29F-9198BC7AD7EC}" type="datetimeFigureOut">
              <a:rPr lang="en-US" smtClean="0"/>
              <a:t>3/31/2021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C6EC83B-F507-42CB-B71A-B5AD893B9078}"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East Asian Communalism and Western Media </a:t>
            </a:r>
            <a:r>
              <a:rPr lang="en-US" b="1" dirty="0" smtClean="0"/>
              <a:t>Ethics</a:t>
            </a:r>
            <a:endParaRPr lang="en-US" dirty="0"/>
          </a:p>
        </p:txBody>
      </p:sp>
      <p:sp>
        <p:nvSpPr>
          <p:cNvPr id="3" name="Subtitle 2"/>
          <p:cNvSpPr>
            <a:spLocks noGrp="1"/>
          </p:cNvSpPr>
          <p:nvPr>
            <p:ph type="subTitle" idx="1"/>
          </p:nvPr>
        </p:nvSpPr>
        <p:spPr/>
        <p:txBody>
          <a:bodyPr/>
          <a:lstStyle/>
          <a:p>
            <a:r>
              <a:rPr lang="en-US" dirty="0" smtClean="0"/>
              <a:t>Topic 6</a:t>
            </a:r>
          </a:p>
          <a:p>
            <a:r>
              <a:rPr lang="en-US" dirty="0" smtClean="0"/>
              <a:t>Course Instructor: Ms. </a:t>
            </a:r>
            <a:r>
              <a:rPr lang="en-US" dirty="0" err="1" smtClean="0"/>
              <a:t>Zowaina</a:t>
            </a:r>
            <a:r>
              <a:rPr lang="en-US" dirty="0" smtClean="0"/>
              <a:t> </a:t>
            </a:r>
            <a:r>
              <a:rPr lang="en-US" dirty="0" err="1" smtClean="0"/>
              <a:t>Azhar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Negating the </a:t>
            </a:r>
            <a:r>
              <a:rPr lang="en-US" b="1" i="1" dirty="0" smtClean="0"/>
              <a:t>Negative</a:t>
            </a:r>
            <a:endParaRPr lang="en-US" dirty="0"/>
          </a:p>
        </p:txBody>
      </p:sp>
      <p:sp>
        <p:nvSpPr>
          <p:cNvPr id="3" name="Content Placeholder 2"/>
          <p:cNvSpPr>
            <a:spLocks noGrp="1"/>
          </p:cNvSpPr>
          <p:nvPr>
            <p:ph idx="1"/>
          </p:nvPr>
        </p:nvSpPr>
        <p:spPr/>
        <p:txBody>
          <a:bodyPr>
            <a:noAutofit/>
          </a:bodyPr>
          <a:lstStyle/>
          <a:p>
            <a:pPr algn="just"/>
            <a:r>
              <a:rPr lang="en-US" sz="2000" dirty="0" smtClean="0"/>
              <a:t>What </a:t>
            </a:r>
            <a:r>
              <a:rPr lang="en-US" sz="2000" dirty="0" smtClean="0"/>
              <a:t>is needed for the media is a blueprint for the future of the Western media systems, a kind of controlling mechanism that will ensure both freedom and responsibility. Pluralistic, highly competitive, ethics have simply not worked to produce this result. The negative is overpowering the media and needs to be itself negated. But first we should admit that the media-in all countries-are superficial, arrogant, propagandistic, irresponsible, and extremely negative and obviously in need of some kind of disciplined moral and quality control. If we don't accept this premise, then nothing really will change.</a:t>
            </a:r>
          </a:p>
          <a:p>
            <a:pPr algn="just"/>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Autofit/>
          </a:bodyPr>
          <a:lstStyle/>
          <a:p>
            <a:pPr algn="just"/>
            <a:r>
              <a:rPr lang="en-US" sz="2000" dirty="0" smtClean="0"/>
              <a:t>The literature of journalism is brimming over with examples of media irresponsibility. Articles and books spare no space in exposing the sins of the media, the arrogance of media bosses, the general loss of credibility found in mass communication around the world, and the danger to national security posed by some newspapers. Seminars, workshops, and lectures spew forth their indictments of a wayward press. Television, probably more than any other medium (with cyberspace running a close second), typifies the vast and dismal deserts of trash, dullness and superficiality that dominates the world's media scene. But no medium is immune</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normAutofit/>
          </a:bodyPr>
          <a:lstStyle/>
          <a:p>
            <a:pPr algn="just"/>
            <a:r>
              <a:rPr lang="en-US" sz="2400" dirty="0" smtClean="0"/>
              <a:t>If the ideal goal for journalism worldwide is to have media systems that are both free and responsible, it would mean that the press would be free of outside control and at the same time held to high standards by somebody. Who would this "somebody" be?</a:t>
            </a:r>
          </a:p>
          <a:p>
            <a:pPr algn="just"/>
            <a:r>
              <a:rPr lang="en-US" sz="2400" b="1" i="1" dirty="0" smtClean="0"/>
              <a:t>Answer: Change Western journalism into a true profession</a:t>
            </a:r>
            <a:r>
              <a:rPr lang="en-US" sz="2400" b="1" dirty="0" smtClean="0"/>
              <a:t>.</a:t>
            </a:r>
            <a:endParaRPr lang="en-US" sz="2400" dirty="0" smtClean="0"/>
          </a:p>
          <a:p>
            <a:pPr algn="just">
              <a:buNone/>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400" dirty="0" smtClean="0"/>
              <a:t>A </a:t>
            </a:r>
            <a:r>
              <a:rPr lang="en-US" sz="2400" dirty="0" smtClean="0"/>
              <a:t>true profession of journalism would assure journalistic freedom and institutional autonomy and at the same time create a structure to insure high quality and morality among the professionals</a:t>
            </a:r>
            <a:r>
              <a:rPr lang="en-US" sz="2400" dirty="0" smtClean="0"/>
              <a:t>.</a:t>
            </a:r>
          </a:p>
          <a:p>
            <a:pPr algn="just"/>
            <a:endParaRPr lang="en-US" sz="2400" dirty="0" smtClean="0"/>
          </a:p>
          <a:p>
            <a:pPr algn="just"/>
            <a:r>
              <a:rPr lang="en-US" sz="2400" dirty="0" smtClean="0"/>
              <a:t>The </a:t>
            </a:r>
            <a:r>
              <a:rPr lang="en-US" sz="2400" dirty="0" smtClean="0"/>
              <a:t>profession would determine its own code of conduct and make its own </a:t>
            </a:r>
            <a:r>
              <a:rPr lang="en-US" sz="2400" dirty="0" smtClean="0"/>
              <a:t>decisions</a:t>
            </a:r>
          </a:p>
          <a:p>
            <a:pPr algn="just"/>
            <a:endParaRPr lang="en-US" sz="2400" dirty="0" smtClean="0"/>
          </a:p>
          <a:p>
            <a:pPr algn="just"/>
            <a:r>
              <a:rPr lang="en-US" sz="2400" dirty="0" smtClean="0"/>
              <a:t>The </a:t>
            </a:r>
            <a:r>
              <a:rPr lang="en-US" sz="2400" dirty="0" smtClean="0"/>
              <a:t>profession would have ethical principles that were accepted by members and should not be breached. </a:t>
            </a:r>
            <a:endParaRPr lang="en-US" sz="2400" dirty="0" smtClean="0"/>
          </a:p>
          <a:p>
            <a:pPr algn="just"/>
            <a:endParaRPr lang="en-US" sz="2400" dirty="0" smtClean="0"/>
          </a:p>
          <a:p>
            <a:pPr algn="just"/>
            <a:r>
              <a:rPr lang="en-US" sz="2400" dirty="0" smtClean="0"/>
              <a:t>If </a:t>
            </a:r>
            <a:r>
              <a:rPr lang="en-US" sz="2400" dirty="0" smtClean="0"/>
              <a:t>they were, then those guilty parties would be "de-pressed"-would lose their status as bona-fide journalists</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667000"/>
            <a:ext cx="7498080" cy="1143000"/>
          </a:xfrm>
        </p:spPr>
        <p:txBody>
          <a:bodyPr/>
          <a:lstStyle/>
          <a:p>
            <a:pPr algn="ctr"/>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sz="2400" dirty="0" smtClean="0"/>
              <a:t>East is East and West is West but the twain is slowly beginning to meet. But not yet</a:t>
            </a:r>
            <a:r>
              <a:rPr lang="en-US" sz="2400" dirty="0" smtClean="0"/>
              <a:t>.</a:t>
            </a:r>
          </a:p>
          <a:p>
            <a:endParaRPr lang="en-US" sz="2400" dirty="0" smtClean="0"/>
          </a:p>
          <a:p>
            <a:r>
              <a:rPr lang="en-US" sz="2400" dirty="0" smtClean="0"/>
              <a:t>The </a:t>
            </a:r>
            <a:r>
              <a:rPr lang="en-US" sz="2400" dirty="0" smtClean="0"/>
              <a:t>soft, cooperative, non-competitive, group-oriented Eastern journalism has appeared at the doors to Western journalism. And Western ethical voices are beginning to stress many of the attributes of Eastern media morality. </a:t>
            </a:r>
            <a:endParaRPr lang="en-US" sz="2400" dirty="0" smtClean="0"/>
          </a:p>
          <a:p>
            <a:endParaRPr lang="en-US" sz="2400" dirty="0" smtClean="0"/>
          </a:p>
          <a:p>
            <a:r>
              <a:rPr lang="en-US" sz="2400" dirty="0" smtClean="0"/>
              <a:t>Without </a:t>
            </a:r>
            <a:r>
              <a:rPr lang="en-US" sz="2400" dirty="0" smtClean="0"/>
              <a:t>a doubt the Western press is standing on the fault line of change</a:t>
            </a:r>
            <a:r>
              <a:rPr lang="en-US" sz="2400" dirty="0" smtClean="0"/>
              <a:t>.</a:t>
            </a:r>
            <a:r>
              <a:rPr lang="en-US" sz="2400" dirty="0" smtClean="0"/>
              <a:t/>
            </a:r>
            <a:br>
              <a:rPr lang="en-US" sz="2400" dirty="0" smtClean="0"/>
            </a:b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Western Media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a:t>
            </a:r>
            <a:r>
              <a:rPr lang="en-US" dirty="0" smtClean="0"/>
              <a:t>reedom</a:t>
            </a:r>
            <a:r>
              <a:rPr lang="en-US" dirty="0" smtClean="0"/>
              <a:t>, competition, and </a:t>
            </a:r>
            <a:r>
              <a:rPr lang="en-US" dirty="0" smtClean="0"/>
              <a:t>pluralism</a:t>
            </a:r>
          </a:p>
          <a:p>
            <a:endParaRPr lang="en-US" dirty="0" smtClean="0"/>
          </a:p>
          <a:p>
            <a:r>
              <a:rPr lang="en-US" dirty="0" smtClean="0"/>
              <a:t>Profit-making</a:t>
            </a:r>
            <a:r>
              <a:rPr lang="en-US" dirty="0" smtClean="0"/>
              <a:t>, not public </a:t>
            </a:r>
            <a:r>
              <a:rPr lang="en-US" dirty="0" smtClean="0"/>
              <a:t>service</a:t>
            </a:r>
          </a:p>
          <a:p>
            <a:endParaRPr lang="en-US" dirty="0" smtClean="0"/>
          </a:p>
          <a:p>
            <a:r>
              <a:rPr lang="en-US" dirty="0" smtClean="0"/>
              <a:t>Relativism</a:t>
            </a:r>
            <a:r>
              <a:rPr lang="en-US" dirty="0" smtClean="0"/>
              <a:t>, not </a:t>
            </a:r>
            <a:r>
              <a:rPr lang="en-US" dirty="0" smtClean="0"/>
              <a:t>absolutism</a:t>
            </a:r>
          </a:p>
          <a:p>
            <a:endParaRPr lang="en-US" dirty="0" smtClean="0"/>
          </a:p>
          <a:p>
            <a:r>
              <a:rPr lang="en-US" dirty="0" smtClean="0"/>
              <a:t>Subjectivism</a:t>
            </a:r>
            <a:r>
              <a:rPr lang="en-US" dirty="0" smtClean="0"/>
              <a:t>, not </a:t>
            </a:r>
            <a:r>
              <a:rPr lang="en-US" dirty="0" smtClean="0"/>
              <a:t>objectivism</a:t>
            </a:r>
          </a:p>
          <a:p>
            <a:endParaRPr lang="en-US" dirty="0" smtClean="0"/>
          </a:p>
          <a:p>
            <a:r>
              <a:rPr lang="en-US" dirty="0" smtClean="0"/>
              <a:t>Opinion</a:t>
            </a:r>
            <a:r>
              <a:rPr lang="en-US" dirty="0" smtClean="0"/>
              <a:t>, not facts. </a:t>
            </a:r>
            <a:endParaRPr lang="en-US" dirty="0" smtClean="0"/>
          </a:p>
          <a:p>
            <a:endParaRPr lang="en-US" dirty="0" smtClean="0"/>
          </a:p>
          <a:p>
            <a:r>
              <a:rPr lang="en-US" dirty="0" smtClean="0"/>
              <a:t>Spin</a:t>
            </a:r>
            <a:r>
              <a:rPr lang="en-US" dirty="0" smtClean="0"/>
              <a:t>, not evidence.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Two Basic Perspectives</a:t>
            </a:r>
            <a:endParaRPr lang="en-US" dirty="0"/>
          </a:p>
        </p:txBody>
      </p:sp>
      <p:sp>
        <p:nvSpPr>
          <p:cNvPr id="3" name="Content Placeholder 2"/>
          <p:cNvSpPr>
            <a:spLocks noGrp="1"/>
          </p:cNvSpPr>
          <p:nvPr>
            <p:ph idx="1"/>
          </p:nvPr>
        </p:nvSpPr>
        <p:spPr/>
        <p:txBody>
          <a:bodyPr>
            <a:normAutofit/>
          </a:bodyPr>
          <a:lstStyle/>
          <a:p>
            <a:pPr algn="just"/>
            <a:r>
              <a:rPr lang="en-US" sz="2800" dirty="0" smtClean="0"/>
              <a:t>Eastern journalism is based on humility, group-concern, politeness, understatement, self-restraint, and a sense of merger with the </a:t>
            </a:r>
            <a:r>
              <a:rPr lang="en-US" sz="2800" dirty="0" smtClean="0"/>
              <a:t>world.</a:t>
            </a:r>
          </a:p>
          <a:p>
            <a:pPr algn="just"/>
            <a:r>
              <a:rPr lang="en-US" sz="2800" dirty="0" smtClean="0"/>
              <a:t>Western </a:t>
            </a:r>
            <a:r>
              <a:rPr lang="en-US" sz="2800" dirty="0" smtClean="0"/>
              <a:t>journalism is based on self-pride, individualism, bluntness, aggressiveness, and a sense of isolation and alienation.</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a:bodyPr>
          <a:lstStyle/>
          <a:p>
            <a:pPr algn="just"/>
            <a:r>
              <a:rPr lang="en-US" sz="2800" dirty="0" smtClean="0"/>
              <a:t>Eastern journalism is team-oriented, whereas Western journalism is predicated on competition and personal </a:t>
            </a:r>
            <a:r>
              <a:rPr lang="en-US" sz="2800" dirty="0" smtClean="0"/>
              <a:t>achievement</a:t>
            </a:r>
          </a:p>
          <a:p>
            <a:pPr algn="just"/>
            <a:endParaRPr lang="en-US" sz="2800" dirty="0" smtClean="0"/>
          </a:p>
          <a:p>
            <a:pPr algn="just"/>
            <a:r>
              <a:rPr lang="en-US" sz="2800" dirty="0" smtClean="0"/>
              <a:t>The </a:t>
            </a:r>
            <a:r>
              <a:rPr lang="en-US" sz="2800" dirty="0" smtClean="0"/>
              <a:t>ethical parameters of Eastern journalism are set by the journalistic "team," whereas in the West such limits are mainly undefined, except on occasion by a strong-willed executive</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a:bodyPr>
          <a:lstStyle/>
          <a:p>
            <a:pPr algn="just"/>
            <a:r>
              <a:rPr lang="en-US" sz="2800" dirty="0" smtClean="0"/>
              <a:t>The Eastern journalist listens to his companions; the Western journalist talks but does not hear</a:t>
            </a:r>
            <a:r>
              <a:rPr lang="en-US" sz="2800" dirty="0" smtClean="0"/>
              <a:t>.</a:t>
            </a:r>
          </a:p>
          <a:p>
            <a:pPr algn="just"/>
            <a:endParaRPr lang="en-US" sz="2800" dirty="0" smtClean="0"/>
          </a:p>
          <a:p>
            <a:pPr algn="just"/>
            <a:r>
              <a:rPr lang="en-US" sz="2800" dirty="0" smtClean="0"/>
              <a:t>The Eastern journalist is a team player; the Western journalist is a team star</a:t>
            </a:r>
            <a:r>
              <a:rPr lang="en-US" sz="2800" dirty="0" smtClean="0"/>
              <a:t>.</a:t>
            </a:r>
          </a:p>
          <a:p>
            <a:pPr algn="just"/>
            <a:endParaRPr lang="en-US" sz="2800" dirty="0" smtClean="0"/>
          </a:p>
          <a:p>
            <a:pPr algn="just"/>
            <a:r>
              <a:rPr lang="en-US" sz="2800" dirty="0" smtClean="0"/>
              <a:t>The Eastern journalist wants to fit in, submerge self, and promote social harmony.</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Libertarian Theory as a Solution</a:t>
            </a:r>
            <a:endParaRPr lang="en-US" dirty="0"/>
          </a:p>
        </p:txBody>
      </p:sp>
      <p:sp>
        <p:nvSpPr>
          <p:cNvPr id="3" name="Content Placeholder 2"/>
          <p:cNvSpPr>
            <a:spLocks noGrp="1"/>
          </p:cNvSpPr>
          <p:nvPr>
            <p:ph idx="1"/>
          </p:nvPr>
        </p:nvSpPr>
        <p:spPr/>
        <p:txBody>
          <a:bodyPr>
            <a:noAutofit/>
          </a:bodyPr>
          <a:lstStyle/>
          <a:p>
            <a:pPr algn="just"/>
            <a:r>
              <a:rPr lang="en-US" sz="2000" dirty="0" smtClean="0"/>
              <a:t>The libertarian theory postulates that the marketplace will solve the ethics problem. If the media of the West go too far afield morally, the market will bring them back in line. So much for theory. The people generally don't have the will, the effort, or the desire to drastically change the media. They are accustomed to their daily stimulant or soporific and feel at home with sensation and gloom-and-doom. Western media prompt them to retreat into themselves, isolate them from community behind their walls and fences, and just let the rest of the world go by. But this may be changing</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Coming: Communal Concern</a:t>
            </a:r>
            <a:r>
              <a:rPr lang="en-US" b="1" i="1" dirty="0" smtClean="0"/>
              <a:t>?</a:t>
            </a:r>
            <a:endParaRPr lang="en-US" dirty="0"/>
          </a:p>
        </p:txBody>
      </p:sp>
      <p:sp>
        <p:nvSpPr>
          <p:cNvPr id="3" name="Content Placeholder 2"/>
          <p:cNvSpPr>
            <a:spLocks noGrp="1"/>
          </p:cNvSpPr>
          <p:nvPr>
            <p:ph idx="1"/>
          </p:nvPr>
        </p:nvSpPr>
        <p:spPr/>
        <p:txBody>
          <a:bodyPr>
            <a:normAutofit/>
          </a:bodyPr>
          <a:lstStyle/>
          <a:p>
            <a:pPr algn="just"/>
            <a:r>
              <a:rPr lang="en-US" sz="2800" dirty="0" smtClean="0"/>
              <a:t>A more communal concern, a sense of democratic, citizen-involved journalism is evolving. </a:t>
            </a:r>
            <a:endParaRPr lang="en-US" sz="2800" dirty="0" smtClean="0"/>
          </a:p>
          <a:p>
            <a:pPr algn="just"/>
            <a:r>
              <a:rPr lang="en-US" sz="2800" dirty="0" smtClean="0"/>
              <a:t>Shifting </a:t>
            </a:r>
            <a:r>
              <a:rPr lang="en-US" sz="2800" dirty="0" smtClean="0"/>
              <a:t>from freedom and individualism to a concern for </a:t>
            </a:r>
            <a:r>
              <a:rPr lang="en-US" sz="2800" dirty="0" smtClean="0"/>
              <a:t>social </a:t>
            </a:r>
            <a:r>
              <a:rPr lang="en-US" sz="2800" dirty="0" smtClean="0"/>
              <a:t>control and </a:t>
            </a:r>
            <a:r>
              <a:rPr lang="en-US" sz="2800" dirty="0" smtClean="0"/>
              <a:t>cooperation</a:t>
            </a:r>
          </a:p>
          <a:p>
            <a:pPr algn="just"/>
            <a:r>
              <a:rPr lang="en-US" sz="2800" dirty="0" smtClean="0"/>
              <a:t>Question:</a:t>
            </a:r>
          </a:p>
          <a:p>
            <a:pPr lvl="1" algn="just"/>
            <a:r>
              <a:rPr lang="en-US" sz="2400" dirty="0" smtClean="0">
                <a:solidFill>
                  <a:srgbClr val="FF0000"/>
                </a:solidFill>
              </a:rPr>
              <a:t>if we need more control-some kind of ethical guru-ism-just what kind of </a:t>
            </a:r>
            <a:r>
              <a:rPr lang="en-US" sz="2400" dirty="0" smtClean="0">
                <a:solidFill>
                  <a:srgbClr val="FF0000"/>
                </a:solidFill>
              </a:rPr>
              <a:t>control </a:t>
            </a:r>
            <a:r>
              <a:rPr lang="en-US" sz="2400" dirty="0" smtClean="0">
                <a:solidFill>
                  <a:srgbClr val="FF0000"/>
                </a:solidFill>
              </a:rPr>
              <a:t>will it be? </a:t>
            </a:r>
            <a:endParaRPr lang="en-US" sz="2400" dirty="0" smtClean="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algn="just"/>
            <a:r>
              <a:rPr lang="en-US" dirty="0" smtClean="0"/>
              <a:t>Answer:</a:t>
            </a:r>
          </a:p>
          <a:p>
            <a:pPr lvl="1" algn="just"/>
            <a:r>
              <a:rPr lang="en-US" dirty="0" smtClean="0"/>
              <a:t>Coming together. Cooperating. Sharing. Thinking of the good of associates, neighbors, others. The community's interest, not just our personal interests.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99</TotalTime>
  <Words>843</Words>
  <Application>Microsoft Office PowerPoint</Application>
  <PresentationFormat>On-screen Show (4:3)</PresentationFormat>
  <Paragraphs>60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East Asian Communalism and Western Media Ethics</vt:lpstr>
      <vt:lpstr>Introduction</vt:lpstr>
      <vt:lpstr>Characteristics of Western Media</vt:lpstr>
      <vt:lpstr>The Two Basic Perspectives</vt:lpstr>
      <vt:lpstr>Continued…</vt:lpstr>
      <vt:lpstr>Continued…</vt:lpstr>
      <vt:lpstr>Libertarian Theory as a Solution</vt:lpstr>
      <vt:lpstr>Coming: Communal Concern?</vt:lpstr>
      <vt:lpstr>Continued…</vt:lpstr>
      <vt:lpstr>Negating the Negative</vt:lpstr>
      <vt:lpstr>Continued…</vt:lpstr>
      <vt:lpstr>Solution…</vt:lpstr>
      <vt:lpstr>Continued…</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 Asian Communalism and Western Media Ethics</dc:title>
  <dc:creator>Olive</dc:creator>
  <cp:lastModifiedBy>Olive</cp:lastModifiedBy>
  <cp:revision>21</cp:revision>
  <dcterms:created xsi:type="dcterms:W3CDTF">2021-03-31T15:49:07Z</dcterms:created>
  <dcterms:modified xsi:type="dcterms:W3CDTF">2021-03-31T17:28:36Z</dcterms:modified>
</cp:coreProperties>
</file>