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Enzymes and Pharmaceuticals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ehreem Zia\Documents\importance-of-enzymes-in-biotechnology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8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ehreem Zia\Documents\importance-of-enzymes-in-biotechnology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8305799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038600"/>
            <a:ext cx="6400800" cy="17526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Tehreem Zia\Documents\importance-of-enzymes-in-biotechnology-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153399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ehreem Zia\Documents\importance-of-enzymes-in-biotechnology-5-638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799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ehreem Zia\Documents\importance-of-enzymes-in-biotechnology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ehreem Zia\Documents\importance-of-enzymes-in-biotechnology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ehreem Zia\Documents\importance-of-enzymes-in-biotechnology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058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ehreem Zia\Documents\importance-of-enzymes-in-biotechnology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82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ehreem Zia\Documents\importance-of-enzymes-in-biotechnology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399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ehreem Zia\Documents\importance-of-enzymes-in-biotechnology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5821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3</Words>
  <Application>Microsoft Office PowerPoint</Application>
  <PresentationFormat>On-screen Show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Enzymes and Pharmaceuticals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Tehreem Zia</dc:creator>
  <cp:lastModifiedBy>Tehreem Zia</cp:lastModifiedBy>
  <cp:revision>7</cp:revision>
  <dcterms:created xsi:type="dcterms:W3CDTF">2006-08-16T00:00:00Z</dcterms:created>
  <dcterms:modified xsi:type="dcterms:W3CDTF">2018-05-07T13:22:33Z</dcterms:modified>
</cp:coreProperties>
</file>