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5"/>
  </p:notes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4" r:id="rId10"/>
    <p:sldId id="300" r:id="rId11"/>
    <p:sldId id="301" r:id="rId12"/>
    <p:sldId id="302" r:id="rId13"/>
    <p:sldId id="277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mtaz" initials="m" lastIdx="2" clrIdx="0">
    <p:extLst>
      <p:ext uri="{19B8F6BF-5375-455C-9EA6-DF929625EA0E}">
        <p15:presenceInfo xmlns:p15="http://schemas.microsoft.com/office/powerpoint/2012/main" userId="06f53d98cca2de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8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7261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1821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925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930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939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9629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41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2804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0571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972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0604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186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title" idx="2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26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23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20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Char char="●"/>
              <a:defRPr sz="20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000" b="0" i="0" u="none" strike="noStrike" cap="none"/>
            </a:lvl1pPr>
            <a:lvl2pPr marL="0" marR="0" lvl="1" indent="0" algn="r" rtl="0">
              <a:buNone/>
              <a:defRPr sz="1000" b="0" i="0" u="none" strike="noStrike" cap="none"/>
            </a:lvl2pPr>
            <a:lvl3pPr marL="0" marR="0" lvl="2" indent="0" algn="r" rtl="0">
              <a:buNone/>
              <a:defRPr sz="1000" b="0" i="0" u="none" strike="noStrike" cap="none"/>
            </a:lvl3pPr>
            <a:lvl4pPr marL="0" marR="0" lvl="3" indent="0" algn="r" rtl="0">
              <a:buNone/>
              <a:defRPr sz="1000" b="0" i="0" u="none" strike="noStrike" cap="none"/>
            </a:lvl4pPr>
            <a:lvl5pPr marL="0" marR="0" lvl="4" indent="0" algn="r" rtl="0">
              <a:buNone/>
              <a:defRPr sz="1000" b="0" i="0" u="none" strike="noStrike" cap="none"/>
            </a:lvl5pPr>
            <a:lvl6pPr marL="0" marR="0" lvl="5" indent="0" algn="r" rtl="0">
              <a:buNone/>
              <a:defRPr sz="1000" b="0" i="0" u="none" strike="noStrike" cap="none"/>
            </a:lvl6pPr>
            <a:lvl7pPr marL="0" marR="0" lvl="6" indent="0" algn="r" rtl="0">
              <a:buNone/>
              <a:defRPr sz="1000" b="0" i="0" u="none" strike="noStrike" cap="none"/>
            </a:lvl7pPr>
            <a:lvl8pPr marL="0" marR="0" lvl="7" indent="0" algn="r" rtl="0">
              <a:buNone/>
              <a:defRPr sz="1000" b="0" i="0" u="none" strike="noStrike" cap="none"/>
            </a:lvl8pPr>
            <a:lvl9pPr marL="0" marR="0" lvl="8" indent="0" algn="r" rtl="0">
              <a:buNone/>
              <a:defRPr sz="10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26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23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20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Char char="●"/>
              <a:defRPr sz="20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000" b="0" i="0" u="none" strike="noStrike" cap="none"/>
            </a:lvl1pPr>
            <a:lvl2pPr marL="0" marR="0" lvl="1" indent="0" algn="r" rtl="0">
              <a:buNone/>
              <a:defRPr sz="1000" b="0" i="0" u="none" strike="noStrike" cap="none"/>
            </a:lvl2pPr>
            <a:lvl3pPr marL="0" marR="0" lvl="2" indent="0" algn="r" rtl="0">
              <a:buNone/>
              <a:defRPr sz="1000" b="0" i="0" u="none" strike="noStrike" cap="none"/>
            </a:lvl3pPr>
            <a:lvl4pPr marL="0" marR="0" lvl="3" indent="0" algn="r" rtl="0">
              <a:buNone/>
              <a:defRPr sz="1000" b="0" i="0" u="none" strike="noStrike" cap="none"/>
            </a:lvl4pPr>
            <a:lvl5pPr marL="0" marR="0" lvl="4" indent="0" algn="r" rtl="0">
              <a:buNone/>
              <a:defRPr sz="1000" b="0" i="0" u="none" strike="noStrike" cap="none"/>
            </a:lvl5pPr>
            <a:lvl6pPr marL="0" marR="0" lvl="5" indent="0" algn="r" rtl="0">
              <a:buNone/>
              <a:defRPr sz="1000" b="0" i="0" u="none" strike="noStrike" cap="none"/>
            </a:lvl6pPr>
            <a:lvl7pPr marL="0" marR="0" lvl="6" indent="0" algn="r" rtl="0">
              <a:buNone/>
              <a:defRPr sz="1000" b="0" i="0" u="none" strike="noStrike" cap="none"/>
            </a:lvl7pPr>
            <a:lvl8pPr marL="0" marR="0" lvl="7" indent="0" algn="r" rtl="0">
              <a:buNone/>
              <a:defRPr sz="1000" b="0" i="0" u="none" strike="noStrike" cap="none"/>
            </a:lvl8pPr>
            <a:lvl9pPr marL="0" marR="0" lvl="8" indent="0" algn="r" rtl="0">
              <a:buNone/>
              <a:defRPr sz="10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7962900" y="152400"/>
            <a:ext cx="0" cy="15240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2600" b="0" i="0" u="none" strike="noStrike" cap="none"/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sz="2300" b="0" i="0" u="none" strike="noStrike" cap="none"/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2000" b="0"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2000" b="0"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000" b="0" i="0" u="none" strike="noStrike" cap="none"/>
            </a:lvl1pPr>
            <a:lvl2pPr marL="0" marR="0" lvl="1" indent="0" algn="r" rtl="0">
              <a:buNone/>
              <a:defRPr sz="1000" b="0" i="0" u="none" strike="noStrike" cap="none"/>
            </a:lvl2pPr>
            <a:lvl3pPr marL="0" marR="0" lvl="2" indent="0" algn="r" rtl="0">
              <a:buNone/>
              <a:defRPr sz="1000" b="0" i="0" u="none" strike="noStrike" cap="none"/>
            </a:lvl3pPr>
            <a:lvl4pPr marL="0" marR="0" lvl="3" indent="0" algn="r" rtl="0">
              <a:buNone/>
              <a:defRPr sz="1000" b="0" i="0" u="none" strike="noStrike" cap="none"/>
            </a:lvl4pPr>
            <a:lvl5pPr marL="0" marR="0" lvl="4" indent="0" algn="r" rtl="0">
              <a:buNone/>
              <a:defRPr sz="1000" b="0" i="0" u="none" strike="noStrike" cap="none"/>
            </a:lvl5pPr>
            <a:lvl6pPr marL="0" marR="0" lvl="5" indent="0" algn="r" rtl="0">
              <a:buNone/>
              <a:defRPr sz="1000" b="0" i="0" u="none" strike="noStrike" cap="none"/>
            </a:lvl6pPr>
            <a:lvl7pPr marL="0" marR="0" lvl="6" indent="0" algn="r" rtl="0">
              <a:buNone/>
              <a:defRPr sz="1000" b="0" i="0" u="none" strike="noStrike" cap="none"/>
            </a:lvl7pPr>
            <a:lvl8pPr marL="0" marR="0" lvl="7" indent="0" algn="r" rtl="0">
              <a:buNone/>
              <a:defRPr sz="1000" b="0" i="0" u="none" strike="noStrike" cap="none"/>
            </a:lvl8pPr>
            <a:lvl9pPr marL="0" marR="0" lvl="8" indent="0" algn="r" rtl="0">
              <a:buNone/>
              <a:defRPr sz="10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</p:txBody>
      </p:sp>
      <p:grpSp>
        <p:nvGrpSpPr>
          <p:cNvPr id="12" name="Google Shape;12;p1"/>
          <p:cNvGrpSpPr/>
          <p:nvPr/>
        </p:nvGrpSpPr>
        <p:grpSpPr>
          <a:xfrm>
            <a:off x="8153400" y="152400"/>
            <a:ext cx="792162" cy="1295400"/>
            <a:chOff x="8153400" y="1524000"/>
            <a:chExt cx="838200" cy="1371600"/>
          </a:xfrm>
        </p:grpSpPr>
        <p:sp>
          <p:nvSpPr>
            <p:cNvPr id="13" name="Google Shape;13;p1"/>
            <p:cNvSpPr/>
            <p:nvPr/>
          </p:nvSpPr>
          <p:spPr>
            <a:xfrm>
              <a:off x="81534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83312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85090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8153400" y="17018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8331200" y="17018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8509000" y="17018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8686800" y="17018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8153400" y="18796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8331200" y="18796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8509000" y="18796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8686800" y="18796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8864600" y="18796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8153400" y="20574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8331200" y="20574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8509000" y="20574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8686800" y="20574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8153400" y="22352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8331200" y="22352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8509000" y="22352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8686800" y="22352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8864600" y="22352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8153400" y="24130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8331200" y="24130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8509000" y="24130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8686800" y="24130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8153400" y="25908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8331200" y="25908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8509000" y="25908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8686800" y="25908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8331200" y="27686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8686800" y="27686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>
            <a:spLocks noGrp="1"/>
          </p:cNvSpPr>
          <p:nvPr>
            <p:ph type="ctrTitle"/>
          </p:nvPr>
        </p:nvSpPr>
        <p:spPr>
          <a:xfrm>
            <a:off x="0" y="1214203"/>
            <a:ext cx="9024079" cy="49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Sociology </a:t>
            </a:r>
            <a:br>
              <a:rPr lang="en-US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800" b="1" baseline="30000" dirty="0"/>
            </a:br>
            <a:r>
              <a:rPr lang="en-US" sz="4800" b="1" baseline="30000" dirty="0"/>
              <a:t>BBA</a:t>
            </a:r>
            <a:br>
              <a:rPr lang="en-US" sz="4800" b="1" baseline="30000" dirty="0"/>
            </a:br>
            <a:r>
              <a:rPr lang="en-US" sz="2500" b="1" dirty="0"/>
              <a:t>Semester: 3</a:t>
            </a:r>
            <a:r>
              <a:rPr lang="en-US" sz="2500" b="1" baseline="30000" dirty="0"/>
              <a:t>rd</a:t>
            </a:r>
            <a:br>
              <a:rPr lang="en-US" sz="2500" b="1" baseline="30000" dirty="0"/>
            </a:br>
            <a:r>
              <a:rPr lang="en-US" sz="2500" b="1" baseline="30000" dirty="0"/>
              <a:t>Lecture No. 12</a:t>
            </a:r>
            <a:br>
              <a:rPr lang="en-US" sz="4800" b="1" baseline="30000" dirty="0"/>
            </a:br>
            <a:br>
              <a:rPr lang="en-US" sz="4800" b="1" baseline="30000" dirty="0"/>
            </a:br>
            <a:r>
              <a:rPr lang="en-US" sz="4800" b="1" baseline="30000" dirty="0"/>
              <a:t>Instructor: Mumtaz Hussain</a:t>
            </a:r>
            <a:br>
              <a:rPr lang="en-US" sz="4800" b="1" baseline="30000" dirty="0"/>
            </a:br>
            <a:r>
              <a:rPr lang="en-US" sz="4800" b="1" baseline="30000" dirty="0"/>
              <a:t>University of Sargodha Sb Campus </a:t>
            </a:r>
            <a:br>
              <a:rPr lang="en-US" sz="4800" b="1" baseline="30000" dirty="0"/>
            </a:br>
            <a:r>
              <a:rPr lang="en-US" sz="4800" b="1" baseline="30000" dirty="0"/>
              <a:t>Bhakkar</a:t>
            </a:r>
            <a:br>
              <a:rPr lang="en-US" sz="2800" b="1" baseline="30000" dirty="0"/>
            </a:br>
            <a:br>
              <a:rPr lang="en-US" sz="4800" b="1" dirty="0"/>
            </a:br>
            <a:endParaRPr sz="39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-1" y="0"/>
            <a:ext cx="91440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573A9AB9-8F77-4F35-85D3-FF50D3C064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514"/>
          <a:stretch/>
        </p:blipFill>
        <p:spPr>
          <a:xfrm>
            <a:off x="-1" y="-104932"/>
            <a:ext cx="9009089" cy="665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98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-1" y="0"/>
            <a:ext cx="91440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64CD2CB8-2A2F-48CB-A737-7266B89990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219"/>
          <a:stretch/>
        </p:blipFill>
        <p:spPr>
          <a:xfrm>
            <a:off x="135295" y="0"/>
            <a:ext cx="9008704" cy="64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49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-1" y="0"/>
            <a:ext cx="91440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C301AD06-2336-4853-95D4-AB63B83CDF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344" b="20437"/>
          <a:stretch/>
        </p:blipFill>
        <p:spPr>
          <a:xfrm>
            <a:off x="-2" y="0"/>
            <a:ext cx="9144002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07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dirty="0"/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dirty="0"/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r>
              <a:rPr lang="en-US" sz="4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4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7247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-3028013" y="-1116767"/>
            <a:ext cx="89154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A1149ABA-28C3-4DD3-840E-74B63FE184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776" b="4445"/>
          <a:stretch/>
        </p:blipFill>
        <p:spPr>
          <a:xfrm>
            <a:off x="0" y="83694"/>
            <a:ext cx="89154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02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0" y="-727022"/>
            <a:ext cx="89154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2D39B2F9-836A-4C1C-B13B-DC260A8C30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45" b="40109"/>
          <a:stretch/>
        </p:blipFill>
        <p:spPr>
          <a:xfrm>
            <a:off x="288560" y="0"/>
            <a:ext cx="8626839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4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-1" y="0"/>
            <a:ext cx="91440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FBFB143B-7B67-4140-8D96-6CF2E0817F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235" b="4445"/>
          <a:stretch/>
        </p:blipFill>
        <p:spPr>
          <a:xfrm>
            <a:off x="-1" y="0"/>
            <a:ext cx="8724275" cy="641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4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-1" y="0"/>
            <a:ext cx="91440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15B9A5C-4AB5-4ACC-800F-FC24EB1B58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44" b="45136"/>
          <a:stretch/>
        </p:blipFill>
        <p:spPr>
          <a:xfrm>
            <a:off x="29979" y="123669"/>
            <a:ext cx="8829207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4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-1" y="0"/>
            <a:ext cx="91440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044959B-8F88-4ACC-887F-2738778546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0" t="27978" b="2295"/>
          <a:stretch/>
        </p:blipFill>
        <p:spPr>
          <a:xfrm>
            <a:off x="0" y="0"/>
            <a:ext cx="8919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2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-3897444" y="-704537"/>
            <a:ext cx="91440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23F7241B-2840-4070-9951-7478989205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45" b="40546"/>
          <a:stretch/>
        </p:blipFill>
        <p:spPr>
          <a:xfrm>
            <a:off x="0" y="0"/>
            <a:ext cx="9323882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6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-1" y="0"/>
            <a:ext cx="91440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26B75C1A-43A1-40F5-844E-06A4710EBB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016"/>
          <a:stretch/>
        </p:blipFill>
        <p:spPr>
          <a:xfrm>
            <a:off x="160280" y="132414"/>
            <a:ext cx="8623956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45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-1" y="0"/>
            <a:ext cx="91440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7B74F664-0EAB-4228-A202-3A2FFEF34B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50" b="37486"/>
          <a:stretch/>
        </p:blipFill>
        <p:spPr>
          <a:xfrm>
            <a:off x="-2" y="0"/>
            <a:ext cx="8754258" cy="67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0545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Network 1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CCCC00"/>
      </a:accent4>
      <a:accent5>
        <a:srgbClr val="669999"/>
      </a:accent5>
      <a:accent6>
        <a:srgbClr val="FFFFFF"/>
      </a:accent6>
      <a:hlink>
        <a:srgbClr val="7E9CE8"/>
      </a:hlink>
      <a:folHlink>
        <a:srgbClr val="D8D8E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</Words>
  <Application>Microsoft Office PowerPoint</Application>
  <PresentationFormat>On-screen Show (4:3)</PresentationFormat>
  <Paragraphs>18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Lato</vt:lpstr>
      <vt:lpstr>Custom</vt:lpstr>
      <vt:lpstr>Sociology   BBA Semester: 3rd Lecture No. 12  Instructor: Mumtaz Hussain University of Sargodha Sb Campus  Bhakkar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Sociology   Semester: 7th BS Sociology University of Sargodha Sb Campus  Bahkker  Instructor: Mumtaz Hussain PhD Scholar in Sociology University of Punjab, Lahore </dc:title>
  <cp:lastModifiedBy>mumtaz</cp:lastModifiedBy>
  <cp:revision>266</cp:revision>
  <dcterms:modified xsi:type="dcterms:W3CDTF">2020-11-19T06:52:27Z</dcterms:modified>
</cp:coreProperties>
</file>