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91" r:id="rId18"/>
    <p:sldId id="293" r:id="rId19"/>
    <p:sldId id="313" r:id="rId20"/>
    <p:sldId id="314" r:id="rId21"/>
    <p:sldId id="294" r:id="rId22"/>
    <p:sldId id="296" r:id="rId23"/>
    <p:sldId id="297" r:id="rId24"/>
    <p:sldId id="299" r:id="rId25"/>
    <p:sldId id="300" r:id="rId26"/>
    <p:sldId id="301" r:id="rId27"/>
    <p:sldId id="302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290" r:id="rId3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36.png"/><Relationship Id="rId18" Type="http://schemas.openxmlformats.org/officeDocument/2006/relationships/image" Target="../media/image66.png"/><Relationship Id="rId3" Type="http://schemas.openxmlformats.org/officeDocument/2006/relationships/image" Target="../media/image31.png"/><Relationship Id="rId7" Type="http://schemas.openxmlformats.org/officeDocument/2006/relationships/image" Target="../media/image58.png"/><Relationship Id="rId12" Type="http://schemas.openxmlformats.org/officeDocument/2006/relationships/image" Target="../media/image35.png"/><Relationship Id="rId17" Type="http://schemas.openxmlformats.org/officeDocument/2006/relationships/image" Target="../media/image65.png"/><Relationship Id="rId2" Type="http://schemas.openxmlformats.org/officeDocument/2006/relationships/image" Target="../media/image13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2.png"/><Relationship Id="rId5" Type="http://schemas.openxmlformats.org/officeDocument/2006/relationships/image" Target="../media/image33.png"/><Relationship Id="rId15" Type="http://schemas.openxmlformats.org/officeDocument/2006/relationships/image" Target="../media/image63.png"/><Relationship Id="rId10" Type="http://schemas.openxmlformats.org/officeDocument/2006/relationships/image" Target="../media/image61.png"/><Relationship Id="rId4" Type="http://schemas.openxmlformats.org/officeDocument/2006/relationships/image" Target="../media/image32.png"/><Relationship Id="rId9" Type="http://schemas.openxmlformats.org/officeDocument/2006/relationships/image" Target="../media/image60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59.png"/><Relationship Id="rId12" Type="http://schemas.openxmlformats.org/officeDocument/2006/relationships/image" Target="../media/image35.png"/><Relationship Id="rId17" Type="http://schemas.openxmlformats.org/officeDocument/2006/relationships/image" Target="../media/image74.png"/><Relationship Id="rId2" Type="http://schemas.openxmlformats.org/officeDocument/2006/relationships/image" Target="../media/image31.png"/><Relationship Id="rId16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5" Type="http://schemas.openxmlformats.org/officeDocument/2006/relationships/image" Target="../media/image72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69.png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36.png"/><Relationship Id="rId7" Type="http://schemas.openxmlformats.org/officeDocument/2006/relationships/image" Target="../media/image8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37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0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8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88.png"/><Relationship Id="rId5" Type="http://schemas.openxmlformats.org/officeDocument/2006/relationships/image" Target="../media/image71.png"/><Relationship Id="rId10" Type="http://schemas.openxmlformats.org/officeDocument/2006/relationships/image" Target="../media/image87.png"/><Relationship Id="rId4" Type="http://schemas.openxmlformats.org/officeDocument/2006/relationships/image" Target="../media/image67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98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12" Type="http://schemas.openxmlformats.org/officeDocument/2006/relationships/image" Target="../media/image9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37.png"/><Relationship Id="rId5" Type="http://schemas.openxmlformats.org/officeDocument/2006/relationships/image" Target="../media/image94.png"/><Relationship Id="rId10" Type="http://schemas.openxmlformats.org/officeDocument/2006/relationships/image" Target="../media/image36.png"/><Relationship Id="rId4" Type="http://schemas.openxmlformats.org/officeDocument/2006/relationships/image" Target="../media/image67.png"/><Relationship Id="rId9" Type="http://schemas.openxmlformats.org/officeDocument/2006/relationships/image" Target="../media/image35.pn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32.png"/><Relationship Id="rId18" Type="http://schemas.openxmlformats.org/officeDocument/2006/relationships/image" Target="../media/image96.png"/><Relationship Id="rId3" Type="http://schemas.openxmlformats.org/officeDocument/2006/relationships/image" Target="../media/image36.png"/><Relationship Id="rId7" Type="http://schemas.openxmlformats.org/officeDocument/2006/relationships/image" Target="../media/image106.png"/><Relationship Id="rId12" Type="http://schemas.openxmlformats.org/officeDocument/2006/relationships/image" Target="../media/image31.png"/><Relationship Id="rId17" Type="http://schemas.openxmlformats.org/officeDocument/2006/relationships/image" Target="../media/image33.png"/><Relationship Id="rId2" Type="http://schemas.openxmlformats.org/officeDocument/2006/relationships/image" Target="../media/image3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94.png"/><Relationship Id="rId10" Type="http://schemas.openxmlformats.org/officeDocument/2006/relationships/image" Target="../media/image109.png"/><Relationship Id="rId4" Type="http://schemas.openxmlformats.org/officeDocument/2006/relationships/image" Target="../media/image37.png"/><Relationship Id="rId9" Type="http://schemas.openxmlformats.org/officeDocument/2006/relationships/image" Target="../media/image108.png"/><Relationship Id="rId1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jpe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18" Type="http://schemas.openxmlformats.org/officeDocument/2006/relationships/image" Target="../media/image123.jpeg"/><Relationship Id="rId3" Type="http://schemas.openxmlformats.org/officeDocument/2006/relationships/image" Target="../media/image35.png"/><Relationship Id="rId7" Type="http://schemas.openxmlformats.org/officeDocument/2006/relationships/image" Target="../media/image119.png"/><Relationship Id="rId12" Type="http://schemas.openxmlformats.org/officeDocument/2006/relationships/image" Target="../media/image95.png"/><Relationship Id="rId17" Type="http://schemas.openxmlformats.org/officeDocument/2006/relationships/image" Target="../media/image122.jpeg"/><Relationship Id="rId2" Type="http://schemas.openxmlformats.org/officeDocument/2006/relationships/image" Target="../media/image117.png"/><Relationship Id="rId16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94.png"/><Relationship Id="rId5" Type="http://schemas.openxmlformats.org/officeDocument/2006/relationships/image" Target="../media/image37.png"/><Relationship Id="rId15" Type="http://schemas.openxmlformats.org/officeDocument/2006/relationships/image" Target="../media/image120.jpeg"/><Relationship Id="rId10" Type="http://schemas.openxmlformats.org/officeDocument/2006/relationships/image" Target="../media/image67.png"/><Relationship Id="rId4" Type="http://schemas.openxmlformats.org/officeDocument/2006/relationships/image" Target="../media/image36.png"/><Relationship Id="rId9" Type="http://schemas.openxmlformats.org/officeDocument/2006/relationships/image" Target="../media/image32.png"/><Relationship Id="rId1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27.png"/><Relationship Id="rId3" Type="http://schemas.openxmlformats.org/officeDocument/2006/relationships/image" Target="../media/image125.png"/><Relationship Id="rId7" Type="http://schemas.openxmlformats.org/officeDocument/2006/relationships/image" Target="../media/image94.png"/><Relationship Id="rId12" Type="http://schemas.openxmlformats.org/officeDocument/2006/relationships/image" Target="../media/image126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32.png"/><Relationship Id="rId10" Type="http://schemas.openxmlformats.org/officeDocument/2006/relationships/image" Target="../media/image96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Relationship Id="rId14" Type="http://schemas.openxmlformats.org/officeDocument/2006/relationships/image" Target="../media/image1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chaney@ksu.edu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736" y="391668"/>
            <a:ext cx="8161020" cy="3593591"/>
            <a:chOff x="554736" y="391668"/>
            <a:chExt cx="8161020" cy="3593591"/>
          </a:xfrm>
        </p:grpSpPr>
        <p:sp>
          <p:nvSpPr>
            <p:cNvPr id="3" name="object 3"/>
            <p:cNvSpPr/>
            <p:nvPr/>
          </p:nvSpPr>
          <p:spPr>
            <a:xfrm>
              <a:off x="2191028" y="694669"/>
              <a:ext cx="927985" cy="43556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05100" y="391668"/>
              <a:ext cx="867155" cy="1155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3803" y="391668"/>
              <a:ext cx="4422648" cy="11551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7136" y="1001268"/>
              <a:ext cx="7857744" cy="11551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4736" y="1610868"/>
              <a:ext cx="8161020" cy="11551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720" y="2220468"/>
              <a:ext cx="7659624" cy="11551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41647" y="2830068"/>
              <a:ext cx="867155" cy="11551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1946" y="534669"/>
            <a:ext cx="7361555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  <a:tabLst>
                <a:tab pos="5608320" algn="l"/>
              </a:tabLst>
            </a:pPr>
            <a:r>
              <a:rPr sz="4000" spc="-95" dirty="0">
                <a:solidFill>
                  <a:srgbClr val="000000"/>
                </a:solidFill>
              </a:rPr>
              <a:t>ICT- </a:t>
            </a:r>
            <a:r>
              <a:rPr sz="4000" spc="-50" dirty="0">
                <a:solidFill>
                  <a:srgbClr val="000000"/>
                </a:solidFill>
              </a:rPr>
              <a:t>IMPORTANCE,  </a:t>
            </a:r>
            <a:r>
              <a:rPr sz="4000" spc="-10" dirty="0">
                <a:solidFill>
                  <a:srgbClr val="000000"/>
                </a:solidFill>
              </a:rPr>
              <a:t>TOOLS,DEVELOPMENT </a:t>
            </a:r>
            <a:r>
              <a:rPr sz="4000" spc="-5" dirty="0">
                <a:solidFill>
                  <a:srgbClr val="000000"/>
                </a:solidFill>
              </a:rPr>
              <a:t>AND  A</a:t>
            </a:r>
            <a:r>
              <a:rPr sz="4000" spc="-20" dirty="0">
                <a:solidFill>
                  <a:srgbClr val="000000"/>
                </a:solidFill>
              </a:rPr>
              <a:t>P</a:t>
            </a:r>
            <a:r>
              <a:rPr sz="4000" spc="-5" dirty="0">
                <a:solidFill>
                  <a:srgbClr val="000000"/>
                </a:solidFill>
              </a:rPr>
              <a:t>PLI</a:t>
            </a:r>
            <a:r>
              <a:rPr sz="4000" spc="-20" dirty="0">
                <a:solidFill>
                  <a:srgbClr val="000000"/>
                </a:solidFill>
              </a:rPr>
              <a:t>C</a:t>
            </a:r>
            <a:r>
              <a:rPr sz="4000" spc="-315" dirty="0">
                <a:solidFill>
                  <a:srgbClr val="000000"/>
                </a:solidFill>
              </a:rPr>
              <a:t>A</a:t>
            </a:r>
            <a:r>
              <a:rPr sz="4000" spc="-5" dirty="0">
                <a:solidFill>
                  <a:srgbClr val="000000"/>
                </a:solidFill>
              </a:rPr>
              <a:t>TION</a:t>
            </a:r>
            <a:r>
              <a:rPr sz="4000" spc="3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OF</a:t>
            </a:r>
            <a:r>
              <a:rPr sz="4000" spc="-155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ICT</a:t>
            </a:r>
            <a:r>
              <a:rPr sz="4000" dirty="0">
                <a:solidFill>
                  <a:srgbClr val="000000"/>
                </a:solidFill>
              </a:rPr>
              <a:t>	</a:t>
            </a:r>
            <a:r>
              <a:rPr sz="4000" spc="-85" dirty="0">
                <a:solidFill>
                  <a:srgbClr val="000000"/>
                </a:solidFill>
              </a:rPr>
              <a:t>T</a:t>
            </a:r>
            <a:r>
              <a:rPr sz="4000" spc="-5" dirty="0">
                <a:solidFill>
                  <a:srgbClr val="000000"/>
                </a:solidFill>
              </a:rPr>
              <a:t>OOLS  </a:t>
            </a:r>
            <a:r>
              <a:rPr sz="4000" spc="-10">
                <a:solidFill>
                  <a:srgbClr val="000000"/>
                </a:solidFill>
              </a:rPr>
              <a:t>INCLUDING </a:t>
            </a:r>
            <a:r>
              <a:rPr sz="4000" spc="-35" smtClean="0">
                <a:solidFill>
                  <a:srgbClr val="000000"/>
                </a:solidFill>
              </a:rPr>
              <a:t>INFORMATION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4651" y="368045"/>
            <a:ext cx="6215672" cy="396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264665"/>
            <a:ext cx="748284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5" dirty="0">
                <a:latin typeface="Times New Roman"/>
                <a:cs typeface="Times New Roman"/>
              </a:rPr>
              <a:t>Word </a:t>
            </a:r>
            <a:r>
              <a:rPr sz="2400" dirty="0">
                <a:latin typeface="Times New Roman"/>
                <a:cs typeface="Times New Roman"/>
              </a:rPr>
              <a:t>processing </a:t>
            </a:r>
            <a:r>
              <a:rPr sz="2400" spc="-5" dirty="0">
                <a:latin typeface="Times New Roman"/>
                <a:cs typeface="Times New Roman"/>
              </a:rPr>
              <a:t>-documents, </a:t>
            </a:r>
            <a:r>
              <a:rPr sz="2400" dirty="0">
                <a:latin typeface="Times New Roman"/>
                <a:cs typeface="Times New Roman"/>
              </a:rPr>
              <a:t>notes, projects,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assignments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Spread sheet </a:t>
            </a:r>
            <a:r>
              <a:rPr sz="2400" spc="-5" dirty="0">
                <a:latin typeface="Times New Roman"/>
                <a:cs typeface="Times New Roman"/>
              </a:rPr>
              <a:t>programming </a:t>
            </a:r>
            <a:r>
              <a:rPr sz="2400" dirty="0">
                <a:latin typeface="Times New Roman"/>
                <a:cs typeface="Times New Roman"/>
              </a:rPr>
              <a:t>-records, exam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scores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Data </a:t>
            </a:r>
            <a:r>
              <a:rPr sz="2400" dirty="0">
                <a:latin typeface="Times New Roman"/>
                <a:cs typeface="Times New Roman"/>
              </a:rPr>
              <a:t>bases </a:t>
            </a:r>
            <a:r>
              <a:rPr sz="2400" spc="-5" dirty="0">
                <a:latin typeface="Times New Roman"/>
                <a:cs typeface="Times New Roman"/>
              </a:rPr>
              <a:t>-information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storage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Graphing software -to prepare </a:t>
            </a:r>
            <a:r>
              <a:rPr sz="2400" spc="-5" dirty="0">
                <a:latin typeface="Times New Roman"/>
                <a:cs typeface="Times New Roman"/>
              </a:rPr>
              <a:t>teaching-learning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resources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Developing </a:t>
            </a:r>
            <a:r>
              <a:rPr sz="2400" spc="-5" dirty="0">
                <a:latin typeface="Times New Roman"/>
                <a:cs typeface="Times New Roman"/>
              </a:rPr>
              <a:t>Multimedia kits </a:t>
            </a:r>
            <a:r>
              <a:rPr sz="2400" dirty="0">
                <a:latin typeface="Times New Roman"/>
                <a:cs typeface="Times New Roman"/>
              </a:rPr>
              <a:t>-to </a:t>
            </a:r>
            <a:r>
              <a:rPr sz="2400" spc="-5" dirty="0">
                <a:latin typeface="Times New Roman"/>
                <a:cs typeface="Times New Roman"/>
              </a:rPr>
              <a:t>make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interesting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Internet and </a:t>
            </a:r>
            <a:r>
              <a:rPr sz="2400" spc="-5" dirty="0">
                <a:latin typeface="Times New Roman"/>
                <a:cs typeface="Times New Roman"/>
              </a:rPr>
              <a:t>e-mail facilities </a:t>
            </a:r>
            <a:r>
              <a:rPr sz="2400" dirty="0">
                <a:latin typeface="Times New Roman"/>
                <a:cs typeface="Times New Roman"/>
              </a:rPr>
              <a:t>-to gain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knowledge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Clr>
                <a:srgbClr val="FF33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Games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simulations </a:t>
            </a:r>
            <a:r>
              <a:rPr sz="2400" dirty="0">
                <a:latin typeface="Times New Roman"/>
                <a:cs typeface="Times New Roman"/>
              </a:rPr>
              <a:t>-to </a:t>
            </a:r>
            <a:r>
              <a:rPr sz="2400" spc="-5" dirty="0">
                <a:latin typeface="Times New Roman"/>
                <a:cs typeface="Times New Roman"/>
              </a:rPr>
              <a:t>improve </a:t>
            </a:r>
            <a:r>
              <a:rPr sz="2400" dirty="0">
                <a:latin typeface="Times New Roman"/>
                <a:cs typeface="Times New Roman"/>
              </a:rPr>
              <a:t>quality of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learning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7630" y="770762"/>
            <a:ext cx="6427343" cy="5538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732533"/>
            <a:ext cx="7461884" cy="428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ICT helps to </a:t>
            </a:r>
            <a:r>
              <a:rPr sz="2200" dirty="0">
                <a:latin typeface="Times New Roman"/>
                <a:cs typeface="Times New Roman"/>
              </a:rPr>
              <a:t>provide </a:t>
            </a:r>
            <a:r>
              <a:rPr sz="2200" spc="-5" dirty="0">
                <a:latin typeface="Times New Roman"/>
                <a:cs typeface="Times New Roman"/>
              </a:rPr>
              <a:t>interactive learning</a:t>
            </a:r>
            <a:r>
              <a:rPr sz="2200" spc="-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experiences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ICT stimulate and motivate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learners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ICT </a:t>
            </a:r>
            <a:r>
              <a:rPr sz="2200" dirty="0">
                <a:latin typeface="Times New Roman"/>
                <a:cs typeface="Times New Roman"/>
              </a:rPr>
              <a:t>provide </a:t>
            </a:r>
            <a:r>
              <a:rPr sz="2200" spc="-5" dirty="0">
                <a:latin typeface="Times New Roman"/>
                <a:cs typeface="Times New Roman"/>
              </a:rPr>
              <a:t>comfortable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learning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  <a:tab pos="940435" algn="l"/>
              </a:tabLst>
            </a:pPr>
            <a:r>
              <a:rPr sz="2200" spc="-5" dirty="0">
                <a:latin typeface="Times New Roman"/>
                <a:cs typeface="Times New Roman"/>
              </a:rPr>
              <a:t>ICT	</a:t>
            </a:r>
            <a:r>
              <a:rPr sz="2200" dirty="0">
                <a:latin typeface="Times New Roman"/>
                <a:cs typeface="Times New Roman"/>
              </a:rPr>
              <a:t>tools </a:t>
            </a:r>
            <a:r>
              <a:rPr sz="2200" spc="-5" dirty="0">
                <a:latin typeface="Times New Roman"/>
                <a:cs typeface="Times New Roman"/>
              </a:rPr>
              <a:t>aids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in </a:t>
            </a:r>
            <a:r>
              <a:rPr sz="2200" dirty="0">
                <a:latin typeface="Times New Roman"/>
                <a:cs typeface="Times New Roman"/>
              </a:rPr>
              <a:t>the understanding </a:t>
            </a:r>
            <a:r>
              <a:rPr sz="2200" spc="-5" dirty="0">
                <a:latin typeface="Times New Roman"/>
                <a:cs typeface="Times New Roman"/>
              </a:rPr>
              <a:t>of difficult concepts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and</a:t>
            </a:r>
            <a:endParaRPr sz="2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Times New Roman"/>
                <a:cs typeface="Times New Roman"/>
              </a:rPr>
              <a:t>processes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45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ICT caters to different learning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styles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ICT </a:t>
            </a:r>
            <a:r>
              <a:rPr sz="2200" dirty="0">
                <a:latin typeface="Times New Roman"/>
                <a:cs typeface="Times New Roman"/>
              </a:rPr>
              <a:t>helps </a:t>
            </a:r>
            <a:r>
              <a:rPr sz="2200" spc="-5" dirty="0">
                <a:latin typeface="Times New Roman"/>
                <a:cs typeface="Times New Roman"/>
              </a:rPr>
              <a:t>students to gain </a:t>
            </a:r>
            <a:r>
              <a:rPr sz="2200" dirty="0">
                <a:latin typeface="Times New Roman"/>
                <a:cs typeface="Times New Roman"/>
              </a:rPr>
              <a:t>valuable </a:t>
            </a:r>
            <a:r>
              <a:rPr sz="2200" spc="-5" dirty="0">
                <a:latin typeface="Times New Roman"/>
                <a:cs typeface="Times New Roman"/>
              </a:rPr>
              <a:t>computer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skills</a:t>
            </a:r>
            <a:endParaRPr sz="2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850"/>
              </a:spcBef>
              <a:buClr>
                <a:srgbClr val="3399FF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Times New Roman"/>
                <a:cs typeface="Times New Roman"/>
              </a:rPr>
              <a:t>ICT aids in collaboration and </a:t>
            </a:r>
            <a:r>
              <a:rPr sz="2200" dirty="0">
                <a:latin typeface="Times New Roman"/>
                <a:cs typeface="Times New Roman"/>
              </a:rPr>
              <a:t>group</a:t>
            </a:r>
            <a:r>
              <a:rPr sz="2200" spc="-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work.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1433" y="695401"/>
            <a:ext cx="76460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Role of ICT in health</a:t>
            </a:r>
            <a:r>
              <a:rPr sz="5400" spc="-160" dirty="0">
                <a:solidFill>
                  <a:srgbClr val="000000"/>
                </a:solidFill>
              </a:rPr>
              <a:t> </a:t>
            </a:r>
            <a:r>
              <a:rPr sz="5400" spc="-25" dirty="0">
                <a:solidFill>
                  <a:srgbClr val="000000"/>
                </a:solidFill>
              </a:rPr>
              <a:t>care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739849"/>
            <a:ext cx="6028690" cy="350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Geographic access of patient in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emergency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Data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collection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Disease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surveillance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Diagnosis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treatment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Management </a:t>
            </a:r>
            <a:r>
              <a:rPr sz="2400" dirty="0">
                <a:latin typeface="Times New Roman"/>
                <a:cs typeface="Times New Roman"/>
              </a:rPr>
              <a:t>of health care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institutions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Access to </a:t>
            </a:r>
            <a:r>
              <a:rPr sz="2400" spc="-5" dirty="0">
                <a:latin typeface="Times New Roman"/>
                <a:cs typeface="Times New Roman"/>
              </a:rPr>
              <a:t>medical/ </a:t>
            </a:r>
            <a:r>
              <a:rPr sz="2400" dirty="0">
                <a:latin typeface="Times New Roman"/>
                <a:cs typeface="Times New Roman"/>
              </a:rPr>
              <a:t>health/ hygiene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knowledge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576" y="1074543"/>
            <a:ext cx="6577330" cy="41224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Analytical reports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756285" lvl="1" indent="-287655">
              <a:lnSpc>
                <a:spcPct val="100000"/>
              </a:lnSpc>
              <a:spcBef>
                <a:spcPts val="580"/>
              </a:spcBef>
              <a:buFont typeface="Courier New"/>
              <a:buChar char="o"/>
              <a:tabLst>
                <a:tab pos="756920" algn="l"/>
              </a:tabLst>
            </a:pPr>
            <a:r>
              <a:rPr sz="2400" spc="-30" dirty="0">
                <a:latin typeface="Times New Roman"/>
                <a:cs typeface="Times New Roman"/>
              </a:rPr>
              <a:t>NDDB’s </a:t>
            </a:r>
            <a:r>
              <a:rPr sz="2400" dirty="0">
                <a:latin typeface="Times New Roman"/>
                <a:cs typeface="Times New Roman"/>
              </a:rPr>
              <a:t>Nutrition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Lab.</a:t>
            </a:r>
            <a:endParaRPr sz="2400">
              <a:latin typeface="Times New Roman"/>
              <a:cs typeface="Times New Roman"/>
            </a:endParaRPr>
          </a:p>
          <a:p>
            <a:pPr marL="832485" lvl="1" indent="-363855">
              <a:lnSpc>
                <a:spcPct val="100000"/>
              </a:lnSpc>
              <a:spcBef>
                <a:spcPts val="575"/>
              </a:spcBef>
              <a:buFont typeface="Courier New"/>
              <a:buChar char="o"/>
              <a:tabLst>
                <a:tab pos="833119" algn="l"/>
              </a:tabLst>
            </a:pPr>
            <a:r>
              <a:rPr sz="2400" spc="-5" dirty="0">
                <a:latin typeface="Times New Roman"/>
                <a:cs typeface="Times New Roman"/>
              </a:rPr>
              <a:t>Disease </a:t>
            </a:r>
            <a:r>
              <a:rPr sz="2400" dirty="0">
                <a:latin typeface="Times New Roman"/>
                <a:cs typeface="Times New Roman"/>
              </a:rPr>
              <a:t>Diagnostic Lab – sent to vets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mobile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95" dirty="0">
                <a:latin typeface="Times New Roman"/>
                <a:cs typeface="Times New Roman"/>
              </a:rPr>
              <a:t>Vet </a:t>
            </a:r>
            <a:r>
              <a:rPr sz="2400" dirty="0">
                <a:latin typeface="Times New Roman"/>
                <a:cs typeface="Times New Roman"/>
              </a:rPr>
              <a:t>calculator: allows </a:t>
            </a:r>
            <a:r>
              <a:rPr sz="2400" spc="-5" dirty="0">
                <a:latin typeface="Times New Roman"/>
                <a:cs typeface="Times New Roman"/>
              </a:rPr>
              <a:t>us </a:t>
            </a:r>
            <a:r>
              <a:rPr sz="2400" dirty="0">
                <a:latin typeface="Times New Roman"/>
                <a:cs typeface="Times New Roman"/>
              </a:rPr>
              <a:t>to perform </a:t>
            </a:r>
            <a:r>
              <a:rPr sz="2400" spc="-10" dirty="0">
                <a:latin typeface="Times New Roman"/>
                <a:cs typeface="Times New Roman"/>
              </a:rPr>
              <a:t>different  </a:t>
            </a:r>
            <a:r>
              <a:rPr sz="2400" spc="-5" dirty="0">
                <a:latin typeface="Times New Roman"/>
                <a:cs typeface="Times New Roman"/>
              </a:rPr>
              <a:t>calculations </a:t>
            </a:r>
            <a:r>
              <a:rPr sz="2400" dirty="0">
                <a:latin typeface="Times New Roman"/>
                <a:cs typeface="Times New Roman"/>
              </a:rPr>
              <a:t>including drug </a:t>
            </a:r>
            <a:r>
              <a:rPr sz="2400" spc="-5" dirty="0">
                <a:latin typeface="Times New Roman"/>
                <a:cs typeface="Times New Roman"/>
              </a:rPr>
              <a:t>doses, </a:t>
            </a:r>
            <a:r>
              <a:rPr sz="2400" dirty="0">
                <a:latin typeface="Times New Roman"/>
                <a:cs typeface="Times New Roman"/>
              </a:rPr>
              <a:t>fluid and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energy  </a:t>
            </a:r>
            <a:r>
              <a:rPr sz="2400" spc="-5" dirty="0">
                <a:latin typeface="Times New Roman"/>
                <a:cs typeface="Times New Roman"/>
              </a:rPr>
              <a:t>requirements, </a:t>
            </a:r>
            <a:r>
              <a:rPr sz="2400" dirty="0">
                <a:latin typeface="Times New Roman"/>
                <a:cs typeface="Times New Roman"/>
              </a:rPr>
              <a:t>infusions and also helps to </a:t>
            </a:r>
            <a:r>
              <a:rPr sz="2400" spc="-5" dirty="0">
                <a:latin typeface="Times New Roman"/>
                <a:cs typeface="Times New Roman"/>
              </a:rPr>
              <a:t>calculate  </a:t>
            </a:r>
            <a:r>
              <a:rPr sz="2400" dirty="0">
                <a:latin typeface="Times New Roman"/>
                <a:cs typeface="Times New Roman"/>
              </a:rPr>
              <a:t>balanced ration and area specific </a:t>
            </a:r>
            <a:r>
              <a:rPr sz="2400" spc="-5" dirty="0">
                <a:latin typeface="Times New Roman"/>
                <a:cs typeface="Times New Roman"/>
              </a:rPr>
              <a:t>mineral mixture  calculations </a:t>
            </a:r>
            <a:r>
              <a:rPr sz="2400" dirty="0">
                <a:latin typeface="Times New Roman"/>
                <a:cs typeface="Times New Roman"/>
              </a:rPr>
              <a:t>etc –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vets.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Call a vet in </a:t>
            </a:r>
            <a:r>
              <a:rPr sz="2400" spc="-25" dirty="0">
                <a:latin typeface="Times New Roman"/>
                <a:cs typeface="Times New Roman"/>
              </a:rPr>
              <a:t>emergency, </a:t>
            </a:r>
            <a:r>
              <a:rPr sz="2400" spc="-5" dirty="0">
                <a:latin typeface="Times New Roman"/>
                <a:cs typeface="Times New Roman"/>
              </a:rPr>
              <a:t>animal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tracking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Wild </a:t>
            </a:r>
            <a:r>
              <a:rPr sz="2400" spc="-5" dirty="0">
                <a:latin typeface="Times New Roman"/>
                <a:cs typeface="Times New Roman"/>
              </a:rPr>
              <a:t>animal geo </a:t>
            </a:r>
            <a:r>
              <a:rPr sz="2400" dirty="0">
                <a:latin typeface="Times New Roman"/>
                <a:cs typeface="Times New Roman"/>
              </a:rPr>
              <a:t>tracking by tagging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them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20162" y="901344"/>
            <a:ext cx="3054985" cy="530860"/>
            <a:chOff x="3020162" y="901344"/>
            <a:chExt cx="3054985" cy="530860"/>
          </a:xfrm>
        </p:grpSpPr>
        <p:sp>
          <p:nvSpPr>
            <p:cNvPr id="3" name="object 3"/>
            <p:cNvSpPr/>
            <p:nvPr/>
          </p:nvSpPr>
          <p:spPr>
            <a:xfrm>
              <a:off x="3020162" y="901344"/>
              <a:ext cx="3054906" cy="5305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33395" y="923417"/>
              <a:ext cx="3028315" cy="4870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35940" y="1549273"/>
            <a:ext cx="7085330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Multimedia PC, </a:t>
            </a:r>
            <a:r>
              <a:rPr sz="2400" dirty="0">
                <a:latin typeface="Times New Roman"/>
                <a:cs typeface="Times New Roman"/>
              </a:rPr>
              <a:t>Laptop,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Notebook.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CDs&amp; DVDs. </a:t>
            </a:r>
            <a:r>
              <a:rPr sz="2400" dirty="0">
                <a:latin typeface="Times New Roman"/>
                <a:cs typeface="Times New Roman"/>
              </a:rPr>
              <a:t>digital video, still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camera.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Internet and its tools- </a:t>
            </a:r>
            <a:r>
              <a:rPr sz="2400" spc="-5" dirty="0">
                <a:latin typeface="Times New Roman"/>
                <a:cs typeface="Times New Roman"/>
              </a:rPr>
              <a:t>e-mail </a:t>
            </a:r>
            <a:r>
              <a:rPr sz="2400" dirty="0">
                <a:latin typeface="Times New Roman"/>
                <a:cs typeface="Times New Roman"/>
              </a:rPr>
              <a:t>,browsers, website,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search  engines, chat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/audio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conferencing.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Digital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libraries.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Interactive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TVs.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Clr>
                <a:srgbClr val="B1B1B1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Microsoft </a:t>
            </a:r>
            <a:r>
              <a:rPr sz="2400" spc="-5" dirty="0">
                <a:latin typeface="Times New Roman"/>
                <a:cs typeface="Times New Roman"/>
              </a:rPr>
              <a:t>publishing's -news </a:t>
            </a:r>
            <a:r>
              <a:rPr sz="2400" spc="-15" dirty="0">
                <a:latin typeface="Times New Roman"/>
                <a:cs typeface="Times New Roman"/>
              </a:rPr>
              <a:t>letter, poster,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brochure.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5257" y="695401"/>
            <a:ext cx="57924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Advantages of</a:t>
            </a:r>
            <a:r>
              <a:rPr sz="5400" spc="-80" dirty="0">
                <a:solidFill>
                  <a:srgbClr val="000000"/>
                </a:solidFill>
              </a:rPr>
              <a:t> </a:t>
            </a:r>
            <a:r>
              <a:rPr sz="5400" spc="-130" dirty="0">
                <a:solidFill>
                  <a:srgbClr val="000000"/>
                </a:solidFill>
              </a:rPr>
              <a:t>ICTs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592707"/>
            <a:ext cx="3559175" cy="39763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Resource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sharing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30" dirty="0">
                <a:latin typeface="Times New Roman"/>
                <a:cs typeface="Times New Roman"/>
              </a:rPr>
              <a:t>Wide </a:t>
            </a:r>
            <a:r>
              <a:rPr sz="2400" dirty="0">
                <a:latin typeface="Times New Roman"/>
                <a:cs typeface="Times New Roman"/>
              </a:rPr>
              <a:t>variety of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services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Flexibility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Reliability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Faster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speed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Cheaper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cost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Creation 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jobs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Bridging the cultural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gap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Develops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Communication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5069" y="695401"/>
            <a:ext cx="57543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Limitations of</a:t>
            </a:r>
            <a:r>
              <a:rPr sz="5400" spc="-105" dirty="0">
                <a:solidFill>
                  <a:srgbClr val="000000"/>
                </a:solidFill>
              </a:rPr>
              <a:t> </a:t>
            </a:r>
            <a:r>
              <a:rPr sz="5400" spc="-125" dirty="0">
                <a:solidFill>
                  <a:srgbClr val="000000"/>
                </a:solidFill>
              </a:rPr>
              <a:t>ICTs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535940" y="1988947"/>
            <a:ext cx="4282440" cy="30981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Lack of business </a:t>
            </a:r>
            <a:r>
              <a:rPr sz="2400" spc="-5" dirty="0">
                <a:latin typeface="Times New Roman"/>
                <a:cs typeface="Times New Roman"/>
              </a:rPr>
              <a:t>human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contact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Lack of direct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teamwork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Requires great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self-discipline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Lack of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Security/Privacy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Unemployment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Cyber bulling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Greater Reliance on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technology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086253" y="218749"/>
            <a:ext cx="3724275" cy="4355465"/>
            <a:chOff x="5086253" y="218749"/>
            <a:chExt cx="3724275" cy="4355465"/>
          </a:xfrm>
        </p:grpSpPr>
        <p:sp>
          <p:nvSpPr>
            <p:cNvPr id="4" name="object 4"/>
            <p:cNvSpPr/>
            <p:nvPr/>
          </p:nvSpPr>
          <p:spPr>
            <a:xfrm>
              <a:off x="5109272" y="241768"/>
              <a:ext cx="3678554" cy="4309110"/>
            </a:xfrm>
            <a:custGeom>
              <a:avLst/>
              <a:gdLst/>
              <a:ahLst/>
              <a:cxnLst/>
              <a:rect l="l" t="t" r="r" b="b"/>
              <a:pathLst>
                <a:path w="3678554" h="4309110">
                  <a:moveTo>
                    <a:pt x="2556701" y="4174783"/>
                  </a:moveTo>
                  <a:lnTo>
                    <a:pt x="2536143" y="4218924"/>
                  </a:lnTo>
                  <a:lnTo>
                    <a:pt x="2508913" y="4254831"/>
                  </a:lnTo>
                  <a:lnTo>
                    <a:pt x="2475898" y="4282078"/>
                  </a:lnTo>
                  <a:lnTo>
                    <a:pt x="2437985" y="4300240"/>
                  </a:lnTo>
                  <a:lnTo>
                    <a:pt x="2396059" y="4308888"/>
                  </a:lnTo>
                  <a:lnTo>
                    <a:pt x="2351008" y="4307598"/>
                  </a:lnTo>
                  <a:lnTo>
                    <a:pt x="2303717" y="4295941"/>
                  </a:lnTo>
                  <a:lnTo>
                    <a:pt x="1049378" y="3853721"/>
                  </a:lnTo>
                  <a:lnTo>
                    <a:pt x="405258" y="3626635"/>
                  </a:lnTo>
                  <a:lnTo>
                    <a:pt x="167950" y="3542972"/>
                  </a:lnTo>
                  <a:lnTo>
                    <a:pt x="89916" y="3510462"/>
                  </a:lnTo>
                  <a:lnTo>
                    <a:pt x="54024" y="3483232"/>
                  </a:lnTo>
                  <a:lnTo>
                    <a:pt x="26794" y="3450217"/>
                  </a:lnTo>
                  <a:lnTo>
                    <a:pt x="8646" y="3412304"/>
                  </a:lnTo>
                  <a:lnTo>
                    <a:pt x="0" y="3370378"/>
                  </a:lnTo>
                  <a:lnTo>
                    <a:pt x="1275" y="3325327"/>
                  </a:lnTo>
                  <a:lnTo>
                    <a:pt x="12891" y="3278036"/>
                  </a:lnTo>
                  <a:lnTo>
                    <a:pt x="653644" y="1460478"/>
                  </a:lnTo>
                  <a:lnTo>
                    <a:pt x="982679" y="527137"/>
                  </a:lnTo>
                  <a:lnTo>
                    <a:pt x="1103903" y="183274"/>
                  </a:lnTo>
                  <a:lnTo>
                    <a:pt x="1121220" y="134151"/>
                  </a:lnTo>
                  <a:lnTo>
                    <a:pt x="1141779" y="90010"/>
                  </a:lnTo>
                  <a:lnTo>
                    <a:pt x="1169009" y="54100"/>
                  </a:lnTo>
                  <a:lnTo>
                    <a:pt x="1202023" y="26846"/>
                  </a:lnTo>
                  <a:lnTo>
                    <a:pt x="1239937" y="8671"/>
                  </a:lnTo>
                  <a:lnTo>
                    <a:pt x="1281862" y="0"/>
                  </a:lnTo>
                  <a:lnTo>
                    <a:pt x="1326914" y="1257"/>
                  </a:lnTo>
                  <a:lnTo>
                    <a:pt x="1374204" y="12866"/>
                  </a:lnTo>
                  <a:lnTo>
                    <a:pt x="2628617" y="455086"/>
                  </a:lnTo>
                  <a:lnTo>
                    <a:pt x="3272775" y="682172"/>
                  </a:lnTo>
                  <a:lnTo>
                    <a:pt x="3510096" y="765835"/>
                  </a:lnTo>
                  <a:lnTo>
                    <a:pt x="3588093" y="798353"/>
                  </a:lnTo>
                  <a:lnTo>
                    <a:pt x="3623966" y="825601"/>
                  </a:lnTo>
                  <a:lnTo>
                    <a:pt x="3651191" y="858640"/>
                  </a:lnTo>
                  <a:lnTo>
                    <a:pt x="3669339" y="896581"/>
                  </a:lnTo>
                  <a:lnTo>
                    <a:pt x="3677981" y="938531"/>
                  </a:lnTo>
                  <a:lnTo>
                    <a:pt x="3676687" y="983600"/>
                  </a:lnTo>
                  <a:lnTo>
                    <a:pt x="3665030" y="1030898"/>
                  </a:lnTo>
                  <a:lnTo>
                    <a:pt x="2556701" y="4174783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09272" y="241768"/>
              <a:ext cx="3678554" cy="4309110"/>
            </a:xfrm>
            <a:custGeom>
              <a:avLst/>
              <a:gdLst/>
              <a:ahLst/>
              <a:cxnLst/>
              <a:rect l="l" t="t" r="r" b="b"/>
              <a:pathLst>
                <a:path w="3678554" h="4309110">
                  <a:moveTo>
                    <a:pt x="2556701" y="4174783"/>
                  </a:moveTo>
                  <a:lnTo>
                    <a:pt x="2536143" y="4218924"/>
                  </a:lnTo>
                  <a:lnTo>
                    <a:pt x="2508913" y="4254831"/>
                  </a:lnTo>
                  <a:lnTo>
                    <a:pt x="2475898" y="4282078"/>
                  </a:lnTo>
                  <a:lnTo>
                    <a:pt x="2437985" y="4300240"/>
                  </a:lnTo>
                  <a:lnTo>
                    <a:pt x="2396059" y="4308888"/>
                  </a:lnTo>
                  <a:lnTo>
                    <a:pt x="2351008" y="4307598"/>
                  </a:lnTo>
                  <a:lnTo>
                    <a:pt x="2303717" y="4295941"/>
                  </a:lnTo>
                  <a:lnTo>
                    <a:pt x="1049378" y="3853721"/>
                  </a:lnTo>
                  <a:lnTo>
                    <a:pt x="405258" y="3626635"/>
                  </a:lnTo>
                  <a:lnTo>
                    <a:pt x="167950" y="3542972"/>
                  </a:lnTo>
                  <a:lnTo>
                    <a:pt x="89916" y="3510462"/>
                  </a:lnTo>
                  <a:lnTo>
                    <a:pt x="54024" y="3483232"/>
                  </a:lnTo>
                  <a:lnTo>
                    <a:pt x="26794" y="3450217"/>
                  </a:lnTo>
                  <a:lnTo>
                    <a:pt x="8646" y="3412304"/>
                  </a:lnTo>
                  <a:lnTo>
                    <a:pt x="0" y="3370378"/>
                  </a:lnTo>
                  <a:lnTo>
                    <a:pt x="1275" y="3325327"/>
                  </a:lnTo>
                  <a:lnTo>
                    <a:pt x="12891" y="3278036"/>
                  </a:lnTo>
                  <a:lnTo>
                    <a:pt x="653644" y="1460478"/>
                  </a:lnTo>
                  <a:lnTo>
                    <a:pt x="982679" y="527137"/>
                  </a:lnTo>
                  <a:lnTo>
                    <a:pt x="1103903" y="183274"/>
                  </a:lnTo>
                  <a:lnTo>
                    <a:pt x="1121220" y="134151"/>
                  </a:lnTo>
                  <a:lnTo>
                    <a:pt x="1141779" y="90010"/>
                  </a:lnTo>
                  <a:lnTo>
                    <a:pt x="1169009" y="54100"/>
                  </a:lnTo>
                  <a:lnTo>
                    <a:pt x="1202023" y="26846"/>
                  </a:lnTo>
                  <a:lnTo>
                    <a:pt x="1239937" y="8671"/>
                  </a:lnTo>
                  <a:lnTo>
                    <a:pt x="1281862" y="0"/>
                  </a:lnTo>
                  <a:lnTo>
                    <a:pt x="1326914" y="1257"/>
                  </a:lnTo>
                  <a:lnTo>
                    <a:pt x="1374204" y="12866"/>
                  </a:lnTo>
                  <a:lnTo>
                    <a:pt x="2628617" y="455086"/>
                  </a:lnTo>
                  <a:lnTo>
                    <a:pt x="3272775" y="682172"/>
                  </a:lnTo>
                  <a:lnTo>
                    <a:pt x="3510096" y="765835"/>
                  </a:lnTo>
                  <a:lnTo>
                    <a:pt x="3588093" y="798353"/>
                  </a:lnTo>
                  <a:lnTo>
                    <a:pt x="3623966" y="825601"/>
                  </a:lnTo>
                  <a:lnTo>
                    <a:pt x="3651191" y="858640"/>
                  </a:lnTo>
                  <a:lnTo>
                    <a:pt x="3669339" y="896581"/>
                  </a:lnTo>
                  <a:lnTo>
                    <a:pt x="3677981" y="938531"/>
                  </a:lnTo>
                  <a:lnTo>
                    <a:pt x="3676687" y="983600"/>
                  </a:lnTo>
                  <a:lnTo>
                    <a:pt x="3665030" y="1030898"/>
                  </a:lnTo>
                  <a:lnTo>
                    <a:pt x="2556701" y="4174783"/>
                  </a:lnTo>
                  <a:close/>
                </a:path>
              </a:pathLst>
            </a:custGeom>
            <a:ln w="46037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87132" y="1217549"/>
              <a:ext cx="520065" cy="189230"/>
            </a:xfrm>
            <a:custGeom>
              <a:avLst/>
              <a:gdLst/>
              <a:ahLst/>
              <a:cxnLst/>
              <a:rect l="l" t="t" r="r" b="b"/>
              <a:pathLst>
                <a:path w="520065" h="189230">
                  <a:moveTo>
                    <a:pt x="0" y="0"/>
                  </a:moveTo>
                  <a:lnTo>
                    <a:pt x="519557" y="189102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80734" y="1142111"/>
              <a:ext cx="1794510" cy="638810"/>
            </a:xfrm>
            <a:custGeom>
              <a:avLst/>
              <a:gdLst/>
              <a:ahLst/>
              <a:cxnLst/>
              <a:rect l="l" t="t" r="r" b="b"/>
              <a:pathLst>
                <a:path w="1794509" h="638810">
                  <a:moveTo>
                    <a:pt x="0" y="0"/>
                  </a:moveTo>
                  <a:lnTo>
                    <a:pt x="1794129" y="638428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3430" y="1516125"/>
              <a:ext cx="2190115" cy="1760220"/>
            </a:xfrm>
            <a:custGeom>
              <a:avLst/>
              <a:gdLst/>
              <a:ahLst/>
              <a:cxnLst/>
              <a:rect l="l" t="t" r="r" b="b"/>
              <a:pathLst>
                <a:path w="2190115" h="1760220">
                  <a:moveTo>
                    <a:pt x="395478" y="0"/>
                  </a:moveTo>
                  <a:lnTo>
                    <a:pt x="2189606" y="638301"/>
                  </a:lnTo>
                </a:path>
                <a:path w="2190115" h="1760220">
                  <a:moveTo>
                    <a:pt x="0" y="1121790"/>
                  </a:moveTo>
                  <a:lnTo>
                    <a:pt x="1794128" y="1760220"/>
                  </a:lnTo>
                </a:path>
                <a:path w="2190115" h="1760220">
                  <a:moveTo>
                    <a:pt x="131825" y="747902"/>
                  </a:moveTo>
                  <a:lnTo>
                    <a:pt x="1925954" y="1386204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21604" y="3011804"/>
              <a:ext cx="1794510" cy="638810"/>
            </a:xfrm>
            <a:custGeom>
              <a:avLst/>
              <a:gdLst/>
              <a:ahLst/>
              <a:cxnLst/>
              <a:rect l="l" t="t" r="r" b="b"/>
              <a:pathLst>
                <a:path w="1794509" h="638810">
                  <a:moveTo>
                    <a:pt x="0" y="0"/>
                  </a:moveTo>
                  <a:lnTo>
                    <a:pt x="1794128" y="638429"/>
                  </a:lnTo>
                </a:path>
              </a:pathLst>
            </a:custGeom>
            <a:ln w="2539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17082" y="1890014"/>
              <a:ext cx="1794510" cy="638810"/>
            </a:xfrm>
            <a:custGeom>
              <a:avLst/>
              <a:gdLst/>
              <a:ahLst/>
              <a:cxnLst/>
              <a:rect l="l" t="t" r="r" b="b"/>
              <a:pathLst>
                <a:path w="1794509" h="638810">
                  <a:moveTo>
                    <a:pt x="0" y="0"/>
                  </a:moveTo>
                  <a:lnTo>
                    <a:pt x="1794128" y="638428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25135" y="3341370"/>
              <a:ext cx="701040" cy="272415"/>
            </a:xfrm>
            <a:custGeom>
              <a:avLst/>
              <a:gdLst/>
              <a:ahLst/>
              <a:cxnLst/>
              <a:rect l="l" t="t" r="r" b="b"/>
              <a:pathLst>
                <a:path w="701039" h="272414">
                  <a:moveTo>
                    <a:pt x="0" y="110489"/>
                  </a:moveTo>
                  <a:lnTo>
                    <a:pt x="77963" y="101599"/>
                  </a:lnTo>
                  <a:lnTo>
                    <a:pt x="135731" y="83677"/>
                  </a:lnTo>
                  <a:lnTo>
                    <a:pt x="195721" y="59435"/>
                  </a:lnTo>
                  <a:lnTo>
                    <a:pt x="250207" y="30876"/>
                  </a:lnTo>
                  <a:lnTo>
                    <a:pt x="291464" y="0"/>
                  </a:lnTo>
                  <a:lnTo>
                    <a:pt x="279378" y="34393"/>
                  </a:lnTo>
                  <a:lnTo>
                    <a:pt x="264779" y="75882"/>
                  </a:lnTo>
                  <a:lnTo>
                    <a:pt x="250156" y="117371"/>
                  </a:lnTo>
                  <a:lnTo>
                    <a:pt x="237998" y="151764"/>
                  </a:lnTo>
                  <a:lnTo>
                    <a:pt x="262039" y="167697"/>
                  </a:lnTo>
                  <a:lnTo>
                    <a:pt x="299815" y="161880"/>
                  </a:lnTo>
                  <a:lnTo>
                    <a:pt x="343236" y="145784"/>
                  </a:lnTo>
                  <a:lnTo>
                    <a:pt x="384212" y="130884"/>
                  </a:lnTo>
                  <a:lnTo>
                    <a:pt x="414654" y="128650"/>
                  </a:lnTo>
                  <a:lnTo>
                    <a:pt x="392881" y="157867"/>
                  </a:lnTo>
                  <a:lnTo>
                    <a:pt x="398594" y="172184"/>
                  </a:lnTo>
                  <a:lnTo>
                    <a:pt x="422674" y="174535"/>
                  </a:lnTo>
                  <a:lnTo>
                    <a:pt x="456002" y="167852"/>
                  </a:lnTo>
                  <a:lnTo>
                    <a:pt x="489457" y="155066"/>
                  </a:lnTo>
                  <a:lnTo>
                    <a:pt x="506753" y="190174"/>
                  </a:lnTo>
                  <a:lnTo>
                    <a:pt x="529431" y="227172"/>
                  </a:lnTo>
                  <a:lnTo>
                    <a:pt x="557114" y="255696"/>
                  </a:lnTo>
                  <a:lnTo>
                    <a:pt x="589424" y="265384"/>
                  </a:lnTo>
                  <a:lnTo>
                    <a:pt x="625982" y="245871"/>
                  </a:lnTo>
                  <a:lnTo>
                    <a:pt x="648225" y="253714"/>
                  </a:lnTo>
                  <a:lnTo>
                    <a:pt x="663432" y="259079"/>
                  </a:lnTo>
                  <a:lnTo>
                    <a:pt x="678614" y="264445"/>
                  </a:lnTo>
                  <a:lnTo>
                    <a:pt x="700786" y="272287"/>
                  </a:lnTo>
                </a:path>
              </a:pathLst>
            </a:custGeom>
            <a:ln w="254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0" y="5038344"/>
            <a:ext cx="9144000" cy="1819910"/>
            <a:chOff x="0" y="5038344"/>
            <a:chExt cx="9144000" cy="1819910"/>
          </a:xfrm>
        </p:grpSpPr>
        <p:sp>
          <p:nvSpPr>
            <p:cNvPr id="13" name="object 13"/>
            <p:cNvSpPr/>
            <p:nvPr/>
          </p:nvSpPr>
          <p:spPr>
            <a:xfrm>
              <a:off x="0" y="5045962"/>
              <a:ext cx="9144000" cy="1812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125210"/>
              <a:ext cx="9144000" cy="17327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5038344"/>
              <a:ext cx="9144000" cy="143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096256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81355" y="387096"/>
            <a:ext cx="6582409" cy="4471670"/>
            <a:chOff x="181355" y="387096"/>
            <a:chExt cx="6582409" cy="4471670"/>
          </a:xfrm>
        </p:grpSpPr>
        <p:sp>
          <p:nvSpPr>
            <p:cNvPr id="18" name="object 18"/>
            <p:cNvSpPr/>
            <p:nvPr/>
          </p:nvSpPr>
          <p:spPr>
            <a:xfrm>
              <a:off x="181355" y="387096"/>
              <a:ext cx="4472940" cy="44714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6626" y="553973"/>
              <a:ext cx="4051300" cy="4049395"/>
            </a:xfrm>
            <a:custGeom>
              <a:avLst/>
              <a:gdLst/>
              <a:ahLst/>
              <a:cxnLst/>
              <a:rect l="l" t="t" r="r" b="b"/>
              <a:pathLst>
                <a:path w="4051300" h="4049395">
                  <a:moveTo>
                    <a:pt x="2025396" y="0"/>
                  </a:moveTo>
                  <a:lnTo>
                    <a:pt x="1976896" y="569"/>
                  </a:lnTo>
                  <a:lnTo>
                    <a:pt x="1928675" y="2267"/>
                  </a:lnTo>
                  <a:lnTo>
                    <a:pt x="1880748" y="5083"/>
                  </a:lnTo>
                  <a:lnTo>
                    <a:pt x="1833125" y="9002"/>
                  </a:lnTo>
                  <a:lnTo>
                    <a:pt x="1785820" y="14014"/>
                  </a:lnTo>
                  <a:lnTo>
                    <a:pt x="1738845" y="20104"/>
                  </a:lnTo>
                  <a:lnTo>
                    <a:pt x="1692213" y="27260"/>
                  </a:lnTo>
                  <a:lnTo>
                    <a:pt x="1645938" y="35470"/>
                  </a:lnTo>
                  <a:lnTo>
                    <a:pt x="1600030" y="44721"/>
                  </a:lnTo>
                  <a:lnTo>
                    <a:pt x="1554504" y="54999"/>
                  </a:lnTo>
                  <a:lnTo>
                    <a:pt x="1509372" y="66293"/>
                  </a:lnTo>
                  <a:lnTo>
                    <a:pt x="1464647" y="78590"/>
                  </a:lnTo>
                  <a:lnTo>
                    <a:pt x="1420340" y="91877"/>
                  </a:lnTo>
                  <a:lnTo>
                    <a:pt x="1376466" y="106141"/>
                  </a:lnTo>
                  <a:lnTo>
                    <a:pt x="1333036" y="121370"/>
                  </a:lnTo>
                  <a:lnTo>
                    <a:pt x="1290064" y="137551"/>
                  </a:lnTo>
                  <a:lnTo>
                    <a:pt x="1247562" y="154671"/>
                  </a:lnTo>
                  <a:lnTo>
                    <a:pt x="1205542" y="172718"/>
                  </a:lnTo>
                  <a:lnTo>
                    <a:pt x="1164018" y="191679"/>
                  </a:lnTo>
                  <a:lnTo>
                    <a:pt x="1123002" y="211541"/>
                  </a:lnTo>
                  <a:lnTo>
                    <a:pt x="1082507" y="232292"/>
                  </a:lnTo>
                  <a:lnTo>
                    <a:pt x="1042546" y="253918"/>
                  </a:lnTo>
                  <a:lnTo>
                    <a:pt x="1003130" y="276408"/>
                  </a:lnTo>
                  <a:lnTo>
                    <a:pt x="964274" y="299748"/>
                  </a:lnTo>
                  <a:lnTo>
                    <a:pt x="925989" y="323926"/>
                  </a:lnTo>
                  <a:lnTo>
                    <a:pt x="888288" y="348929"/>
                  </a:lnTo>
                  <a:lnTo>
                    <a:pt x="851184" y="374745"/>
                  </a:lnTo>
                  <a:lnTo>
                    <a:pt x="814690" y="401360"/>
                  </a:lnTo>
                  <a:lnTo>
                    <a:pt x="778819" y="428763"/>
                  </a:lnTo>
                  <a:lnTo>
                    <a:pt x="743582" y="456940"/>
                  </a:lnTo>
                  <a:lnTo>
                    <a:pt x="708993" y="485878"/>
                  </a:lnTo>
                  <a:lnTo>
                    <a:pt x="675065" y="515566"/>
                  </a:lnTo>
                  <a:lnTo>
                    <a:pt x="641810" y="545990"/>
                  </a:lnTo>
                  <a:lnTo>
                    <a:pt x="609240" y="577137"/>
                  </a:lnTo>
                  <a:lnTo>
                    <a:pt x="577369" y="608996"/>
                  </a:lnTo>
                  <a:lnTo>
                    <a:pt x="546209" y="641553"/>
                  </a:lnTo>
                  <a:lnTo>
                    <a:pt x="515774" y="674795"/>
                  </a:lnTo>
                  <a:lnTo>
                    <a:pt x="486074" y="708710"/>
                  </a:lnTo>
                  <a:lnTo>
                    <a:pt x="457124" y="743286"/>
                  </a:lnTo>
                  <a:lnTo>
                    <a:pt x="428936" y="778509"/>
                  </a:lnTo>
                  <a:lnTo>
                    <a:pt x="401523" y="814367"/>
                  </a:lnTo>
                  <a:lnTo>
                    <a:pt x="374897" y="850847"/>
                  </a:lnTo>
                  <a:lnTo>
                    <a:pt x="349071" y="887936"/>
                  </a:lnTo>
                  <a:lnTo>
                    <a:pt x="324058" y="925623"/>
                  </a:lnTo>
                  <a:lnTo>
                    <a:pt x="299870" y="963893"/>
                  </a:lnTo>
                  <a:lnTo>
                    <a:pt x="276521" y="1002735"/>
                  </a:lnTo>
                  <a:lnTo>
                    <a:pt x="254022" y="1042136"/>
                  </a:lnTo>
                  <a:lnTo>
                    <a:pt x="232387" y="1082082"/>
                  </a:lnTo>
                  <a:lnTo>
                    <a:pt x="211628" y="1122562"/>
                  </a:lnTo>
                  <a:lnTo>
                    <a:pt x="191758" y="1163563"/>
                  </a:lnTo>
                  <a:lnTo>
                    <a:pt x="172789" y="1205072"/>
                  </a:lnTo>
                  <a:lnTo>
                    <a:pt x="154735" y="1247076"/>
                  </a:lnTo>
                  <a:lnTo>
                    <a:pt x="137608" y="1289562"/>
                  </a:lnTo>
                  <a:lnTo>
                    <a:pt x="121420" y="1332519"/>
                  </a:lnTo>
                  <a:lnTo>
                    <a:pt x="106185" y="1375933"/>
                  </a:lnTo>
                  <a:lnTo>
                    <a:pt x="91915" y="1419791"/>
                  </a:lnTo>
                  <a:lnTo>
                    <a:pt x="78623" y="1464081"/>
                  </a:lnTo>
                  <a:lnTo>
                    <a:pt x="66321" y="1508791"/>
                  </a:lnTo>
                  <a:lnTo>
                    <a:pt x="55022" y="1553907"/>
                  </a:lnTo>
                  <a:lnTo>
                    <a:pt x="44739" y="1599417"/>
                  </a:lnTo>
                  <a:lnTo>
                    <a:pt x="35485" y="1645308"/>
                  </a:lnTo>
                  <a:lnTo>
                    <a:pt x="27272" y="1691567"/>
                  </a:lnTo>
                  <a:lnTo>
                    <a:pt x="20112" y="1738182"/>
                  </a:lnTo>
                  <a:lnTo>
                    <a:pt x="14020" y="1785140"/>
                  </a:lnTo>
                  <a:lnTo>
                    <a:pt x="9006" y="1832429"/>
                  </a:lnTo>
                  <a:lnTo>
                    <a:pt x="5085" y="1880035"/>
                  </a:lnTo>
                  <a:lnTo>
                    <a:pt x="2268" y="1927947"/>
                  </a:lnTo>
                  <a:lnTo>
                    <a:pt x="569" y="1976150"/>
                  </a:lnTo>
                  <a:lnTo>
                    <a:pt x="0" y="2024634"/>
                  </a:lnTo>
                  <a:lnTo>
                    <a:pt x="569" y="2073117"/>
                  </a:lnTo>
                  <a:lnTo>
                    <a:pt x="2268" y="2121320"/>
                  </a:lnTo>
                  <a:lnTo>
                    <a:pt x="5085" y="2169232"/>
                  </a:lnTo>
                  <a:lnTo>
                    <a:pt x="9006" y="2216838"/>
                  </a:lnTo>
                  <a:lnTo>
                    <a:pt x="14020" y="2264127"/>
                  </a:lnTo>
                  <a:lnTo>
                    <a:pt x="20112" y="2311085"/>
                  </a:lnTo>
                  <a:lnTo>
                    <a:pt x="27272" y="2357700"/>
                  </a:lnTo>
                  <a:lnTo>
                    <a:pt x="35485" y="2403959"/>
                  </a:lnTo>
                  <a:lnTo>
                    <a:pt x="44739" y="2449850"/>
                  </a:lnTo>
                  <a:lnTo>
                    <a:pt x="55022" y="2495360"/>
                  </a:lnTo>
                  <a:lnTo>
                    <a:pt x="66321" y="2540476"/>
                  </a:lnTo>
                  <a:lnTo>
                    <a:pt x="78623" y="2585186"/>
                  </a:lnTo>
                  <a:lnTo>
                    <a:pt x="91915" y="2629476"/>
                  </a:lnTo>
                  <a:lnTo>
                    <a:pt x="106185" y="2673334"/>
                  </a:lnTo>
                  <a:lnTo>
                    <a:pt x="121420" y="2716748"/>
                  </a:lnTo>
                  <a:lnTo>
                    <a:pt x="137608" y="2759705"/>
                  </a:lnTo>
                  <a:lnTo>
                    <a:pt x="154735" y="2802191"/>
                  </a:lnTo>
                  <a:lnTo>
                    <a:pt x="172789" y="2844195"/>
                  </a:lnTo>
                  <a:lnTo>
                    <a:pt x="191758" y="2885704"/>
                  </a:lnTo>
                  <a:lnTo>
                    <a:pt x="211628" y="2926705"/>
                  </a:lnTo>
                  <a:lnTo>
                    <a:pt x="232387" y="2967185"/>
                  </a:lnTo>
                  <a:lnTo>
                    <a:pt x="254022" y="3007131"/>
                  </a:lnTo>
                  <a:lnTo>
                    <a:pt x="276521" y="3046532"/>
                  </a:lnTo>
                  <a:lnTo>
                    <a:pt x="299870" y="3085374"/>
                  </a:lnTo>
                  <a:lnTo>
                    <a:pt x="324058" y="3123644"/>
                  </a:lnTo>
                  <a:lnTo>
                    <a:pt x="349071" y="3161331"/>
                  </a:lnTo>
                  <a:lnTo>
                    <a:pt x="374897" y="3198420"/>
                  </a:lnTo>
                  <a:lnTo>
                    <a:pt x="401523" y="3234900"/>
                  </a:lnTo>
                  <a:lnTo>
                    <a:pt x="428936" y="3270758"/>
                  </a:lnTo>
                  <a:lnTo>
                    <a:pt x="457124" y="3305981"/>
                  </a:lnTo>
                  <a:lnTo>
                    <a:pt x="486074" y="3340557"/>
                  </a:lnTo>
                  <a:lnTo>
                    <a:pt x="515774" y="3374472"/>
                  </a:lnTo>
                  <a:lnTo>
                    <a:pt x="546209" y="3407714"/>
                  </a:lnTo>
                  <a:lnTo>
                    <a:pt x="577369" y="3440271"/>
                  </a:lnTo>
                  <a:lnTo>
                    <a:pt x="609240" y="3472130"/>
                  </a:lnTo>
                  <a:lnTo>
                    <a:pt x="641810" y="3503277"/>
                  </a:lnTo>
                  <a:lnTo>
                    <a:pt x="675065" y="3533701"/>
                  </a:lnTo>
                  <a:lnTo>
                    <a:pt x="708993" y="3563389"/>
                  </a:lnTo>
                  <a:lnTo>
                    <a:pt x="743582" y="3592327"/>
                  </a:lnTo>
                  <a:lnTo>
                    <a:pt x="778819" y="3620504"/>
                  </a:lnTo>
                  <a:lnTo>
                    <a:pt x="814690" y="3647907"/>
                  </a:lnTo>
                  <a:lnTo>
                    <a:pt x="851184" y="3674522"/>
                  </a:lnTo>
                  <a:lnTo>
                    <a:pt x="888288" y="3700338"/>
                  </a:lnTo>
                  <a:lnTo>
                    <a:pt x="925989" y="3725341"/>
                  </a:lnTo>
                  <a:lnTo>
                    <a:pt x="964274" y="3749519"/>
                  </a:lnTo>
                  <a:lnTo>
                    <a:pt x="1003130" y="3772859"/>
                  </a:lnTo>
                  <a:lnTo>
                    <a:pt x="1042546" y="3795349"/>
                  </a:lnTo>
                  <a:lnTo>
                    <a:pt x="1082507" y="3816975"/>
                  </a:lnTo>
                  <a:lnTo>
                    <a:pt x="1123002" y="3837726"/>
                  </a:lnTo>
                  <a:lnTo>
                    <a:pt x="1164018" y="3857588"/>
                  </a:lnTo>
                  <a:lnTo>
                    <a:pt x="1205542" y="3876549"/>
                  </a:lnTo>
                  <a:lnTo>
                    <a:pt x="1247562" y="3894596"/>
                  </a:lnTo>
                  <a:lnTo>
                    <a:pt x="1290064" y="3911716"/>
                  </a:lnTo>
                  <a:lnTo>
                    <a:pt x="1333036" y="3927897"/>
                  </a:lnTo>
                  <a:lnTo>
                    <a:pt x="1376466" y="3943126"/>
                  </a:lnTo>
                  <a:lnTo>
                    <a:pt x="1420340" y="3957390"/>
                  </a:lnTo>
                  <a:lnTo>
                    <a:pt x="1464647" y="3970677"/>
                  </a:lnTo>
                  <a:lnTo>
                    <a:pt x="1509372" y="3982974"/>
                  </a:lnTo>
                  <a:lnTo>
                    <a:pt x="1554504" y="3994268"/>
                  </a:lnTo>
                  <a:lnTo>
                    <a:pt x="1600030" y="4004546"/>
                  </a:lnTo>
                  <a:lnTo>
                    <a:pt x="1645938" y="4013797"/>
                  </a:lnTo>
                  <a:lnTo>
                    <a:pt x="1692213" y="4022007"/>
                  </a:lnTo>
                  <a:lnTo>
                    <a:pt x="1738845" y="4029163"/>
                  </a:lnTo>
                  <a:lnTo>
                    <a:pt x="1785820" y="4035253"/>
                  </a:lnTo>
                  <a:lnTo>
                    <a:pt x="1833125" y="4040265"/>
                  </a:lnTo>
                  <a:lnTo>
                    <a:pt x="1880748" y="4044184"/>
                  </a:lnTo>
                  <a:lnTo>
                    <a:pt x="1928675" y="4047000"/>
                  </a:lnTo>
                  <a:lnTo>
                    <a:pt x="1976896" y="4048698"/>
                  </a:lnTo>
                  <a:lnTo>
                    <a:pt x="2025396" y="4049268"/>
                  </a:lnTo>
                  <a:lnTo>
                    <a:pt x="2073895" y="4048698"/>
                  </a:lnTo>
                  <a:lnTo>
                    <a:pt x="2122116" y="4047000"/>
                  </a:lnTo>
                  <a:lnTo>
                    <a:pt x="2170043" y="4044184"/>
                  </a:lnTo>
                  <a:lnTo>
                    <a:pt x="2217666" y="4040265"/>
                  </a:lnTo>
                  <a:lnTo>
                    <a:pt x="2264971" y="4035253"/>
                  </a:lnTo>
                  <a:lnTo>
                    <a:pt x="2311946" y="4029163"/>
                  </a:lnTo>
                  <a:lnTo>
                    <a:pt x="2358578" y="4022007"/>
                  </a:lnTo>
                  <a:lnTo>
                    <a:pt x="2404853" y="4013797"/>
                  </a:lnTo>
                  <a:lnTo>
                    <a:pt x="2450761" y="4004546"/>
                  </a:lnTo>
                  <a:lnTo>
                    <a:pt x="2496287" y="3994268"/>
                  </a:lnTo>
                  <a:lnTo>
                    <a:pt x="2541419" y="3982974"/>
                  </a:lnTo>
                  <a:lnTo>
                    <a:pt x="2586144" y="3970677"/>
                  </a:lnTo>
                  <a:lnTo>
                    <a:pt x="2630451" y="3957390"/>
                  </a:lnTo>
                  <a:lnTo>
                    <a:pt x="2674325" y="3943126"/>
                  </a:lnTo>
                  <a:lnTo>
                    <a:pt x="2717755" y="3927897"/>
                  </a:lnTo>
                  <a:lnTo>
                    <a:pt x="2760727" y="3911716"/>
                  </a:lnTo>
                  <a:lnTo>
                    <a:pt x="2803229" y="3894596"/>
                  </a:lnTo>
                  <a:lnTo>
                    <a:pt x="2845249" y="3876549"/>
                  </a:lnTo>
                  <a:lnTo>
                    <a:pt x="2886773" y="3857588"/>
                  </a:lnTo>
                  <a:lnTo>
                    <a:pt x="2927789" y="3837726"/>
                  </a:lnTo>
                  <a:lnTo>
                    <a:pt x="2968284" y="3816975"/>
                  </a:lnTo>
                  <a:lnTo>
                    <a:pt x="3008245" y="3795349"/>
                  </a:lnTo>
                  <a:lnTo>
                    <a:pt x="3047661" y="3772859"/>
                  </a:lnTo>
                  <a:lnTo>
                    <a:pt x="3086517" y="3749519"/>
                  </a:lnTo>
                  <a:lnTo>
                    <a:pt x="3124802" y="3725341"/>
                  </a:lnTo>
                  <a:lnTo>
                    <a:pt x="3162503" y="3700338"/>
                  </a:lnTo>
                  <a:lnTo>
                    <a:pt x="3199607" y="3674522"/>
                  </a:lnTo>
                  <a:lnTo>
                    <a:pt x="3236101" y="3647907"/>
                  </a:lnTo>
                  <a:lnTo>
                    <a:pt x="3271972" y="3620504"/>
                  </a:lnTo>
                  <a:lnTo>
                    <a:pt x="3307209" y="3592327"/>
                  </a:lnTo>
                  <a:lnTo>
                    <a:pt x="3341798" y="3563389"/>
                  </a:lnTo>
                  <a:lnTo>
                    <a:pt x="3375726" y="3533701"/>
                  </a:lnTo>
                  <a:lnTo>
                    <a:pt x="3408981" y="3503277"/>
                  </a:lnTo>
                  <a:lnTo>
                    <a:pt x="3441551" y="3472130"/>
                  </a:lnTo>
                  <a:lnTo>
                    <a:pt x="3473422" y="3440271"/>
                  </a:lnTo>
                  <a:lnTo>
                    <a:pt x="3504582" y="3407714"/>
                  </a:lnTo>
                  <a:lnTo>
                    <a:pt x="3535017" y="3374472"/>
                  </a:lnTo>
                  <a:lnTo>
                    <a:pt x="3564717" y="3340557"/>
                  </a:lnTo>
                  <a:lnTo>
                    <a:pt x="3593667" y="3305981"/>
                  </a:lnTo>
                  <a:lnTo>
                    <a:pt x="3621855" y="3270758"/>
                  </a:lnTo>
                  <a:lnTo>
                    <a:pt x="3649268" y="3234900"/>
                  </a:lnTo>
                  <a:lnTo>
                    <a:pt x="3675894" y="3198420"/>
                  </a:lnTo>
                  <a:lnTo>
                    <a:pt x="3701720" y="3161331"/>
                  </a:lnTo>
                  <a:lnTo>
                    <a:pt x="3726733" y="3123644"/>
                  </a:lnTo>
                  <a:lnTo>
                    <a:pt x="3750921" y="3085374"/>
                  </a:lnTo>
                  <a:lnTo>
                    <a:pt x="3774270" y="3046532"/>
                  </a:lnTo>
                  <a:lnTo>
                    <a:pt x="3796769" y="3007131"/>
                  </a:lnTo>
                  <a:lnTo>
                    <a:pt x="3818404" y="2967185"/>
                  </a:lnTo>
                  <a:lnTo>
                    <a:pt x="3839163" y="2926705"/>
                  </a:lnTo>
                  <a:lnTo>
                    <a:pt x="3859033" y="2885704"/>
                  </a:lnTo>
                  <a:lnTo>
                    <a:pt x="3878002" y="2844195"/>
                  </a:lnTo>
                  <a:lnTo>
                    <a:pt x="3896056" y="2802191"/>
                  </a:lnTo>
                  <a:lnTo>
                    <a:pt x="3913183" y="2759705"/>
                  </a:lnTo>
                  <a:lnTo>
                    <a:pt x="3929371" y="2716748"/>
                  </a:lnTo>
                  <a:lnTo>
                    <a:pt x="3944606" y="2673334"/>
                  </a:lnTo>
                  <a:lnTo>
                    <a:pt x="3958876" y="2629476"/>
                  </a:lnTo>
                  <a:lnTo>
                    <a:pt x="3972168" y="2585186"/>
                  </a:lnTo>
                  <a:lnTo>
                    <a:pt x="3984470" y="2540476"/>
                  </a:lnTo>
                  <a:lnTo>
                    <a:pt x="3995769" y="2495360"/>
                  </a:lnTo>
                  <a:lnTo>
                    <a:pt x="4006052" y="2449850"/>
                  </a:lnTo>
                  <a:lnTo>
                    <a:pt x="4015306" y="2403959"/>
                  </a:lnTo>
                  <a:lnTo>
                    <a:pt x="4023519" y="2357700"/>
                  </a:lnTo>
                  <a:lnTo>
                    <a:pt x="4030679" y="2311085"/>
                  </a:lnTo>
                  <a:lnTo>
                    <a:pt x="4036771" y="2264127"/>
                  </a:lnTo>
                  <a:lnTo>
                    <a:pt x="4041785" y="2216838"/>
                  </a:lnTo>
                  <a:lnTo>
                    <a:pt x="4045706" y="2169232"/>
                  </a:lnTo>
                  <a:lnTo>
                    <a:pt x="4048523" y="2121320"/>
                  </a:lnTo>
                  <a:lnTo>
                    <a:pt x="4050222" y="2073117"/>
                  </a:lnTo>
                  <a:lnTo>
                    <a:pt x="4050791" y="2024634"/>
                  </a:lnTo>
                  <a:lnTo>
                    <a:pt x="4050222" y="1976150"/>
                  </a:lnTo>
                  <a:lnTo>
                    <a:pt x="4048523" y="1927947"/>
                  </a:lnTo>
                  <a:lnTo>
                    <a:pt x="4045706" y="1880035"/>
                  </a:lnTo>
                  <a:lnTo>
                    <a:pt x="4041785" y="1832429"/>
                  </a:lnTo>
                  <a:lnTo>
                    <a:pt x="4036771" y="1785140"/>
                  </a:lnTo>
                  <a:lnTo>
                    <a:pt x="4030679" y="1738182"/>
                  </a:lnTo>
                  <a:lnTo>
                    <a:pt x="4023519" y="1691567"/>
                  </a:lnTo>
                  <a:lnTo>
                    <a:pt x="4015306" y="1645308"/>
                  </a:lnTo>
                  <a:lnTo>
                    <a:pt x="4006052" y="1599417"/>
                  </a:lnTo>
                  <a:lnTo>
                    <a:pt x="3995769" y="1553907"/>
                  </a:lnTo>
                  <a:lnTo>
                    <a:pt x="3984470" y="1508791"/>
                  </a:lnTo>
                  <a:lnTo>
                    <a:pt x="3972168" y="1464081"/>
                  </a:lnTo>
                  <a:lnTo>
                    <a:pt x="3958876" y="1419791"/>
                  </a:lnTo>
                  <a:lnTo>
                    <a:pt x="3944606" y="1375933"/>
                  </a:lnTo>
                  <a:lnTo>
                    <a:pt x="3929371" y="1332519"/>
                  </a:lnTo>
                  <a:lnTo>
                    <a:pt x="3913183" y="1289562"/>
                  </a:lnTo>
                  <a:lnTo>
                    <a:pt x="3896056" y="1247076"/>
                  </a:lnTo>
                  <a:lnTo>
                    <a:pt x="3878002" y="1205072"/>
                  </a:lnTo>
                  <a:lnTo>
                    <a:pt x="3859033" y="1163563"/>
                  </a:lnTo>
                  <a:lnTo>
                    <a:pt x="3839163" y="1122562"/>
                  </a:lnTo>
                  <a:lnTo>
                    <a:pt x="3818404" y="1082082"/>
                  </a:lnTo>
                  <a:lnTo>
                    <a:pt x="3796769" y="1042136"/>
                  </a:lnTo>
                  <a:lnTo>
                    <a:pt x="3774270" y="1002735"/>
                  </a:lnTo>
                  <a:lnTo>
                    <a:pt x="3750921" y="963893"/>
                  </a:lnTo>
                  <a:lnTo>
                    <a:pt x="3726733" y="925623"/>
                  </a:lnTo>
                  <a:lnTo>
                    <a:pt x="3701720" y="887936"/>
                  </a:lnTo>
                  <a:lnTo>
                    <a:pt x="3675894" y="850847"/>
                  </a:lnTo>
                  <a:lnTo>
                    <a:pt x="3649268" y="814367"/>
                  </a:lnTo>
                  <a:lnTo>
                    <a:pt x="3621855" y="778509"/>
                  </a:lnTo>
                  <a:lnTo>
                    <a:pt x="3593667" y="743286"/>
                  </a:lnTo>
                  <a:lnTo>
                    <a:pt x="3564717" y="708710"/>
                  </a:lnTo>
                  <a:lnTo>
                    <a:pt x="3535017" y="674795"/>
                  </a:lnTo>
                  <a:lnTo>
                    <a:pt x="3504582" y="641553"/>
                  </a:lnTo>
                  <a:lnTo>
                    <a:pt x="3473422" y="608996"/>
                  </a:lnTo>
                  <a:lnTo>
                    <a:pt x="3441551" y="577137"/>
                  </a:lnTo>
                  <a:lnTo>
                    <a:pt x="3408981" y="545990"/>
                  </a:lnTo>
                  <a:lnTo>
                    <a:pt x="3375726" y="515566"/>
                  </a:lnTo>
                  <a:lnTo>
                    <a:pt x="3341798" y="485878"/>
                  </a:lnTo>
                  <a:lnTo>
                    <a:pt x="3307209" y="456940"/>
                  </a:lnTo>
                  <a:lnTo>
                    <a:pt x="3271972" y="428763"/>
                  </a:lnTo>
                  <a:lnTo>
                    <a:pt x="3236101" y="401360"/>
                  </a:lnTo>
                  <a:lnTo>
                    <a:pt x="3199607" y="374745"/>
                  </a:lnTo>
                  <a:lnTo>
                    <a:pt x="3162503" y="348929"/>
                  </a:lnTo>
                  <a:lnTo>
                    <a:pt x="3124802" y="323926"/>
                  </a:lnTo>
                  <a:lnTo>
                    <a:pt x="3086517" y="299748"/>
                  </a:lnTo>
                  <a:lnTo>
                    <a:pt x="3047661" y="276408"/>
                  </a:lnTo>
                  <a:lnTo>
                    <a:pt x="3008245" y="253918"/>
                  </a:lnTo>
                  <a:lnTo>
                    <a:pt x="2968284" y="232292"/>
                  </a:lnTo>
                  <a:lnTo>
                    <a:pt x="2927789" y="211541"/>
                  </a:lnTo>
                  <a:lnTo>
                    <a:pt x="2886773" y="191679"/>
                  </a:lnTo>
                  <a:lnTo>
                    <a:pt x="2845249" y="172718"/>
                  </a:lnTo>
                  <a:lnTo>
                    <a:pt x="2803229" y="154671"/>
                  </a:lnTo>
                  <a:lnTo>
                    <a:pt x="2760727" y="137551"/>
                  </a:lnTo>
                  <a:lnTo>
                    <a:pt x="2717755" y="121370"/>
                  </a:lnTo>
                  <a:lnTo>
                    <a:pt x="2674325" y="106141"/>
                  </a:lnTo>
                  <a:lnTo>
                    <a:pt x="2630451" y="91877"/>
                  </a:lnTo>
                  <a:lnTo>
                    <a:pt x="2586144" y="78590"/>
                  </a:lnTo>
                  <a:lnTo>
                    <a:pt x="2541419" y="66293"/>
                  </a:lnTo>
                  <a:lnTo>
                    <a:pt x="2496287" y="54999"/>
                  </a:lnTo>
                  <a:lnTo>
                    <a:pt x="2450761" y="44721"/>
                  </a:lnTo>
                  <a:lnTo>
                    <a:pt x="2404853" y="35470"/>
                  </a:lnTo>
                  <a:lnTo>
                    <a:pt x="2358578" y="27260"/>
                  </a:lnTo>
                  <a:lnTo>
                    <a:pt x="2311946" y="20104"/>
                  </a:lnTo>
                  <a:lnTo>
                    <a:pt x="2264971" y="14014"/>
                  </a:lnTo>
                  <a:lnTo>
                    <a:pt x="2217666" y="9002"/>
                  </a:lnTo>
                  <a:lnTo>
                    <a:pt x="2170043" y="5083"/>
                  </a:lnTo>
                  <a:lnTo>
                    <a:pt x="2122116" y="2267"/>
                  </a:lnTo>
                  <a:lnTo>
                    <a:pt x="2073895" y="569"/>
                  </a:lnTo>
                  <a:lnTo>
                    <a:pt x="20253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6626" y="553973"/>
              <a:ext cx="4051300" cy="4049395"/>
            </a:xfrm>
            <a:custGeom>
              <a:avLst/>
              <a:gdLst/>
              <a:ahLst/>
              <a:cxnLst/>
              <a:rect l="l" t="t" r="r" b="b"/>
              <a:pathLst>
                <a:path w="4051300" h="4049395">
                  <a:moveTo>
                    <a:pt x="0" y="2024634"/>
                  </a:moveTo>
                  <a:lnTo>
                    <a:pt x="569" y="1976150"/>
                  </a:lnTo>
                  <a:lnTo>
                    <a:pt x="2268" y="1927947"/>
                  </a:lnTo>
                  <a:lnTo>
                    <a:pt x="5085" y="1880035"/>
                  </a:lnTo>
                  <a:lnTo>
                    <a:pt x="9006" y="1832429"/>
                  </a:lnTo>
                  <a:lnTo>
                    <a:pt x="14020" y="1785140"/>
                  </a:lnTo>
                  <a:lnTo>
                    <a:pt x="20112" y="1738182"/>
                  </a:lnTo>
                  <a:lnTo>
                    <a:pt x="27272" y="1691567"/>
                  </a:lnTo>
                  <a:lnTo>
                    <a:pt x="35485" y="1645308"/>
                  </a:lnTo>
                  <a:lnTo>
                    <a:pt x="44739" y="1599417"/>
                  </a:lnTo>
                  <a:lnTo>
                    <a:pt x="55022" y="1553907"/>
                  </a:lnTo>
                  <a:lnTo>
                    <a:pt x="66321" y="1508791"/>
                  </a:lnTo>
                  <a:lnTo>
                    <a:pt x="78623" y="1464081"/>
                  </a:lnTo>
                  <a:lnTo>
                    <a:pt x="91915" y="1419791"/>
                  </a:lnTo>
                  <a:lnTo>
                    <a:pt x="106185" y="1375933"/>
                  </a:lnTo>
                  <a:lnTo>
                    <a:pt x="121420" y="1332519"/>
                  </a:lnTo>
                  <a:lnTo>
                    <a:pt x="137608" y="1289562"/>
                  </a:lnTo>
                  <a:lnTo>
                    <a:pt x="154735" y="1247076"/>
                  </a:lnTo>
                  <a:lnTo>
                    <a:pt x="172789" y="1205072"/>
                  </a:lnTo>
                  <a:lnTo>
                    <a:pt x="191758" y="1163563"/>
                  </a:lnTo>
                  <a:lnTo>
                    <a:pt x="211628" y="1122562"/>
                  </a:lnTo>
                  <a:lnTo>
                    <a:pt x="232387" y="1082082"/>
                  </a:lnTo>
                  <a:lnTo>
                    <a:pt x="254022" y="1042136"/>
                  </a:lnTo>
                  <a:lnTo>
                    <a:pt x="276521" y="1002735"/>
                  </a:lnTo>
                  <a:lnTo>
                    <a:pt x="299870" y="963893"/>
                  </a:lnTo>
                  <a:lnTo>
                    <a:pt x="324058" y="925623"/>
                  </a:lnTo>
                  <a:lnTo>
                    <a:pt x="349071" y="887936"/>
                  </a:lnTo>
                  <a:lnTo>
                    <a:pt x="374897" y="850847"/>
                  </a:lnTo>
                  <a:lnTo>
                    <a:pt x="401523" y="814367"/>
                  </a:lnTo>
                  <a:lnTo>
                    <a:pt x="428936" y="778509"/>
                  </a:lnTo>
                  <a:lnTo>
                    <a:pt x="457124" y="743286"/>
                  </a:lnTo>
                  <a:lnTo>
                    <a:pt x="486074" y="708710"/>
                  </a:lnTo>
                  <a:lnTo>
                    <a:pt x="515774" y="674795"/>
                  </a:lnTo>
                  <a:lnTo>
                    <a:pt x="546209" y="641553"/>
                  </a:lnTo>
                  <a:lnTo>
                    <a:pt x="577369" y="608996"/>
                  </a:lnTo>
                  <a:lnTo>
                    <a:pt x="609240" y="577137"/>
                  </a:lnTo>
                  <a:lnTo>
                    <a:pt x="641810" y="545990"/>
                  </a:lnTo>
                  <a:lnTo>
                    <a:pt x="675065" y="515566"/>
                  </a:lnTo>
                  <a:lnTo>
                    <a:pt x="708993" y="485878"/>
                  </a:lnTo>
                  <a:lnTo>
                    <a:pt x="743582" y="456940"/>
                  </a:lnTo>
                  <a:lnTo>
                    <a:pt x="778819" y="428763"/>
                  </a:lnTo>
                  <a:lnTo>
                    <a:pt x="814690" y="401360"/>
                  </a:lnTo>
                  <a:lnTo>
                    <a:pt x="851184" y="374745"/>
                  </a:lnTo>
                  <a:lnTo>
                    <a:pt x="888288" y="348929"/>
                  </a:lnTo>
                  <a:lnTo>
                    <a:pt x="925989" y="323926"/>
                  </a:lnTo>
                  <a:lnTo>
                    <a:pt x="964274" y="299748"/>
                  </a:lnTo>
                  <a:lnTo>
                    <a:pt x="1003130" y="276408"/>
                  </a:lnTo>
                  <a:lnTo>
                    <a:pt x="1042546" y="253918"/>
                  </a:lnTo>
                  <a:lnTo>
                    <a:pt x="1082507" y="232292"/>
                  </a:lnTo>
                  <a:lnTo>
                    <a:pt x="1123002" y="211541"/>
                  </a:lnTo>
                  <a:lnTo>
                    <a:pt x="1164018" y="191679"/>
                  </a:lnTo>
                  <a:lnTo>
                    <a:pt x="1205542" y="172718"/>
                  </a:lnTo>
                  <a:lnTo>
                    <a:pt x="1247562" y="154671"/>
                  </a:lnTo>
                  <a:lnTo>
                    <a:pt x="1290064" y="137551"/>
                  </a:lnTo>
                  <a:lnTo>
                    <a:pt x="1333036" y="121370"/>
                  </a:lnTo>
                  <a:lnTo>
                    <a:pt x="1376466" y="106141"/>
                  </a:lnTo>
                  <a:lnTo>
                    <a:pt x="1420340" y="91877"/>
                  </a:lnTo>
                  <a:lnTo>
                    <a:pt x="1464647" y="78590"/>
                  </a:lnTo>
                  <a:lnTo>
                    <a:pt x="1509372" y="66293"/>
                  </a:lnTo>
                  <a:lnTo>
                    <a:pt x="1554504" y="54999"/>
                  </a:lnTo>
                  <a:lnTo>
                    <a:pt x="1600030" y="44721"/>
                  </a:lnTo>
                  <a:lnTo>
                    <a:pt x="1645938" y="35470"/>
                  </a:lnTo>
                  <a:lnTo>
                    <a:pt x="1692213" y="27260"/>
                  </a:lnTo>
                  <a:lnTo>
                    <a:pt x="1738845" y="20104"/>
                  </a:lnTo>
                  <a:lnTo>
                    <a:pt x="1785820" y="14014"/>
                  </a:lnTo>
                  <a:lnTo>
                    <a:pt x="1833125" y="9002"/>
                  </a:lnTo>
                  <a:lnTo>
                    <a:pt x="1880748" y="5083"/>
                  </a:lnTo>
                  <a:lnTo>
                    <a:pt x="1928675" y="2267"/>
                  </a:lnTo>
                  <a:lnTo>
                    <a:pt x="1976896" y="569"/>
                  </a:lnTo>
                  <a:lnTo>
                    <a:pt x="2025396" y="0"/>
                  </a:lnTo>
                  <a:lnTo>
                    <a:pt x="2073895" y="569"/>
                  </a:lnTo>
                  <a:lnTo>
                    <a:pt x="2122116" y="2267"/>
                  </a:lnTo>
                  <a:lnTo>
                    <a:pt x="2170043" y="5083"/>
                  </a:lnTo>
                  <a:lnTo>
                    <a:pt x="2217666" y="9002"/>
                  </a:lnTo>
                  <a:lnTo>
                    <a:pt x="2264971" y="14014"/>
                  </a:lnTo>
                  <a:lnTo>
                    <a:pt x="2311946" y="20104"/>
                  </a:lnTo>
                  <a:lnTo>
                    <a:pt x="2358578" y="27260"/>
                  </a:lnTo>
                  <a:lnTo>
                    <a:pt x="2404853" y="35470"/>
                  </a:lnTo>
                  <a:lnTo>
                    <a:pt x="2450761" y="44721"/>
                  </a:lnTo>
                  <a:lnTo>
                    <a:pt x="2496287" y="54999"/>
                  </a:lnTo>
                  <a:lnTo>
                    <a:pt x="2541419" y="66293"/>
                  </a:lnTo>
                  <a:lnTo>
                    <a:pt x="2586144" y="78590"/>
                  </a:lnTo>
                  <a:lnTo>
                    <a:pt x="2630451" y="91877"/>
                  </a:lnTo>
                  <a:lnTo>
                    <a:pt x="2674325" y="106141"/>
                  </a:lnTo>
                  <a:lnTo>
                    <a:pt x="2717755" y="121370"/>
                  </a:lnTo>
                  <a:lnTo>
                    <a:pt x="2760727" y="137551"/>
                  </a:lnTo>
                  <a:lnTo>
                    <a:pt x="2803229" y="154671"/>
                  </a:lnTo>
                  <a:lnTo>
                    <a:pt x="2845249" y="172718"/>
                  </a:lnTo>
                  <a:lnTo>
                    <a:pt x="2886773" y="191679"/>
                  </a:lnTo>
                  <a:lnTo>
                    <a:pt x="2927789" y="211541"/>
                  </a:lnTo>
                  <a:lnTo>
                    <a:pt x="2968284" y="232292"/>
                  </a:lnTo>
                  <a:lnTo>
                    <a:pt x="3008245" y="253918"/>
                  </a:lnTo>
                  <a:lnTo>
                    <a:pt x="3047661" y="276408"/>
                  </a:lnTo>
                  <a:lnTo>
                    <a:pt x="3086517" y="299748"/>
                  </a:lnTo>
                  <a:lnTo>
                    <a:pt x="3124802" y="323926"/>
                  </a:lnTo>
                  <a:lnTo>
                    <a:pt x="3162503" y="348929"/>
                  </a:lnTo>
                  <a:lnTo>
                    <a:pt x="3199607" y="374745"/>
                  </a:lnTo>
                  <a:lnTo>
                    <a:pt x="3236101" y="401360"/>
                  </a:lnTo>
                  <a:lnTo>
                    <a:pt x="3271972" y="428763"/>
                  </a:lnTo>
                  <a:lnTo>
                    <a:pt x="3307209" y="456940"/>
                  </a:lnTo>
                  <a:lnTo>
                    <a:pt x="3341798" y="485878"/>
                  </a:lnTo>
                  <a:lnTo>
                    <a:pt x="3375726" y="515566"/>
                  </a:lnTo>
                  <a:lnTo>
                    <a:pt x="3408981" y="545990"/>
                  </a:lnTo>
                  <a:lnTo>
                    <a:pt x="3441551" y="577137"/>
                  </a:lnTo>
                  <a:lnTo>
                    <a:pt x="3473422" y="608996"/>
                  </a:lnTo>
                  <a:lnTo>
                    <a:pt x="3504582" y="641553"/>
                  </a:lnTo>
                  <a:lnTo>
                    <a:pt x="3535017" y="674795"/>
                  </a:lnTo>
                  <a:lnTo>
                    <a:pt x="3564717" y="708710"/>
                  </a:lnTo>
                  <a:lnTo>
                    <a:pt x="3593667" y="743286"/>
                  </a:lnTo>
                  <a:lnTo>
                    <a:pt x="3621855" y="778509"/>
                  </a:lnTo>
                  <a:lnTo>
                    <a:pt x="3649268" y="814367"/>
                  </a:lnTo>
                  <a:lnTo>
                    <a:pt x="3675894" y="850847"/>
                  </a:lnTo>
                  <a:lnTo>
                    <a:pt x="3701720" y="887936"/>
                  </a:lnTo>
                  <a:lnTo>
                    <a:pt x="3726733" y="925623"/>
                  </a:lnTo>
                  <a:lnTo>
                    <a:pt x="3750921" y="963893"/>
                  </a:lnTo>
                  <a:lnTo>
                    <a:pt x="3774270" y="1002735"/>
                  </a:lnTo>
                  <a:lnTo>
                    <a:pt x="3796769" y="1042136"/>
                  </a:lnTo>
                  <a:lnTo>
                    <a:pt x="3818404" y="1082082"/>
                  </a:lnTo>
                  <a:lnTo>
                    <a:pt x="3839163" y="1122562"/>
                  </a:lnTo>
                  <a:lnTo>
                    <a:pt x="3859033" y="1163563"/>
                  </a:lnTo>
                  <a:lnTo>
                    <a:pt x="3878002" y="1205072"/>
                  </a:lnTo>
                  <a:lnTo>
                    <a:pt x="3896056" y="1247076"/>
                  </a:lnTo>
                  <a:lnTo>
                    <a:pt x="3913183" y="1289562"/>
                  </a:lnTo>
                  <a:lnTo>
                    <a:pt x="3929371" y="1332519"/>
                  </a:lnTo>
                  <a:lnTo>
                    <a:pt x="3944606" y="1375933"/>
                  </a:lnTo>
                  <a:lnTo>
                    <a:pt x="3958876" y="1419791"/>
                  </a:lnTo>
                  <a:lnTo>
                    <a:pt x="3972168" y="1464081"/>
                  </a:lnTo>
                  <a:lnTo>
                    <a:pt x="3984470" y="1508791"/>
                  </a:lnTo>
                  <a:lnTo>
                    <a:pt x="3995769" y="1553907"/>
                  </a:lnTo>
                  <a:lnTo>
                    <a:pt x="4006052" y="1599417"/>
                  </a:lnTo>
                  <a:lnTo>
                    <a:pt x="4015306" y="1645308"/>
                  </a:lnTo>
                  <a:lnTo>
                    <a:pt x="4023519" y="1691567"/>
                  </a:lnTo>
                  <a:lnTo>
                    <a:pt x="4030679" y="1738182"/>
                  </a:lnTo>
                  <a:lnTo>
                    <a:pt x="4036771" y="1785140"/>
                  </a:lnTo>
                  <a:lnTo>
                    <a:pt x="4041785" y="1832429"/>
                  </a:lnTo>
                  <a:lnTo>
                    <a:pt x="4045706" y="1880035"/>
                  </a:lnTo>
                  <a:lnTo>
                    <a:pt x="4048523" y="1927947"/>
                  </a:lnTo>
                  <a:lnTo>
                    <a:pt x="4050222" y="1976150"/>
                  </a:lnTo>
                  <a:lnTo>
                    <a:pt x="4050791" y="2024634"/>
                  </a:lnTo>
                  <a:lnTo>
                    <a:pt x="4050222" y="2073117"/>
                  </a:lnTo>
                  <a:lnTo>
                    <a:pt x="4048523" y="2121320"/>
                  </a:lnTo>
                  <a:lnTo>
                    <a:pt x="4045706" y="2169232"/>
                  </a:lnTo>
                  <a:lnTo>
                    <a:pt x="4041785" y="2216838"/>
                  </a:lnTo>
                  <a:lnTo>
                    <a:pt x="4036771" y="2264127"/>
                  </a:lnTo>
                  <a:lnTo>
                    <a:pt x="4030679" y="2311085"/>
                  </a:lnTo>
                  <a:lnTo>
                    <a:pt x="4023519" y="2357700"/>
                  </a:lnTo>
                  <a:lnTo>
                    <a:pt x="4015306" y="2403959"/>
                  </a:lnTo>
                  <a:lnTo>
                    <a:pt x="4006052" y="2449850"/>
                  </a:lnTo>
                  <a:lnTo>
                    <a:pt x="3995769" y="2495360"/>
                  </a:lnTo>
                  <a:lnTo>
                    <a:pt x="3984470" y="2540476"/>
                  </a:lnTo>
                  <a:lnTo>
                    <a:pt x="3972168" y="2585186"/>
                  </a:lnTo>
                  <a:lnTo>
                    <a:pt x="3958876" y="2629476"/>
                  </a:lnTo>
                  <a:lnTo>
                    <a:pt x="3944606" y="2673334"/>
                  </a:lnTo>
                  <a:lnTo>
                    <a:pt x="3929371" y="2716748"/>
                  </a:lnTo>
                  <a:lnTo>
                    <a:pt x="3913183" y="2759705"/>
                  </a:lnTo>
                  <a:lnTo>
                    <a:pt x="3896056" y="2802191"/>
                  </a:lnTo>
                  <a:lnTo>
                    <a:pt x="3878002" y="2844195"/>
                  </a:lnTo>
                  <a:lnTo>
                    <a:pt x="3859033" y="2885704"/>
                  </a:lnTo>
                  <a:lnTo>
                    <a:pt x="3839163" y="2926705"/>
                  </a:lnTo>
                  <a:lnTo>
                    <a:pt x="3818404" y="2967185"/>
                  </a:lnTo>
                  <a:lnTo>
                    <a:pt x="3796769" y="3007131"/>
                  </a:lnTo>
                  <a:lnTo>
                    <a:pt x="3774270" y="3046532"/>
                  </a:lnTo>
                  <a:lnTo>
                    <a:pt x="3750921" y="3085374"/>
                  </a:lnTo>
                  <a:lnTo>
                    <a:pt x="3726733" y="3123644"/>
                  </a:lnTo>
                  <a:lnTo>
                    <a:pt x="3701720" y="3161331"/>
                  </a:lnTo>
                  <a:lnTo>
                    <a:pt x="3675894" y="3198420"/>
                  </a:lnTo>
                  <a:lnTo>
                    <a:pt x="3649268" y="3234900"/>
                  </a:lnTo>
                  <a:lnTo>
                    <a:pt x="3621855" y="3270758"/>
                  </a:lnTo>
                  <a:lnTo>
                    <a:pt x="3593667" y="3305981"/>
                  </a:lnTo>
                  <a:lnTo>
                    <a:pt x="3564717" y="3340557"/>
                  </a:lnTo>
                  <a:lnTo>
                    <a:pt x="3535017" y="3374472"/>
                  </a:lnTo>
                  <a:lnTo>
                    <a:pt x="3504582" y="3407714"/>
                  </a:lnTo>
                  <a:lnTo>
                    <a:pt x="3473422" y="3440271"/>
                  </a:lnTo>
                  <a:lnTo>
                    <a:pt x="3441551" y="3472130"/>
                  </a:lnTo>
                  <a:lnTo>
                    <a:pt x="3408981" y="3503277"/>
                  </a:lnTo>
                  <a:lnTo>
                    <a:pt x="3375726" y="3533701"/>
                  </a:lnTo>
                  <a:lnTo>
                    <a:pt x="3341798" y="3563389"/>
                  </a:lnTo>
                  <a:lnTo>
                    <a:pt x="3307209" y="3592327"/>
                  </a:lnTo>
                  <a:lnTo>
                    <a:pt x="3271972" y="3620504"/>
                  </a:lnTo>
                  <a:lnTo>
                    <a:pt x="3236101" y="3647907"/>
                  </a:lnTo>
                  <a:lnTo>
                    <a:pt x="3199607" y="3674522"/>
                  </a:lnTo>
                  <a:lnTo>
                    <a:pt x="3162503" y="3700338"/>
                  </a:lnTo>
                  <a:lnTo>
                    <a:pt x="3124802" y="3725341"/>
                  </a:lnTo>
                  <a:lnTo>
                    <a:pt x="3086517" y="3749519"/>
                  </a:lnTo>
                  <a:lnTo>
                    <a:pt x="3047661" y="3772859"/>
                  </a:lnTo>
                  <a:lnTo>
                    <a:pt x="3008245" y="3795349"/>
                  </a:lnTo>
                  <a:lnTo>
                    <a:pt x="2968284" y="3816975"/>
                  </a:lnTo>
                  <a:lnTo>
                    <a:pt x="2927789" y="3837726"/>
                  </a:lnTo>
                  <a:lnTo>
                    <a:pt x="2886773" y="3857588"/>
                  </a:lnTo>
                  <a:lnTo>
                    <a:pt x="2845249" y="3876549"/>
                  </a:lnTo>
                  <a:lnTo>
                    <a:pt x="2803229" y="3894596"/>
                  </a:lnTo>
                  <a:lnTo>
                    <a:pt x="2760727" y="3911716"/>
                  </a:lnTo>
                  <a:lnTo>
                    <a:pt x="2717755" y="3927897"/>
                  </a:lnTo>
                  <a:lnTo>
                    <a:pt x="2674325" y="3943126"/>
                  </a:lnTo>
                  <a:lnTo>
                    <a:pt x="2630451" y="3957390"/>
                  </a:lnTo>
                  <a:lnTo>
                    <a:pt x="2586144" y="3970677"/>
                  </a:lnTo>
                  <a:lnTo>
                    <a:pt x="2541419" y="3982974"/>
                  </a:lnTo>
                  <a:lnTo>
                    <a:pt x="2496287" y="3994268"/>
                  </a:lnTo>
                  <a:lnTo>
                    <a:pt x="2450761" y="4004546"/>
                  </a:lnTo>
                  <a:lnTo>
                    <a:pt x="2404853" y="4013797"/>
                  </a:lnTo>
                  <a:lnTo>
                    <a:pt x="2358578" y="4022007"/>
                  </a:lnTo>
                  <a:lnTo>
                    <a:pt x="2311946" y="4029163"/>
                  </a:lnTo>
                  <a:lnTo>
                    <a:pt x="2264971" y="4035253"/>
                  </a:lnTo>
                  <a:lnTo>
                    <a:pt x="2217666" y="4040265"/>
                  </a:lnTo>
                  <a:lnTo>
                    <a:pt x="2170043" y="4044184"/>
                  </a:lnTo>
                  <a:lnTo>
                    <a:pt x="2122116" y="4047000"/>
                  </a:lnTo>
                  <a:lnTo>
                    <a:pt x="2073895" y="4048698"/>
                  </a:lnTo>
                  <a:lnTo>
                    <a:pt x="2025396" y="4049268"/>
                  </a:lnTo>
                  <a:lnTo>
                    <a:pt x="1976896" y="4048698"/>
                  </a:lnTo>
                  <a:lnTo>
                    <a:pt x="1928675" y="4047000"/>
                  </a:lnTo>
                  <a:lnTo>
                    <a:pt x="1880748" y="4044184"/>
                  </a:lnTo>
                  <a:lnTo>
                    <a:pt x="1833125" y="4040265"/>
                  </a:lnTo>
                  <a:lnTo>
                    <a:pt x="1785820" y="4035253"/>
                  </a:lnTo>
                  <a:lnTo>
                    <a:pt x="1738845" y="4029163"/>
                  </a:lnTo>
                  <a:lnTo>
                    <a:pt x="1692213" y="4022007"/>
                  </a:lnTo>
                  <a:lnTo>
                    <a:pt x="1645938" y="4013797"/>
                  </a:lnTo>
                  <a:lnTo>
                    <a:pt x="1600030" y="4004546"/>
                  </a:lnTo>
                  <a:lnTo>
                    <a:pt x="1554504" y="3994268"/>
                  </a:lnTo>
                  <a:lnTo>
                    <a:pt x="1509372" y="3982974"/>
                  </a:lnTo>
                  <a:lnTo>
                    <a:pt x="1464647" y="3970677"/>
                  </a:lnTo>
                  <a:lnTo>
                    <a:pt x="1420340" y="3957390"/>
                  </a:lnTo>
                  <a:lnTo>
                    <a:pt x="1376466" y="3943126"/>
                  </a:lnTo>
                  <a:lnTo>
                    <a:pt x="1333036" y="3927897"/>
                  </a:lnTo>
                  <a:lnTo>
                    <a:pt x="1290064" y="3911716"/>
                  </a:lnTo>
                  <a:lnTo>
                    <a:pt x="1247562" y="3894596"/>
                  </a:lnTo>
                  <a:lnTo>
                    <a:pt x="1205542" y="3876549"/>
                  </a:lnTo>
                  <a:lnTo>
                    <a:pt x="1164018" y="3857588"/>
                  </a:lnTo>
                  <a:lnTo>
                    <a:pt x="1123002" y="3837726"/>
                  </a:lnTo>
                  <a:lnTo>
                    <a:pt x="1082507" y="3816975"/>
                  </a:lnTo>
                  <a:lnTo>
                    <a:pt x="1042546" y="3795349"/>
                  </a:lnTo>
                  <a:lnTo>
                    <a:pt x="1003130" y="3772859"/>
                  </a:lnTo>
                  <a:lnTo>
                    <a:pt x="964274" y="3749519"/>
                  </a:lnTo>
                  <a:lnTo>
                    <a:pt x="925989" y="3725341"/>
                  </a:lnTo>
                  <a:lnTo>
                    <a:pt x="888288" y="3700338"/>
                  </a:lnTo>
                  <a:lnTo>
                    <a:pt x="851184" y="3674522"/>
                  </a:lnTo>
                  <a:lnTo>
                    <a:pt x="814690" y="3647907"/>
                  </a:lnTo>
                  <a:lnTo>
                    <a:pt x="778819" y="3620504"/>
                  </a:lnTo>
                  <a:lnTo>
                    <a:pt x="743582" y="3592327"/>
                  </a:lnTo>
                  <a:lnTo>
                    <a:pt x="708993" y="3563389"/>
                  </a:lnTo>
                  <a:lnTo>
                    <a:pt x="675065" y="3533701"/>
                  </a:lnTo>
                  <a:lnTo>
                    <a:pt x="641810" y="3503277"/>
                  </a:lnTo>
                  <a:lnTo>
                    <a:pt x="609240" y="3472130"/>
                  </a:lnTo>
                  <a:lnTo>
                    <a:pt x="577369" y="3440271"/>
                  </a:lnTo>
                  <a:lnTo>
                    <a:pt x="546209" y="3407714"/>
                  </a:lnTo>
                  <a:lnTo>
                    <a:pt x="515774" y="3374472"/>
                  </a:lnTo>
                  <a:lnTo>
                    <a:pt x="486074" y="3340557"/>
                  </a:lnTo>
                  <a:lnTo>
                    <a:pt x="457124" y="3305981"/>
                  </a:lnTo>
                  <a:lnTo>
                    <a:pt x="428936" y="3270758"/>
                  </a:lnTo>
                  <a:lnTo>
                    <a:pt x="401523" y="3234900"/>
                  </a:lnTo>
                  <a:lnTo>
                    <a:pt x="374897" y="3198420"/>
                  </a:lnTo>
                  <a:lnTo>
                    <a:pt x="349071" y="3161331"/>
                  </a:lnTo>
                  <a:lnTo>
                    <a:pt x="324058" y="3123644"/>
                  </a:lnTo>
                  <a:lnTo>
                    <a:pt x="299870" y="3085374"/>
                  </a:lnTo>
                  <a:lnTo>
                    <a:pt x="276521" y="3046532"/>
                  </a:lnTo>
                  <a:lnTo>
                    <a:pt x="254022" y="3007131"/>
                  </a:lnTo>
                  <a:lnTo>
                    <a:pt x="232387" y="2967185"/>
                  </a:lnTo>
                  <a:lnTo>
                    <a:pt x="211628" y="2926705"/>
                  </a:lnTo>
                  <a:lnTo>
                    <a:pt x="191758" y="2885704"/>
                  </a:lnTo>
                  <a:lnTo>
                    <a:pt x="172789" y="2844195"/>
                  </a:lnTo>
                  <a:lnTo>
                    <a:pt x="154735" y="2802191"/>
                  </a:lnTo>
                  <a:lnTo>
                    <a:pt x="137608" y="2759705"/>
                  </a:lnTo>
                  <a:lnTo>
                    <a:pt x="121420" y="2716748"/>
                  </a:lnTo>
                  <a:lnTo>
                    <a:pt x="106185" y="2673334"/>
                  </a:lnTo>
                  <a:lnTo>
                    <a:pt x="91915" y="2629476"/>
                  </a:lnTo>
                  <a:lnTo>
                    <a:pt x="78623" y="2585186"/>
                  </a:lnTo>
                  <a:lnTo>
                    <a:pt x="66321" y="2540476"/>
                  </a:lnTo>
                  <a:lnTo>
                    <a:pt x="55022" y="2495360"/>
                  </a:lnTo>
                  <a:lnTo>
                    <a:pt x="44739" y="2449850"/>
                  </a:lnTo>
                  <a:lnTo>
                    <a:pt x="35485" y="2403959"/>
                  </a:lnTo>
                  <a:lnTo>
                    <a:pt x="27272" y="2357700"/>
                  </a:lnTo>
                  <a:lnTo>
                    <a:pt x="20112" y="2311085"/>
                  </a:lnTo>
                  <a:lnTo>
                    <a:pt x="14020" y="2264127"/>
                  </a:lnTo>
                  <a:lnTo>
                    <a:pt x="9006" y="2216838"/>
                  </a:lnTo>
                  <a:lnTo>
                    <a:pt x="5085" y="2169232"/>
                  </a:lnTo>
                  <a:lnTo>
                    <a:pt x="2268" y="2121320"/>
                  </a:lnTo>
                  <a:lnTo>
                    <a:pt x="569" y="2073117"/>
                  </a:lnTo>
                  <a:lnTo>
                    <a:pt x="0" y="202463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0455" y="806195"/>
              <a:ext cx="3633215" cy="36316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41247" y="958595"/>
              <a:ext cx="3240405" cy="3238500"/>
            </a:xfrm>
            <a:custGeom>
              <a:avLst/>
              <a:gdLst/>
              <a:ahLst/>
              <a:cxnLst/>
              <a:rect l="l" t="t" r="r" b="b"/>
              <a:pathLst>
                <a:path w="3240404" h="3238500">
                  <a:moveTo>
                    <a:pt x="1620012" y="0"/>
                  </a:moveTo>
                  <a:lnTo>
                    <a:pt x="1571380" y="715"/>
                  </a:lnTo>
                  <a:lnTo>
                    <a:pt x="1523105" y="2848"/>
                  </a:lnTo>
                  <a:lnTo>
                    <a:pt x="1475206" y="6380"/>
                  </a:lnTo>
                  <a:lnTo>
                    <a:pt x="1427703" y="11289"/>
                  </a:lnTo>
                  <a:lnTo>
                    <a:pt x="1380616" y="17555"/>
                  </a:lnTo>
                  <a:lnTo>
                    <a:pt x="1333966" y="25160"/>
                  </a:lnTo>
                  <a:lnTo>
                    <a:pt x="1287772" y="34082"/>
                  </a:lnTo>
                  <a:lnTo>
                    <a:pt x="1242054" y="44301"/>
                  </a:lnTo>
                  <a:lnTo>
                    <a:pt x="1196833" y="55798"/>
                  </a:lnTo>
                  <a:lnTo>
                    <a:pt x="1152128" y="68553"/>
                  </a:lnTo>
                  <a:lnTo>
                    <a:pt x="1107960" y="82545"/>
                  </a:lnTo>
                  <a:lnTo>
                    <a:pt x="1064348" y="97755"/>
                  </a:lnTo>
                  <a:lnTo>
                    <a:pt x="1021313" y="114162"/>
                  </a:lnTo>
                  <a:lnTo>
                    <a:pt x="978874" y="131747"/>
                  </a:lnTo>
                  <a:lnTo>
                    <a:pt x="937052" y="150489"/>
                  </a:lnTo>
                  <a:lnTo>
                    <a:pt x="895867" y="170368"/>
                  </a:lnTo>
                  <a:lnTo>
                    <a:pt x="855339" y="191365"/>
                  </a:lnTo>
                  <a:lnTo>
                    <a:pt x="815487" y="213459"/>
                  </a:lnTo>
                  <a:lnTo>
                    <a:pt x="776333" y="236630"/>
                  </a:lnTo>
                  <a:lnTo>
                    <a:pt x="737895" y="260859"/>
                  </a:lnTo>
                  <a:lnTo>
                    <a:pt x="700194" y="286124"/>
                  </a:lnTo>
                  <a:lnTo>
                    <a:pt x="663250" y="312407"/>
                  </a:lnTo>
                  <a:lnTo>
                    <a:pt x="627084" y="339687"/>
                  </a:lnTo>
                  <a:lnTo>
                    <a:pt x="591714" y="367944"/>
                  </a:lnTo>
                  <a:lnTo>
                    <a:pt x="557162" y="397158"/>
                  </a:lnTo>
                  <a:lnTo>
                    <a:pt x="523447" y="427309"/>
                  </a:lnTo>
                  <a:lnTo>
                    <a:pt x="490589" y="458378"/>
                  </a:lnTo>
                  <a:lnTo>
                    <a:pt x="458608" y="490343"/>
                  </a:lnTo>
                  <a:lnTo>
                    <a:pt x="427525" y="523185"/>
                  </a:lnTo>
                  <a:lnTo>
                    <a:pt x="397359" y="556884"/>
                  </a:lnTo>
                  <a:lnTo>
                    <a:pt x="368130" y="591419"/>
                  </a:lnTo>
                  <a:lnTo>
                    <a:pt x="339859" y="626772"/>
                  </a:lnTo>
                  <a:lnTo>
                    <a:pt x="312566" y="662921"/>
                  </a:lnTo>
                  <a:lnTo>
                    <a:pt x="286270" y="699847"/>
                  </a:lnTo>
                  <a:lnTo>
                    <a:pt x="260992" y="737530"/>
                  </a:lnTo>
                  <a:lnTo>
                    <a:pt x="236751" y="775950"/>
                  </a:lnTo>
                  <a:lnTo>
                    <a:pt x="213568" y="815086"/>
                  </a:lnTo>
                  <a:lnTo>
                    <a:pt x="191463" y="854919"/>
                  </a:lnTo>
                  <a:lnTo>
                    <a:pt x="170456" y="895428"/>
                  </a:lnTo>
                  <a:lnTo>
                    <a:pt x="150566" y="936594"/>
                  </a:lnTo>
                  <a:lnTo>
                    <a:pt x="131815" y="978397"/>
                  </a:lnTo>
                  <a:lnTo>
                    <a:pt x="114221" y="1020816"/>
                  </a:lnTo>
                  <a:lnTo>
                    <a:pt x="97806" y="1063831"/>
                  </a:lnTo>
                  <a:lnTo>
                    <a:pt x="82588" y="1107423"/>
                  </a:lnTo>
                  <a:lnTo>
                    <a:pt x="68589" y="1151572"/>
                  </a:lnTo>
                  <a:lnTo>
                    <a:pt x="55827" y="1196256"/>
                  </a:lnTo>
                  <a:lnTo>
                    <a:pt x="44324" y="1241457"/>
                  </a:lnTo>
                  <a:lnTo>
                    <a:pt x="34099" y="1287155"/>
                  </a:lnTo>
                  <a:lnTo>
                    <a:pt x="25173" y="1333328"/>
                  </a:lnTo>
                  <a:lnTo>
                    <a:pt x="17564" y="1379958"/>
                  </a:lnTo>
                  <a:lnTo>
                    <a:pt x="11295" y="1427024"/>
                  </a:lnTo>
                  <a:lnTo>
                    <a:pt x="6383" y="1474506"/>
                  </a:lnTo>
                  <a:lnTo>
                    <a:pt x="2850" y="1522385"/>
                  </a:lnTo>
                  <a:lnTo>
                    <a:pt x="715" y="1570639"/>
                  </a:lnTo>
                  <a:lnTo>
                    <a:pt x="0" y="1619250"/>
                  </a:lnTo>
                  <a:lnTo>
                    <a:pt x="715" y="1667860"/>
                  </a:lnTo>
                  <a:lnTo>
                    <a:pt x="2850" y="1716114"/>
                  </a:lnTo>
                  <a:lnTo>
                    <a:pt x="6383" y="1763993"/>
                  </a:lnTo>
                  <a:lnTo>
                    <a:pt x="11295" y="1811475"/>
                  </a:lnTo>
                  <a:lnTo>
                    <a:pt x="17564" y="1858541"/>
                  </a:lnTo>
                  <a:lnTo>
                    <a:pt x="25173" y="1905171"/>
                  </a:lnTo>
                  <a:lnTo>
                    <a:pt x="34099" y="1951344"/>
                  </a:lnTo>
                  <a:lnTo>
                    <a:pt x="44324" y="1997042"/>
                  </a:lnTo>
                  <a:lnTo>
                    <a:pt x="55827" y="2042243"/>
                  </a:lnTo>
                  <a:lnTo>
                    <a:pt x="68589" y="2086927"/>
                  </a:lnTo>
                  <a:lnTo>
                    <a:pt x="82588" y="2131076"/>
                  </a:lnTo>
                  <a:lnTo>
                    <a:pt x="97806" y="2174668"/>
                  </a:lnTo>
                  <a:lnTo>
                    <a:pt x="114221" y="2217683"/>
                  </a:lnTo>
                  <a:lnTo>
                    <a:pt x="131815" y="2260102"/>
                  </a:lnTo>
                  <a:lnTo>
                    <a:pt x="150566" y="2301905"/>
                  </a:lnTo>
                  <a:lnTo>
                    <a:pt x="170456" y="2343071"/>
                  </a:lnTo>
                  <a:lnTo>
                    <a:pt x="191463" y="2383580"/>
                  </a:lnTo>
                  <a:lnTo>
                    <a:pt x="213568" y="2423413"/>
                  </a:lnTo>
                  <a:lnTo>
                    <a:pt x="236751" y="2462549"/>
                  </a:lnTo>
                  <a:lnTo>
                    <a:pt x="260992" y="2500969"/>
                  </a:lnTo>
                  <a:lnTo>
                    <a:pt x="286270" y="2538652"/>
                  </a:lnTo>
                  <a:lnTo>
                    <a:pt x="312566" y="2575578"/>
                  </a:lnTo>
                  <a:lnTo>
                    <a:pt x="339859" y="2611727"/>
                  </a:lnTo>
                  <a:lnTo>
                    <a:pt x="368130" y="2647080"/>
                  </a:lnTo>
                  <a:lnTo>
                    <a:pt x="397359" y="2681615"/>
                  </a:lnTo>
                  <a:lnTo>
                    <a:pt x="427525" y="2715314"/>
                  </a:lnTo>
                  <a:lnTo>
                    <a:pt x="458608" y="2748156"/>
                  </a:lnTo>
                  <a:lnTo>
                    <a:pt x="490589" y="2780121"/>
                  </a:lnTo>
                  <a:lnTo>
                    <a:pt x="523447" y="2811190"/>
                  </a:lnTo>
                  <a:lnTo>
                    <a:pt x="557162" y="2841341"/>
                  </a:lnTo>
                  <a:lnTo>
                    <a:pt x="591714" y="2870555"/>
                  </a:lnTo>
                  <a:lnTo>
                    <a:pt x="627084" y="2898812"/>
                  </a:lnTo>
                  <a:lnTo>
                    <a:pt x="663250" y="2926092"/>
                  </a:lnTo>
                  <a:lnTo>
                    <a:pt x="700194" y="2952375"/>
                  </a:lnTo>
                  <a:lnTo>
                    <a:pt x="737895" y="2977640"/>
                  </a:lnTo>
                  <a:lnTo>
                    <a:pt x="776333" y="3001869"/>
                  </a:lnTo>
                  <a:lnTo>
                    <a:pt x="815487" y="3025040"/>
                  </a:lnTo>
                  <a:lnTo>
                    <a:pt x="855339" y="3047134"/>
                  </a:lnTo>
                  <a:lnTo>
                    <a:pt x="895867" y="3068131"/>
                  </a:lnTo>
                  <a:lnTo>
                    <a:pt x="937052" y="3088010"/>
                  </a:lnTo>
                  <a:lnTo>
                    <a:pt x="978874" y="3106752"/>
                  </a:lnTo>
                  <a:lnTo>
                    <a:pt x="1021313" y="3124337"/>
                  </a:lnTo>
                  <a:lnTo>
                    <a:pt x="1064348" y="3140744"/>
                  </a:lnTo>
                  <a:lnTo>
                    <a:pt x="1107960" y="3155954"/>
                  </a:lnTo>
                  <a:lnTo>
                    <a:pt x="1152128" y="3169946"/>
                  </a:lnTo>
                  <a:lnTo>
                    <a:pt x="1196833" y="3182701"/>
                  </a:lnTo>
                  <a:lnTo>
                    <a:pt x="1242054" y="3194198"/>
                  </a:lnTo>
                  <a:lnTo>
                    <a:pt x="1287772" y="3204417"/>
                  </a:lnTo>
                  <a:lnTo>
                    <a:pt x="1333966" y="3213339"/>
                  </a:lnTo>
                  <a:lnTo>
                    <a:pt x="1380616" y="3220944"/>
                  </a:lnTo>
                  <a:lnTo>
                    <a:pt x="1427703" y="3227210"/>
                  </a:lnTo>
                  <a:lnTo>
                    <a:pt x="1475206" y="3232119"/>
                  </a:lnTo>
                  <a:lnTo>
                    <a:pt x="1523105" y="3235651"/>
                  </a:lnTo>
                  <a:lnTo>
                    <a:pt x="1571380" y="3237784"/>
                  </a:lnTo>
                  <a:lnTo>
                    <a:pt x="1620012" y="3238499"/>
                  </a:lnTo>
                  <a:lnTo>
                    <a:pt x="1668643" y="3237784"/>
                  </a:lnTo>
                  <a:lnTo>
                    <a:pt x="1716918" y="3235651"/>
                  </a:lnTo>
                  <a:lnTo>
                    <a:pt x="1764817" y="3232119"/>
                  </a:lnTo>
                  <a:lnTo>
                    <a:pt x="1812320" y="3227210"/>
                  </a:lnTo>
                  <a:lnTo>
                    <a:pt x="1859407" y="3220944"/>
                  </a:lnTo>
                  <a:lnTo>
                    <a:pt x="1906057" y="3213339"/>
                  </a:lnTo>
                  <a:lnTo>
                    <a:pt x="1952251" y="3204417"/>
                  </a:lnTo>
                  <a:lnTo>
                    <a:pt x="1997969" y="3194198"/>
                  </a:lnTo>
                  <a:lnTo>
                    <a:pt x="2043190" y="3182701"/>
                  </a:lnTo>
                  <a:lnTo>
                    <a:pt x="2087895" y="3169946"/>
                  </a:lnTo>
                  <a:lnTo>
                    <a:pt x="2132063" y="3155954"/>
                  </a:lnTo>
                  <a:lnTo>
                    <a:pt x="2175675" y="3140744"/>
                  </a:lnTo>
                  <a:lnTo>
                    <a:pt x="2218710" y="3124337"/>
                  </a:lnTo>
                  <a:lnTo>
                    <a:pt x="2261149" y="3106752"/>
                  </a:lnTo>
                  <a:lnTo>
                    <a:pt x="2302971" y="3088010"/>
                  </a:lnTo>
                  <a:lnTo>
                    <a:pt x="2344156" y="3068131"/>
                  </a:lnTo>
                  <a:lnTo>
                    <a:pt x="2384684" y="3047134"/>
                  </a:lnTo>
                  <a:lnTo>
                    <a:pt x="2424536" y="3025040"/>
                  </a:lnTo>
                  <a:lnTo>
                    <a:pt x="2463690" y="3001869"/>
                  </a:lnTo>
                  <a:lnTo>
                    <a:pt x="2502128" y="2977640"/>
                  </a:lnTo>
                  <a:lnTo>
                    <a:pt x="2539829" y="2952375"/>
                  </a:lnTo>
                  <a:lnTo>
                    <a:pt x="2576773" y="2926092"/>
                  </a:lnTo>
                  <a:lnTo>
                    <a:pt x="2612939" y="2898812"/>
                  </a:lnTo>
                  <a:lnTo>
                    <a:pt x="2648309" y="2870555"/>
                  </a:lnTo>
                  <a:lnTo>
                    <a:pt x="2682861" y="2841341"/>
                  </a:lnTo>
                  <a:lnTo>
                    <a:pt x="2716576" y="2811190"/>
                  </a:lnTo>
                  <a:lnTo>
                    <a:pt x="2749434" y="2780121"/>
                  </a:lnTo>
                  <a:lnTo>
                    <a:pt x="2781415" y="2748156"/>
                  </a:lnTo>
                  <a:lnTo>
                    <a:pt x="2812498" y="2715314"/>
                  </a:lnTo>
                  <a:lnTo>
                    <a:pt x="2842664" y="2681615"/>
                  </a:lnTo>
                  <a:lnTo>
                    <a:pt x="2871893" y="2647080"/>
                  </a:lnTo>
                  <a:lnTo>
                    <a:pt x="2900164" y="2611727"/>
                  </a:lnTo>
                  <a:lnTo>
                    <a:pt x="2927457" y="2575578"/>
                  </a:lnTo>
                  <a:lnTo>
                    <a:pt x="2953753" y="2538652"/>
                  </a:lnTo>
                  <a:lnTo>
                    <a:pt x="2979031" y="2500969"/>
                  </a:lnTo>
                  <a:lnTo>
                    <a:pt x="3003272" y="2462549"/>
                  </a:lnTo>
                  <a:lnTo>
                    <a:pt x="3026455" y="2423413"/>
                  </a:lnTo>
                  <a:lnTo>
                    <a:pt x="3048560" y="2383580"/>
                  </a:lnTo>
                  <a:lnTo>
                    <a:pt x="3069567" y="2343071"/>
                  </a:lnTo>
                  <a:lnTo>
                    <a:pt x="3089457" y="2301905"/>
                  </a:lnTo>
                  <a:lnTo>
                    <a:pt x="3108208" y="2260102"/>
                  </a:lnTo>
                  <a:lnTo>
                    <a:pt x="3125802" y="2217683"/>
                  </a:lnTo>
                  <a:lnTo>
                    <a:pt x="3142217" y="2174668"/>
                  </a:lnTo>
                  <a:lnTo>
                    <a:pt x="3157435" y="2131076"/>
                  </a:lnTo>
                  <a:lnTo>
                    <a:pt x="3171434" y="2086927"/>
                  </a:lnTo>
                  <a:lnTo>
                    <a:pt x="3184196" y="2042243"/>
                  </a:lnTo>
                  <a:lnTo>
                    <a:pt x="3195699" y="1997042"/>
                  </a:lnTo>
                  <a:lnTo>
                    <a:pt x="3205924" y="1951344"/>
                  </a:lnTo>
                  <a:lnTo>
                    <a:pt x="3214850" y="1905171"/>
                  </a:lnTo>
                  <a:lnTo>
                    <a:pt x="3222459" y="1858541"/>
                  </a:lnTo>
                  <a:lnTo>
                    <a:pt x="3228728" y="1811475"/>
                  </a:lnTo>
                  <a:lnTo>
                    <a:pt x="3233640" y="1763993"/>
                  </a:lnTo>
                  <a:lnTo>
                    <a:pt x="3237173" y="1716114"/>
                  </a:lnTo>
                  <a:lnTo>
                    <a:pt x="3239308" y="1667860"/>
                  </a:lnTo>
                  <a:lnTo>
                    <a:pt x="3240024" y="1619250"/>
                  </a:lnTo>
                  <a:lnTo>
                    <a:pt x="3239308" y="1570639"/>
                  </a:lnTo>
                  <a:lnTo>
                    <a:pt x="3237173" y="1522385"/>
                  </a:lnTo>
                  <a:lnTo>
                    <a:pt x="3233640" y="1474506"/>
                  </a:lnTo>
                  <a:lnTo>
                    <a:pt x="3228728" y="1427024"/>
                  </a:lnTo>
                  <a:lnTo>
                    <a:pt x="3222459" y="1379958"/>
                  </a:lnTo>
                  <a:lnTo>
                    <a:pt x="3214850" y="1333328"/>
                  </a:lnTo>
                  <a:lnTo>
                    <a:pt x="3205924" y="1287155"/>
                  </a:lnTo>
                  <a:lnTo>
                    <a:pt x="3195699" y="1241457"/>
                  </a:lnTo>
                  <a:lnTo>
                    <a:pt x="3184196" y="1196256"/>
                  </a:lnTo>
                  <a:lnTo>
                    <a:pt x="3171434" y="1151572"/>
                  </a:lnTo>
                  <a:lnTo>
                    <a:pt x="3157435" y="1107423"/>
                  </a:lnTo>
                  <a:lnTo>
                    <a:pt x="3142217" y="1063831"/>
                  </a:lnTo>
                  <a:lnTo>
                    <a:pt x="3125802" y="1020816"/>
                  </a:lnTo>
                  <a:lnTo>
                    <a:pt x="3108208" y="978397"/>
                  </a:lnTo>
                  <a:lnTo>
                    <a:pt x="3089457" y="936594"/>
                  </a:lnTo>
                  <a:lnTo>
                    <a:pt x="3069567" y="895428"/>
                  </a:lnTo>
                  <a:lnTo>
                    <a:pt x="3048560" y="854919"/>
                  </a:lnTo>
                  <a:lnTo>
                    <a:pt x="3026455" y="815086"/>
                  </a:lnTo>
                  <a:lnTo>
                    <a:pt x="3003272" y="775950"/>
                  </a:lnTo>
                  <a:lnTo>
                    <a:pt x="2979031" y="737530"/>
                  </a:lnTo>
                  <a:lnTo>
                    <a:pt x="2953753" y="699847"/>
                  </a:lnTo>
                  <a:lnTo>
                    <a:pt x="2927457" y="662921"/>
                  </a:lnTo>
                  <a:lnTo>
                    <a:pt x="2900164" y="626772"/>
                  </a:lnTo>
                  <a:lnTo>
                    <a:pt x="2871893" y="591419"/>
                  </a:lnTo>
                  <a:lnTo>
                    <a:pt x="2842664" y="556884"/>
                  </a:lnTo>
                  <a:lnTo>
                    <a:pt x="2812498" y="523185"/>
                  </a:lnTo>
                  <a:lnTo>
                    <a:pt x="2781415" y="490343"/>
                  </a:lnTo>
                  <a:lnTo>
                    <a:pt x="2749434" y="458378"/>
                  </a:lnTo>
                  <a:lnTo>
                    <a:pt x="2716576" y="427309"/>
                  </a:lnTo>
                  <a:lnTo>
                    <a:pt x="2682861" y="397158"/>
                  </a:lnTo>
                  <a:lnTo>
                    <a:pt x="2648309" y="367944"/>
                  </a:lnTo>
                  <a:lnTo>
                    <a:pt x="2612939" y="339687"/>
                  </a:lnTo>
                  <a:lnTo>
                    <a:pt x="2576773" y="312407"/>
                  </a:lnTo>
                  <a:lnTo>
                    <a:pt x="2539829" y="286124"/>
                  </a:lnTo>
                  <a:lnTo>
                    <a:pt x="2502128" y="260859"/>
                  </a:lnTo>
                  <a:lnTo>
                    <a:pt x="2463690" y="236630"/>
                  </a:lnTo>
                  <a:lnTo>
                    <a:pt x="2424536" y="213459"/>
                  </a:lnTo>
                  <a:lnTo>
                    <a:pt x="2384684" y="191365"/>
                  </a:lnTo>
                  <a:lnTo>
                    <a:pt x="2344156" y="170368"/>
                  </a:lnTo>
                  <a:lnTo>
                    <a:pt x="2302971" y="150489"/>
                  </a:lnTo>
                  <a:lnTo>
                    <a:pt x="2261149" y="131747"/>
                  </a:lnTo>
                  <a:lnTo>
                    <a:pt x="2218710" y="114162"/>
                  </a:lnTo>
                  <a:lnTo>
                    <a:pt x="2175675" y="97755"/>
                  </a:lnTo>
                  <a:lnTo>
                    <a:pt x="2132063" y="82545"/>
                  </a:lnTo>
                  <a:lnTo>
                    <a:pt x="2087895" y="68553"/>
                  </a:lnTo>
                  <a:lnTo>
                    <a:pt x="2043190" y="55798"/>
                  </a:lnTo>
                  <a:lnTo>
                    <a:pt x="1997969" y="44301"/>
                  </a:lnTo>
                  <a:lnTo>
                    <a:pt x="1952251" y="34082"/>
                  </a:lnTo>
                  <a:lnTo>
                    <a:pt x="1906057" y="25160"/>
                  </a:lnTo>
                  <a:lnTo>
                    <a:pt x="1859407" y="17555"/>
                  </a:lnTo>
                  <a:lnTo>
                    <a:pt x="1812320" y="11289"/>
                  </a:lnTo>
                  <a:lnTo>
                    <a:pt x="1764817" y="6380"/>
                  </a:lnTo>
                  <a:lnTo>
                    <a:pt x="1716918" y="2848"/>
                  </a:lnTo>
                  <a:lnTo>
                    <a:pt x="1668643" y="715"/>
                  </a:lnTo>
                  <a:lnTo>
                    <a:pt x="162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1247" y="958595"/>
              <a:ext cx="3240405" cy="3238500"/>
            </a:xfrm>
            <a:custGeom>
              <a:avLst/>
              <a:gdLst/>
              <a:ahLst/>
              <a:cxnLst/>
              <a:rect l="l" t="t" r="r" b="b"/>
              <a:pathLst>
                <a:path w="3240404" h="3238500">
                  <a:moveTo>
                    <a:pt x="0" y="1619250"/>
                  </a:moveTo>
                  <a:lnTo>
                    <a:pt x="715" y="1570639"/>
                  </a:lnTo>
                  <a:lnTo>
                    <a:pt x="2850" y="1522385"/>
                  </a:lnTo>
                  <a:lnTo>
                    <a:pt x="6383" y="1474506"/>
                  </a:lnTo>
                  <a:lnTo>
                    <a:pt x="11295" y="1427024"/>
                  </a:lnTo>
                  <a:lnTo>
                    <a:pt x="17564" y="1379958"/>
                  </a:lnTo>
                  <a:lnTo>
                    <a:pt x="25173" y="1333328"/>
                  </a:lnTo>
                  <a:lnTo>
                    <a:pt x="34099" y="1287155"/>
                  </a:lnTo>
                  <a:lnTo>
                    <a:pt x="44324" y="1241457"/>
                  </a:lnTo>
                  <a:lnTo>
                    <a:pt x="55827" y="1196256"/>
                  </a:lnTo>
                  <a:lnTo>
                    <a:pt x="68589" y="1151572"/>
                  </a:lnTo>
                  <a:lnTo>
                    <a:pt x="82588" y="1107423"/>
                  </a:lnTo>
                  <a:lnTo>
                    <a:pt x="97806" y="1063831"/>
                  </a:lnTo>
                  <a:lnTo>
                    <a:pt x="114221" y="1020816"/>
                  </a:lnTo>
                  <a:lnTo>
                    <a:pt x="131815" y="978397"/>
                  </a:lnTo>
                  <a:lnTo>
                    <a:pt x="150566" y="936594"/>
                  </a:lnTo>
                  <a:lnTo>
                    <a:pt x="170456" y="895428"/>
                  </a:lnTo>
                  <a:lnTo>
                    <a:pt x="191463" y="854919"/>
                  </a:lnTo>
                  <a:lnTo>
                    <a:pt x="213568" y="815086"/>
                  </a:lnTo>
                  <a:lnTo>
                    <a:pt x="236751" y="775950"/>
                  </a:lnTo>
                  <a:lnTo>
                    <a:pt x="260992" y="737530"/>
                  </a:lnTo>
                  <a:lnTo>
                    <a:pt x="286270" y="699847"/>
                  </a:lnTo>
                  <a:lnTo>
                    <a:pt x="312566" y="662921"/>
                  </a:lnTo>
                  <a:lnTo>
                    <a:pt x="339859" y="626772"/>
                  </a:lnTo>
                  <a:lnTo>
                    <a:pt x="368130" y="591419"/>
                  </a:lnTo>
                  <a:lnTo>
                    <a:pt x="397359" y="556884"/>
                  </a:lnTo>
                  <a:lnTo>
                    <a:pt x="427525" y="523185"/>
                  </a:lnTo>
                  <a:lnTo>
                    <a:pt x="458608" y="490343"/>
                  </a:lnTo>
                  <a:lnTo>
                    <a:pt x="490589" y="458378"/>
                  </a:lnTo>
                  <a:lnTo>
                    <a:pt x="523447" y="427309"/>
                  </a:lnTo>
                  <a:lnTo>
                    <a:pt x="557162" y="397158"/>
                  </a:lnTo>
                  <a:lnTo>
                    <a:pt x="591714" y="367944"/>
                  </a:lnTo>
                  <a:lnTo>
                    <a:pt x="627084" y="339687"/>
                  </a:lnTo>
                  <a:lnTo>
                    <a:pt x="663250" y="312407"/>
                  </a:lnTo>
                  <a:lnTo>
                    <a:pt x="700194" y="286124"/>
                  </a:lnTo>
                  <a:lnTo>
                    <a:pt x="737895" y="260859"/>
                  </a:lnTo>
                  <a:lnTo>
                    <a:pt x="776333" y="236630"/>
                  </a:lnTo>
                  <a:lnTo>
                    <a:pt x="815487" y="213459"/>
                  </a:lnTo>
                  <a:lnTo>
                    <a:pt x="855339" y="191365"/>
                  </a:lnTo>
                  <a:lnTo>
                    <a:pt x="895867" y="170368"/>
                  </a:lnTo>
                  <a:lnTo>
                    <a:pt x="937052" y="150489"/>
                  </a:lnTo>
                  <a:lnTo>
                    <a:pt x="978874" y="131747"/>
                  </a:lnTo>
                  <a:lnTo>
                    <a:pt x="1021313" y="114162"/>
                  </a:lnTo>
                  <a:lnTo>
                    <a:pt x="1064348" y="97755"/>
                  </a:lnTo>
                  <a:lnTo>
                    <a:pt x="1107960" y="82545"/>
                  </a:lnTo>
                  <a:lnTo>
                    <a:pt x="1152128" y="68553"/>
                  </a:lnTo>
                  <a:lnTo>
                    <a:pt x="1196833" y="55798"/>
                  </a:lnTo>
                  <a:lnTo>
                    <a:pt x="1242054" y="44301"/>
                  </a:lnTo>
                  <a:lnTo>
                    <a:pt x="1287772" y="34082"/>
                  </a:lnTo>
                  <a:lnTo>
                    <a:pt x="1333966" y="25160"/>
                  </a:lnTo>
                  <a:lnTo>
                    <a:pt x="1380616" y="17555"/>
                  </a:lnTo>
                  <a:lnTo>
                    <a:pt x="1427703" y="11289"/>
                  </a:lnTo>
                  <a:lnTo>
                    <a:pt x="1475206" y="6380"/>
                  </a:lnTo>
                  <a:lnTo>
                    <a:pt x="1523105" y="2848"/>
                  </a:lnTo>
                  <a:lnTo>
                    <a:pt x="1571380" y="715"/>
                  </a:lnTo>
                  <a:lnTo>
                    <a:pt x="1620012" y="0"/>
                  </a:lnTo>
                  <a:lnTo>
                    <a:pt x="1668643" y="715"/>
                  </a:lnTo>
                  <a:lnTo>
                    <a:pt x="1716918" y="2848"/>
                  </a:lnTo>
                  <a:lnTo>
                    <a:pt x="1764817" y="6380"/>
                  </a:lnTo>
                  <a:lnTo>
                    <a:pt x="1812320" y="11289"/>
                  </a:lnTo>
                  <a:lnTo>
                    <a:pt x="1859407" y="17555"/>
                  </a:lnTo>
                  <a:lnTo>
                    <a:pt x="1906057" y="25160"/>
                  </a:lnTo>
                  <a:lnTo>
                    <a:pt x="1952251" y="34082"/>
                  </a:lnTo>
                  <a:lnTo>
                    <a:pt x="1997969" y="44301"/>
                  </a:lnTo>
                  <a:lnTo>
                    <a:pt x="2043190" y="55798"/>
                  </a:lnTo>
                  <a:lnTo>
                    <a:pt x="2087895" y="68553"/>
                  </a:lnTo>
                  <a:lnTo>
                    <a:pt x="2132063" y="82545"/>
                  </a:lnTo>
                  <a:lnTo>
                    <a:pt x="2175675" y="97755"/>
                  </a:lnTo>
                  <a:lnTo>
                    <a:pt x="2218710" y="114162"/>
                  </a:lnTo>
                  <a:lnTo>
                    <a:pt x="2261149" y="131747"/>
                  </a:lnTo>
                  <a:lnTo>
                    <a:pt x="2302971" y="150489"/>
                  </a:lnTo>
                  <a:lnTo>
                    <a:pt x="2344156" y="170368"/>
                  </a:lnTo>
                  <a:lnTo>
                    <a:pt x="2384684" y="191365"/>
                  </a:lnTo>
                  <a:lnTo>
                    <a:pt x="2424536" y="213459"/>
                  </a:lnTo>
                  <a:lnTo>
                    <a:pt x="2463690" y="236630"/>
                  </a:lnTo>
                  <a:lnTo>
                    <a:pt x="2502128" y="260859"/>
                  </a:lnTo>
                  <a:lnTo>
                    <a:pt x="2539829" y="286124"/>
                  </a:lnTo>
                  <a:lnTo>
                    <a:pt x="2576773" y="312407"/>
                  </a:lnTo>
                  <a:lnTo>
                    <a:pt x="2612939" y="339687"/>
                  </a:lnTo>
                  <a:lnTo>
                    <a:pt x="2648309" y="367944"/>
                  </a:lnTo>
                  <a:lnTo>
                    <a:pt x="2682861" y="397158"/>
                  </a:lnTo>
                  <a:lnTo>
                    <a:pt x="2716576" y="427309"/>
                  </a:lnTo>
                  <a:lnTo>
                    <a:pt x="2749434" y="458378"/>
                  </a:lnTo>
                  <a:lnTo>
                    <a:pt x="2781415" y="490343"/>
                  </a:lnTo>
                  <a:lnTo>
                    <a:pt x="2812498" y="523185"/>
                  </a:lnTo>
                  <a:lnTo>
                    <a:pt x="2842664" y="556884"/>
                  </a:lnTo>
                  <a:lnTo>
                    <a:pt x="2871893" y="591419"/>
                  </a:lnTo>
                  <a:lnTo>
                    <a:pt x="2900164" y="626772"/>
                  </a:lnTo>
                  <a:lnTo>
                    <a:pt x="2927457" y="662921"/>
                  </a:lnTo>
                  <a:lnTo>
                    <a:pt x="2953753" y="699847"/>
                  </a:lnTo>
                  <a:lnTo>
                    <a:pt x="2979031" y="737530"/>
                  </a:lnTo>
                  <a:lnTo>
                    <a:pt x="3003272" y="775950"/>
                  </a:lnTo>
                  <a:lnTo>
                    <a:pt x="3026455" y="815086"/>
                  </a:lnTo>
                  <a:lnTo>
                    <a:pt x="3048560" y="854919"/>
                  </a:lnTo>
                  <a:lnTo>
                    <a:pt x="3069567" y="895428"/>
                  </a:lnTo>
                  <a:lnTo>
                    <a:pt x="3089457" y="936594"/>
                  </a:lnTo>
                  <a:lnTo>
                    <a:pt x="3108208" y="978397"/>
                  </a:lnTo>
                  <a:lnTo>
                    <a:pt x="3125802" y="1020816"/>
                  </a:lnTo>
                  <a:lnTo>
                    <a:pt x="3142217" y="1063831"/>
                  </a:lnTo>
                  <a:lnTo>
                    <a:pt x="3157435" y="1107423"/>
                  </a:lnTo>
                  <a:lnTo>
                    <a:pt x="3171434" y="1151572"/>
                  </a:lnTo>
                  <a:lnTo>
                    <a:pt x="3184196" y="1196256"/>
                  </a:lnTo>
                  <a:lnTo>
                    <a:pt x="3195699" y="1241457"/>
                  </a:lnTo>
                  <a:lnTo>
                    <a:pt x="3205924" y="1287155"/>
                  </a:lnTo>
                  <a:lnTo>
                    <a:pt x="3214850" y="1333328"/>
                  </a:lnTo>
                  <a:lnTo>
                    <a:pt x="3222459" y="1379958"/>
                  </a:lnTo>
                  <a:lnTo>
                    <a:pt x="3228728" y="1427024"/>
                  </a:lnTo>
                  <a:lnTo>
                    <a:pt x="3233640" y="1474506"/>
                  </a:lnTo>
                  <a:lnTo>
                    <a:pt x="3237173" y="1522385"/>
                  </a:lnTo>
                  <a:lnTo>
                    <a:pt x="3239308" y="1570639"/>
                  </a:lnTo>
                  <a:lnTo>
                    <a:pt x="3240024" y="1619250"/>
                  </a:lnTo>
                  <a:lnTo>
                    <a:pt x="3239308" y="1667860"/>
                  </a:lnTo>
                  <a:lnTo>
                    <a:pt x="3237173" y="1716114"/>
                  </a:lnTo>
                  <a:lnTo>
                    <a:pt x="3233640" y="1763993"/>
                  </a:lnTo>
                  <a:lnTo>
                    <a:pt x="3228728" y="1811475"/>
                  </a:lnTo>
                  <a:lnTo>
                    <a:pt x="3222459" y="1858541"/>
                  </a:lnTo>
                  <a:lnTo>
                    <a:pt x="3214850" y="1905171"/>
                  </a:lnTo>
                  <a:lnTo>
                    <a:pt x="3205924" y="1951344"/>
                  </a:lnTo>
                  <a:lnTo>
                    <a:pt x="3195699" y="1997042"/>
                  </a:lnTo>
                  <a:lnTo>
                    <a:pt x="3184196" y="2042243"/>
                  </a:lnTo>
                  <a:lnTo>
                    <a:pt x="3171434" y="2086927"/>
                  </a:lnTo>
                  <a:lnTo>
                    <a:pt x="3157435" y="2131076"/>
                  </a:lnTo>
                  <a:lnTo>
                    <a:pt x="3142217" y="2174668"/>
                  </a:lnTo>
                  <a:lnTo>
                    <a:pt x="3125802" y="2217683"/>
                  </a:lnTo>
                  <a:lnTo>
                    <a:pt x="3108208" y="2260102"/>
                  </a:lnTo>
                  <a:lnTo>
                    <a:pt x="3089457" y="2301905"/>
                  </a:lnTo>
                  <a:lnTo>
                    <a:pt x="3069567" y="2343071"/>
                  </a:lnTo>
                  <a:lnTo>
                    <a:pt x="3048560" y="2383580"/>
                  </a:lnTo>
                  <a:lnTo>
                    <a:pt x="3026455" y="2423413"/>
                  </a:lnTo>
                  <a:lnTo>
                    <a:pt x="3003272" y="2462549"/>
                  </a:lnTo>
                  <a:lnTo>
                    <a:pt x="2979031" y="2500969"/>
                  </a:lnTo>
                  <a:lnTo>
                    <a:pt x="2953753" y="2538652"/>
                  </a:lnTo>
                  <a:lnTo>
                    <a:pt x="2927457" y="2575578"/>
                  </a:lnTo>
                  <a:lnTo>
                    <a:pt x="2900164" y="2611727"/>
                  </a:lnTo>
                  <a:lnTo>
                    <a:pt x="2871893" y="2647080"/>
                  </a:lnTo>
                  <a:lnTo>
                    <a:pt x="2842664" y="2681615"/>
                  </a:lnTo>
                  <a:lnTo>
                    <a:pt x="2812498" y="2715314"/>
                  </a:lnTo>
                  <a:lnTo>
                    <a:pt x="2781415" y="2748156"/>
                  </a:lnTo>
                  <a:lnTo>
                    <a:pt x="2749434" y="2780121"/>
                  </a:lnTo>
                  <a:lnTo>
                    <a:pt x="2716576" y="2811190"/>
                  </a:lnTo>
                  <a:lnTo>
                    <a:pt x="2682861" y="2841341"/>
                  </a:lnTo>
                  <a:lnTo>
                    <a:pt x="2648309" y="2870555"/>
                  </a:lnTo>
                  <a:lnTo>
                    <a:pt x="2612939" y="2898812"/>
                  </a:lnTo>
                  <a:lnTo>
                    <a:pt x="2576773" y="2926092"/>
                  </a:lnTo>
                  <a:lnTo>
                    <a:pt x="2539829" y="2952375"/>
                  </a:lnTo>
                  <a:lnTo>
                    <a:pt x="2502128" y="2977640"/>
                  </a:lnTo>
                  <a:lnTo>
                    <a:pt x="2463690" y="3001869"/>
                  </a:lnTo>
                  <a:lnTo>
                    <a:pt x="2424536" y="3025040"/>
                  </a:lnTo>
                  <a:lnTo>
                    <a:pt x="2384684" y="3047134"/>
                  </a:lnTo>
                  <a:lnTo>
                    <a:pt x="2344156" y="3068131"/>
                  </a:lnTo>
                  <a:lnTo>
                    <a:pt x="2302971" y="3088010"/>
                  </a:lnTo>
                  <a:lnTo>
                    <a:pt x="2261149" y="3106752"/>
                  </a:lnTo>
                  <a:lnTo>
                    <a:pt x="2218710" y="3124337"/>
                  </a:lnTo>
                  <a:lnTo>
                    <a:pt x="2175675" y="3140744"/>
                  </a:lnTo>
                  <a:lnTo>
                    <a:pt x="2132063" y="3155954"/>
                  </a:lnTo>
                  <a:lnTo>
                    <a:pt x="2087895" y="3169946"/>
                  </a:lnTo>
                  <a:lnTo>
                    <a:pt x="2043190" y="3182701"/>
                  </a:lnTo>
                  <a:lnTo>
                    <a:pt x="1997969" y="3194198"/>
                  </a:lnTo>
                  <a:lnTo>
                    <a:pt x="1952251" y="3204417"/>
                  </a:lnTo>
                  <a:lnTo>
                    <a:pt x="1906057" y="3213339"/>
                  </a:lnTo>
                  <a:lnTo>
                    <a:pt x="1859407" y="3220944"/>
                  </a:lnTo>
                  <a:lnTo>
                    <a:pt x="1812320" y="3227210"/>
                  </a:lnTo>
                  <a:lnTo>
                    <a:pt x="1764817" y="3232119"/>
                  </a:lnTo>
                  <a:lnTo>
                    <a:pt x="1716918" y="3235651"/>
                  </a:lnTo>
                  <a:lnTo>
                    <a:pt x="1668643" y="3237784"/>
                  </a:lnTo>
                  <a:lnTo>
                    <a:pt x="1620012" y="3238499"/>
                  </a:lnTo>
                  <a:lnTo>
                    <a:pt x="1571380" y="3237784"/>
                  </a:lnTo>
                  <a:lnTo>
                    <a:pt x="1523105" y="3235651"/>
                  </a:lnTo>
                  <a:lnTo>
                    <a:pt x="1475206" y="3232119"/>
                  </a:lnTo>
                  <a:lnTo>
                    <a:pt x="1427703" y="3227210"/>
                  </a:lnTo>
                  <a:lnTo>
                    <a:pt x="1380616" y="3220944"/>
                  </a:lnTo>
                  <a:lnTo>
                    <a:pt x="1333966" y="3213339"/>
                  </a:lnTo>
                  <a:lnTo>
                    <a:pt x="1287772" y="3204417"/>
                  </a:lnTo>
                  <a:lnTo>
                    <a:pt x="1242054" y="3194198"/>
                  </a:lnTo>
                  <a:lnTo>
                    <a:pt x="1196833" y="3182701"/>
                  </a:lnTo>
                  <a:lnTo>
                    <a:pt x="1152128" y="3169946"/>
                  </a:lnTo>
                  <a:lnTo>
                    <a:pt x="1107960" y="3155954"/>
                  </a:lnTo>
                  <a:lnTo>
                    <a:pt x="1064348" y="3140744"/>
                  </a:lnTo>
                  <a:lnTo>
                    <a:pt x="1021313" y="3124337"/>
                  </a:lnTo>
                  <a:lnTo>
                    <a:pt x="978874" y="3106752"/>
                  </a:lnTo>
                  <a:lnTo>
                    <a:pt x="937052" y="3088010"/>
                  </a:lnTo>
                  <a:lnTo>
                    <a:pt x="895867" y="3068131"/>
                  </a:lnTo>
                  <a:lnTo>
                    <a:pt x="855339" y="3047134"/>
                  </a:lnTo>
                  <a:lnTo>
                    <a:pt x="815487" y="3025040"/>
                  </a:lnTo>
                  <a:lnTo>
                    <a:pt x="776333" y="3001869"/>
                  </a:lnTo>
                  <a:lnTo>
                    <a:pt x="737895" y="2977640"/>
                  </a:lnTo>
                  <a:lnTo>
                    <a:pt x="700194" y="2952375"/>
                  </a:lnTo>
                  <a:lnTo>
                    <a:pt x="663250" y="2926092"/>
                  </a:lnTo>
                  <a:lnTo>
                    <a:pt x="627084" y="2898812"/>
                  </a:lnTo>
                  <a:lnTo>
                    <a:pt x="591714" y="2870555"/>
                  </a:lnTo>
                  <a:lnTo>
                    <a:pt x="557162" y="2841341"/>
                  </a:lnTo>
                  <a:lnTo>
                    <a:pt x="523447" y="2811190"/>
                  </a:lnTo>
                  <a:lnTo>
                    <a:pt x="490589" y="2780121"/>
                  </a:lnTo>
                  <a:lnTo>
                    <a:pt x="458608" y="2748156"/>
                  </a:lnTo>
                  <a:lnTo>
                    <a:pt x="427525" y="2715314"/>
                  </a:lnTo>
                  <a:lnTo>
                    <a:pt x="397359" y="2681615"/>
                  </a:lnTo>
                  <a:lnTo>
                    <a:pt x="368130" y="2647080"/>
                  </a:lnTo>
                  <a:lnTo>
                    <a:pt x="339859" y="2611727"/>
                  </a:lnTo>
                  <a:lnTo>
                    <a:pt x="312566" y="2575578"/>
                  </a:lnTo>
                  <a:lnTo>
                    <a:pt x="286270" y="2538652"/>
                  </a:lnTo>
                  <a:lnTo>
                    <a:pt x="260992" y="2500969"/>
                  </a:lnTo>
                  <a:lnTo>
                    <a:pt x="236751" y="2462549"/>
                  </a:lnTo>
                  <a:lnTo>
                    <a:pt x="213568" y="2423413"/>
                  </a:lnTo>
                  <a:lnTo>
                    <a:pt x="191463" y="2383580"/>
                  </a:lnTo>
                  <a:lnTo>
                    <a:pt x="170456" y="2343071"/>
                  </a:lnTo>
                  <a:lnTo>
                    <a:pt x="150566" y="2301905"/>
                  </a:lnTo>
                  <a:lnTo>
                    <a:pt x="131815" y="2260102"/>
                  </a:lnTo>
                  <a:lnTo>
                    <a:pt x="114221" y="2217683"/>
                  </a:lnTo>
                  <a:lnTo>
                    <a:pt x="97806" y="2174668"/>
                  </a:lnTo>
                  <a:lnTo>
                    <a:pt x="82588" y="2131076"/>
                  </a:lnTo>
                  <a:lnTo>
                    <a:pt x="68589" y="2086927"/>
                  </a:lnTo>
                  <a:lnTo>
                    <a:pt x="55827" y="2042243"/>
                  </a:lnTo>
                  <a:lnTo>
                    <a:pt x="44324" y="1997042"/>
                  </a:lnTo>
                  <a:lnTo>
                    <a:pt x="34099" y="1951344"/>
                  </a:lnTo>
                  <a:lnTo>
                    <a:pt x="25173" y="1905171"/>
                  </a:lnTo>
                  <a:lnTo>
                    <a:pt x="17564" y="1858541"/>
                  </a:lnTo>
                  <a:lnTo>
                    <a:pt x="11295" y="1811475"/>
                  </a:lnTo>
                  <a:lnTo>
                    <a:pt x="6383" y="1763993"/>
                  </a:lnTo>
                  <a:lnTo>
                    <a:pt x="2850" y="1716114"/>
                  </a:lnTo>
                  <a:lnTo>
                    <a:pt x="715" y="1667860"/>
                  </a:lnTo>
                  <a:lnTo>
                    <a:pt x="0" y="1619250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2010" y="959357"/>
              <a:ext cx="3240024" cy="32384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42010" y="959357"/>
              <a:ext cx="3240405" cy="3238500"/>
            </a:xfrm>
            <a:custGeom>
              <a:avLst/>
              <a:gdLst/>
              <a:ahLst/>
              <a:cxnLst/>
              <a:rect l="l" t="t" r="r" b="b"/>
              <a:pathLst>
                <a:path w="3240404" h="3238500">
                  <a:moveTo>
                    <a:pt x="0" y="1619250"/>
                  </a:moveTo>
                  <a:lnTo>
                    <a:pt x="715" y="1570639"/>
                  </a:lnTo>
                  <a:lnTo>
                    <a:pt x="2850" y="1522385"/>
                  </a:lnTo>
                  <a:lnTo>
                    <a:pt x="6383" y="1474506"/>
                  </a:lnTo>
                  <a:lnTo>
                    <a:pt x="11295" y="1427024"/>
                  </a:lnTo>
                  <a:lnTo>
                    <a:pt x="17564" y="1379958"/>
                  </a:lnTo>
                  <a:lnTo>
                    <a:pt x="25173" y="1333328"/>
                  </a:lnTo>
                  <a:lnTo>
                    <a:pt x="34099" y="1287155"/>
                  </a:lnTo>
                  <a:lnTo>
                    <a:pt x="44324" y="1241457"/>
                  </a:lnTo>
                  <a:lnTo>
                    <a:pt x="55827" y="1196256"/>
                  </a:lnTo>
                  <a:lnTo>
                    <a:pt x="68589" y="1151572"/>
                  </a:lnTo>
                  <a:lnTo>
                    <a:pt x="82588" y="1107423"/>
                  </a:lnTo>
                  <a:lnTo>
                    <a:pt x="97806" y="1063831"/>
                  </a:lnTo>
                  <a:lnTo>
                    <a:pt x="114221" y="1020816"/>
                  </a:lnTo>
                  <a:lnTo>
                    <a:pt x="131815" y="978397"/>
                  </a:lnTo>
                  <a:lnTo>
                    <a:pt x="150566" y="936594"/>
                  </a:lnTo>
                  <a:lnTo>
                    <a:pt x="170456" y="895428"/>
                  </a:lnTo>
                  <a:lnTo>
                    <a:pt x="191463" y="854919"/>
                  </a:lnTo>
                  <a:lnTo>
                    <a:pt x="213568" y="815086"/>
                  </a:lnTo>
                  <a:lnTo>
                    <a:pt x="236751" y="775950"/>
                  </a:lnTo>
                  <a:lnTo>
                    <a:pt x="260992" y="737530"/>
                  </a:lnTo>
                  <a:lnTo>
                    <a:pt x="286270" y="699847"/>
                  </a:lnTo>
                  <a:lnTo>
                    <a:pt x="312566" y="662921"/>
                  </a:lnTo>
                  <a:lnTo>
                    <a:pt x="339859" y="626772"/>
                  </a:lnTo>
                  <a:lnTo>
                    <a:pt x="368130" y="591419"/>
                  </a:lnTo>
                  <a:lnTo>
                    <a:pt x="397359" y="556884"/>
                  </a:lnTo>
                  <a:lnTo>
                    <a:pt x="427525" y="523185"/>
                  </a:lnTo>
                  <a:lnTo>
                    <a:pt x="458608" y="490343"/>
                  </a:lnTo>
                  <a:lnTo>
                    <a:pt x="490589" y="458378"/>
                  </a:lnTo>
                  <a:lnTo>
                    <a:pt x="523447" y="427309"/>
                  </a:lnTo>
                  <a:lnTo>
                    <a:pt x="557162" y="397158"/>
                  </a:lnTo>
                  <a:lnTo>
                    <a:pt x="591714" y="367944"/>
                  </a:lnTo>
                  <a:lnTo>
                    <a:pt x="627084" y="339687"/>
                  </a:lnTo>
                  <a:lnTo>
                    <a:pt x="663250" y="312407"/>
                  </a:lnTo>
                  <a:lnTo>
                    <a:pt x="700194" y="286124"/>
                  </a:lnTo>
                  <a:lnTo>
                    <a:pt x="737895" y="260859"/>
                  </a:lnTo>
                  <a:lnTo>
                    <a:pt x="776333" y="236630"/>
                  </a:lnTo>
                  <a:lnTo>
                    <a:pt x="815487" y="213459"/>
                  </a:lnTo>
                  <a:lnTo>
                    <a:pt x="855339" y="191365"/>
                  </a:lnTo>
                  <a:lnTo>
                    <a:pt x="895867" y="170368"/>
                  </a:lnTo>
                  <a:lnTo>
                    <a:pt x="937052" y="150489"/>
                  </a:lnTo>
                  <a:lnTo>
                    <a:pt x="978874" y="131747"/>
                  </a:lnTo>
                  <a:lnTo>
                    <a:pt x="1021313" y="114162"/>
                  </a:lnTo>
                  <a:lnTo>
                    <a:pt x="1064348" y="97755"/>
                  </a:lnTo>
                  <a:lnTo>
                    <a:pt x="1107960" y="82545"/>
                  </a:lnTo>
                  <a:lnTo>
                    <a:pt x="1152128" y="68553"/>
                  </a:lnTo>
                  <a:lnTo>
                    <a:pt x="1196833" y="55798"/>
                  </a:lnTo>
                  <a:lnTo>
                    <a:pt x="1242054" y="44301"/>
                  </a:lnTo>
                  <a:lnTo>
                    <a:pt x="1287772" y="34082"/>
                  </a:lnTo>
                  <a:lnTo>
                    <a:pt x="1333966" y="25160"/>
                  </a:lnTo>
                  <a:lnTo>
                    <a:pt x="1380616" y="17555"/>
                  </a:lnTo>
                  <a:lnTo>
                    <a:pt x="1427703" y="11289"/>
                  </a:lnTo>
                  <a:lnTo>
                    <a:pt x="1475206" y="6380"/>
                  </a:lnTo>
                  <a:lnTo>
                    <a:pt x="1523105" y="2848"/>
                  </a:lnTo>
                  <a:lnTo>
                    <a:pt x="1571380" y="715"/>
                  </a:lnTo>
                  <a:lnTo>
                    <a:pt x="1620012" y="0"/>
                  </a:lnTo>
                  <a:lnTo>
                    <a:pt x="1668643" y="715"/>
                  </a:lnTo>
                  <a:lnTo>
                    <a:pt x="1716918" y="2848"/>
                  </a:lnTo>
                  <a:lnTo>
                    <a:pt x="1764817" y="6380"/>
                  </a:lnTo>
                  <a:lnTo>
                    <a:pt x="1812320" y="11289"/>
                  </a:lnTo>
                  <a:lnTo>
                    <a:pt x="1859407" y="17555"/>
                  </a:lnTo>
                  <a:lnTo>
                    <a:pt x="1906057" y="25160"/>
                  </a:lnTo>
                  <a:lnTo>
                    <a:pt x="1952251" y="34082"/>
                  </a:lnTo>
                  <a:lnTo>
                    <a:pt x="1997969" y="44301"/>
                  </a:lnTo>
                  <a:lnTo>
                    <a:pt x="2043190" y="55798"/>
                  </a:lnTo>
                  <a:lnTo>
                    <a:pt x="2087895" y="68553"/>
                  </a:lnTo>
                  <a:lnTo>
                    <a:pt x="2132063" y="82545"/>
                  </a:lnTo>
                  <a:lnTo>
                    <a:pt x="2175675" y="97755"/>
                  </a:lnTo>
                  <a:lnTo>
                    <a:pt x="2218710" y="114162"/>
                  </a:lnTo>
                  <a:lnTo>
                    <a:pt x="2261149" y="131747"/>
                  </a:lnTo>
                  <a:lnTo>
                    <a:pt x="2302971" y="150489"/>
                  </a:lnTo>
                  <a:lnTo>
                    <a:pt x="2344156" y="170368"/>
                  </a:lnTo>
                  <a:lnTo>
                    <a:pt x="2384684" y="191365"/>
                  </a:lnTo>
                  <a:lnTo>
                    <a:pt x="2424536" y="213459"/>
                  </a:lnTo>
                  <a:lnTo>
                    <a:pt x="2463690" y="236630"/>
                  </a:lnTo>
                  <a:lnTo>
                    <a:pt x="2502128" y="260859"/>
                  </a:lnTo>
                  <a:lnTo>
                    <a:pt x="2539829" y="286124"/>
                  </a:lnTo>
                  <a:lnTo>
                    <a:pt x="2576773" y="312407"/>
                  </a:lnTo>
                  <a:lnTo>
                    <a:pt x="2612939" y="339687"/>
                  </a:lnTo>
                  <a:lnTo>
                    <a:pt x="2648309" y="367944"/>
                  </a:lnTo>
                  <a:lnTo>
                    <a:pt x="2682861" y="397158"/>
                  </a:lnTo>
                  <a:lnTo>
                    <a:pt x="2716576" y="427309"/>
                  </a:lnTo>
                  <a:lnTo>
                    <a:pt x="2749434" y="458378"/>
                  </a:lnTo>
                  <a:lnTo>
                    <a:pt x="2781415" y="490343"/>
                  </a:lnTo>
                  <a:lnTo>
                    <a:pt x="2812498" y="523185"/>
                  </a:lnTo>
                  <a:lnTo>
                    <a:pt x="2842664" y="556884"/>
                  </a:lnTo>
                  <a:lnTo>
                    <a:pt x="2871893" y="591419"/>
                  </a:lnTo>
                  <a:lnTo>
                    <a:pt x="2900164" y="626772"/>
                  </a:lnTo>
                  <a:lnTo>
                    <a:pt x="2927457" y="662921"/>
                  </a:lnTo>
                  <a:lnTo>
                    <a:pt x="2953753" y="699847"/>
                  </a:lnTo>
                  <a:lnTo>
                    <a:pt x="2979031" y="737530"/>
                  </a:lnTo>
                  <a:lnTo>
                    <a:pt x="3003272" y="775950"/>
                  </a:lnTo>
                  <a:lnTo>
                    <a:pt x="3026455" y="815086"/>
                  </a:lnTo>
                  <a:lnTo>
                    <a:pt x="3048560" y="854919"/>
                  </a:lnTo>
                  <a:lnTo>
                    <a:pt x="3069567" y="895428"/>
                  </a:lnTo>
                  <a:lnTo>
                    <a:pt x="3089457" y="936594"/>
                  </a:lnTo>
                  <a:lnTo>
                    <a:pt x="3108208" y="978397"/>
                  </a:lnTo>
                  <a:lnTo>
                    <a:pt x="3125802" y="1020816"/>
                  </a:lnTo>
                  <a:lnTo>
                    <a:pt x="3142217" y="1063831"/>
                  </a:lnTo>
                  <a:lnTo>
                    <a:pt x="3157435" y="1107423"/>
                  </a:lnTo>
                  <a:lnTo>
                    <a:pt x="3171434" y="1151572"/>
                  </a:lnTo>
                  <a:lnTo>
                    <a:pt x="3184196" y="1196256"/>
                  </a:lnTo>
                  <a:lnTo>
                    <a:pt x="3195699" y="1241457"/>
                  </a:lnTo>
                  <a:lnTo>
                    <a:pt x="3205924" y="1287155"/>
                  </a:lnTo>
                  <a:lnTo>
                    <a:pt x="3214850" y="1333328"/>
                  </a:lnTo>
                  <a:lnTo>
                    <a:pt x="3222459" y="1379958"/>
                  </a:lnTo>
                  <a:lnTo>
                    <a:pt x="3228728" y="1427024"/>
                  </a:lnTo>
                  <a:lnTo>
                    <a:pt x="3233640" y="1474506"/>
                  </a:lnTo>
                  <a:lnTo>
                    <a:pt x="3237173" y="1522385"/>
                  </a:lnTo>
                  <a:lnTo>
                    <a:pt x="3239308" y="1570639"/>
                  </a:lnTo>
                  <a:lnTo>
                    <a:pt x="3240024" y="1619250"/>
                  </a:lnTo>
                  <a:lnTo>
                    <a:pt x="3239308" y="1667860"/>
                  </a:lnTo>
                  <a:lnTo>
                    <a:pt x="3237173" y="1716114"/>
                  </a:lnTo>
                  <a:lnTo>
                    <a:pt x="3233640" y="1763993"/>
                  </a:lnTo>
                  <a:lnTo>
                    <a:pt x="3228728" y="1811475"/>
                  </a:lnTo>
                  <a:lnTo>
                    <a:pt x="3222459" y="1858541"/>
                  </a:lnTo>
                  <a:lnTo>
                    <a:pt x="3214850" y="1905171"/>
                  </a:lnTo>
                  <a:lnTo>
                    <a:pt x="3205924" y="1951344"/>
                  </a:lnTo>
                  <a:lnTo>
                    <a:pt x="3195699" y="1997042"/>
                  </a:lnTo>
                  <a:lnTo>
                    <a:pt x="3184196" y="2042243"/>
                  </a:lnTo>
                  <a:lnTo>
                    <a:pt x="3171434" y="2086927"/>
                  </a:lnTo>
                  <a:lnTo>
                    <a:pt x="3157435" y="2131076"/>
                  </a:lnTo>
                  <a:lnTo>
                    <a:pt x="3142217" y="2174668"/>
                  </a:lnTo>
                  <a:lnTo>
                    <a:pt x="3125802" y="2217683"/>
                  </a:lnTo>
                  <a:lnTo>
                    <a:pt x="3108208" y="2260102"/>
                  </a:lnTo>
                  <a:lnTo>
                    <a:pt x="3089457" y="2301905"/>
                  </a:lnTo>
                  <a:lnTo>
                    <a:pt x="3069567" y="2343071"/>
                  </a:lnTo>
                  <a:lnTo>
                    <a:pt x="3048560" y="2383580"/>
                  </a:lnTo>
                  <a:lnTo>
                    <a:pt x="3026455" y="2423413"/>
                  </a:lnTo>
                  <a:lnTo>
                    <a:pt x="3003272" y="2462549"/>
                  </a:lnTo>
                  <a:lnTo>
                    <a:pt x="2979031" y="2500969"/>
                  </a:lnTo>
                  <a:lnTo>
                    <a:pt x="2953753" y="2538652"/>
                  </a:lnTo>
                  <a:lnTo>
                    <a:pt x="2927457" y="2575578"/>
                  </a:lnTo>
                  <a:lnTo>
                    <a:pt x="2900164" y="2611727"/>
                  </a:lnTo>
                  <a:lnTo>
                    <a:pt x="2871893" y="2647080"/>
                  </a:lnTo>
                  <a:lnTo>
                    <a:pt x="2842664" y="2681615"/>
                  </a:lnTo>
                  <a:lnTo>
                    <a:pt x="2812498" y="2715314"/>
                  </a:lnTo>
                  <a:lnTo>
                    <a:pt x="2781415" y="2748156"/>
                  </a:lnTo>
                  <a:lnTo>
                    <a:pt x="2749434" y="2780121"/>
                  </a:lnTo>
                  <a:lnTo>
                    <a:pt x="2716576" y="2811190"/>
                  </a:lnTo>
                  <a:lnTo>
                    <a:pt x="2682861" y="2841341"/>
                  </a:lnTo>
                  <a:lnTo>
                    <a:pt x="2648309" y="2870555"/>
                  </a:lnTo>
                  <a:lnTo>
                    <a:pt x="2612939" y="2898812"/>
                  </a:lnTo>
                  <a:lnTo>
                    <a:pt x="2576773" y="2926092"/>
                  </a:lnTo>
                  <a:lnTo>
                    <a:pt x="2539829" y="2952375"/>
                  </a:lnTo>
                  <a:lnTo>
                    <a:pt x="2502128" y="2977640"/>
                  </a:lnTo>
                  <a:lnTo>
                    <a:pt x="2463690" y="3001869"/>
                  </a:lnTo>
                  <a:lnTo>
                    <a:pt x="2424536" y="3025040"/>
                  </a:lnTo>
                  <a:lnTo>
                    <a:pt x="2384684" y="3047134"/>
                  </a:lnTo>
                  <a:lnTo>
                    <a:pt x="2344156" y="3068131"/>
                  </a:lnTo>
                  <a:lnTo>
                    <a:pt x="2302971" y="3088010"/>
                  </a:lnTo>
                  <a:lnTo>
                    <a:pt x="2261149" y="3106752"/>
                  </a:lnTo>
                  <a:lnTo>
                    <a:pt x="2218710" y="3124337"/>
                  </a:lnTo>
                  <a:lnTo>
                    <a:pt x="2175675" y="3140744"/>
                  </a:lnTo>
                  <a:lnTo>
                    <a:pt x="2132063" y="3155954"/>
                  </a:lnTo>
                  <a:lnTo>
                    <a:pt x="2087895" y="3169946"/>
                  </a:lnTo>
                  <a:lnTo>
                    <a:pt x="2043190" y="3182701"/>
                  </a:lnTo>
                  <a:lnTo>
                    <a:pt x="1997969" y="3194198"/>
                  </a:lnTo>
                  <a:lnTo>
                    <a:pt x="1952251" y="3204417"/>
                  </a:lnTo>
                  <a:lnTo>
                    <a:pt x="1906057" y="3213339"/>
                  </a:lnTo>
                  <a:lnTo>
                    <a:pt x="1859407" y="3220944"/>
                  </a:lnTo>
                  <a:lnTo>
                    <a:pt x="1812320" y="3227210"/>
                  </a:lnTo>
                  <a:lnTo>
                    <a:pt x="1764817" y="3232119"/>
                  </a:lnTo>
                  <a:lnTo>
                    <a:pt x="1716918" y="3235651"/>
                  </a:lnTo>
                  <a:lnTo>
                    <a:pt x="1668643" y="3237784"/>
                  </a:lnTo>
                  <a:lnTo>
                    <a:pt x="1620012" y="3238499"/>
                  </a:lnTo>
                  <a:lnTo>
                    <a:pt x="1571380" y="3237784"/>
                  </a:lnTo>
                  <a:lnTo>
                    <a:pt x="1523105" y="3235651"/>
                  </a:lnTo>
                  <a:lnTo>
                    <a:pt x="1475206" y="3232119"/>
                  </a:lnTo>
                  <a:lnTo>
                    <a:pt x="1427703" y="3227210"/>
                  </a:lnTo>
                  <a:lnTo>
                    <a:pt x="1380616" y="3220944"/>
                  </a:lnTo>
                  <a:lnTo>
                    <a:pt x="1333966" y="3213339"/>
                  </a:lnTo>
                  <a:lnTo>
                    <a:pt x="1287772" y="3204417"/>
                  </a:lnTo>
                  <a:lnTo>
                    <a:pt x="1242054" y="3194198"/>
                  </a:lnTo>
                  <a:lnTo>
                    <a:pt x="1196833" y="3182701"/>
                  </a:lnTo>
                  <a:lnTo>
                    <a:pt x="1152128" y="3169946"/>
                  </a:lnTo>
                  <a:lnTo>
                    <a:pt x="1107960" y="3155954"/>
                  </a:lnTo>
                  <a:lnTo>
                    <a:pt x="1064348" y="3140744"/>
                  </a:lnTo>
                  <a:lnTo>
                    <a:pt x="1021313" y="3124337"/>
                  </a:lnTo>
                  <a:lnTo>
                    <a:pt x="978874" y="3106752"/>
                  </a:lnTo>
                  <a:lnTo>
                    <a:pt x="937052" y="3088010"/>
                  </a:lnTo>
                  <a:lnTo>
                    <a:pt x="895867" y="3068131"/>
                  </a:lnTo>
                  <a:lnTo>
                    <a:pt x="855339" y="3047134"/>
                  </a:lnTo>
                  <a:lnTo>
                    <a:pt x="815487" y="3025040"/>
                  </a:lnTo>
                  <a:lnTo>
                    <a:pt x="776333" y="3001869"/>
                  </a:lnTo>
                  <a:lnTo>
                    <a:pt x="737895" y="2977640"/>
                  </a:lnTo>
                  <a:lnTo>
                    <a:pt x="700194" y="2952375"/>
                  </a:lnTo>
                  <a:lnTo>
                    <a:pt x="663250" y="2926092"/>
                  </a:lnTo>
                  <a:lnTo>
                    <a:pt x="627084" y="2898812"/>
                  </a:lnTo>
                  <a:lnTo>
                    <a:pt x="591714" y="2870555"/>
                  </a:lnTo>
                  <a:lnTo>
                    <a:pt x="557162" y="2841341"/>
                  </a:lnTo>
                  <a:lnTo>
                    <a:pt x="523447" y="2811190"/>
                  </a:lnTo>
                  <a:lnTo>
                    <a:pt x="490589" y="2780121"/>
                  </a:lnTo>
                  <a:lnTo>
                    <a:pt x="458608" y="2748156"/>
                  </a:lnTo>
                  <a:lnTo>
                    <a:pt x="427525" y="2715314"/>
                  </a:lnTo>
                  <a:lnTo>
                    <a:pt x="397359" y="2681615"/>
                  </a:lnTo>
                  <a:lnTo>
                    <a:pt x="368130" y="2647080"/>
                  </a:lnTo>
                  <a:lnTo>
                    <a:pt x="339859" y="2611727"/>
                  </a:lnTo>
                  <a:lnTo>
                    <a:pt x="312566" y="2575578"/>
                  </a:lnTo>
                  <a:lnTo>
                    <a:pt x="286270" y="2538652"/>
                  </a:lnTo>
                  <a:lnTo>
                    <a:pt x="260992" y="2500969"/>
                  </a:lnTo>
                  <a:lnTo>
                    <a:pt x="236751" y="2462549"/>
                  </a:lnTo>
                  <a:lnTo>
                    <a:pt x="213568" y="2423413"/>
                  </a:lnTo>
                  <a:lnTo>
                    <a:pt x="191463" y="2383580"/>
                  </a:lnTo>
                  <a:lnTo>
                    <a:pt x="170456" y="2343071"/>
                  </a:lnTo>
                  <a:lnTo>
                    <a:pt x="150566" y="2301905"/>
                  </a:lnTo>
                  <a:lnTo>
                    <a:pt x="131815" y="2260102"/>
                  </a:lnTo>
                  <a:lnTo>
                    <a:pt x="114221" y="2217683"/>
                  </a:lnTo>
                  <a:lnTo>
                    <a:pt x="97806" y="2174668"/>
                  </a:lnTo>
                  <a:lnTo>
                    <a:pt x="82588" y="2131076"/>
                  </a:lnTo>
                  <a:lnTo>
                    <a:pt x="68589" y="2086927"/>
                  </a:lnTo>
                  <a:lnTo>
                    <a:pt x="55827" y="2042243"/>
                  </a:lnTo>
                  <a:lnTo>
                    <a:pt x="44324" y="1997042"/>
                  </a:lnTo>
                  <a:lnTo>
                    <a:pt x="34099" y="1951344"/>
                  </a:lnTo>
                  <a:lnTo>
                    <a:pt x="25173" y="1905171"/>
                  </a:lnTo>
                  <a:lnTo>
                    <a:pt x="17564" y="1858541"/>
                  </a:lnTo>
                  <a:lnTo>
                    <a:pt x="11295" y="1811475"/>
                  </a:lnTo>
                  <a:lnTo>
                    <a:pt x="6383" y="1763993"/>
                  </a:lnTo>
                  <a:lnTo>
                    <a:pt x="2850" y="1716114"/>
                  </a:lnTo>
                  <a:lnTo>
                    <a:pt x="715" y="1667860"/>
                  </a:lnTo>
                  <a:lnTo>
                    <a:pt x="0" y="161925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97583" y="1654693"/>
              <a:ext cx="2007235" cy="1628775"/>
            </a:xfrm>
            <a:custGeom>
              <a:avLst/>
              <a:gdLst/>
              <a:ahLst/>
              <a:cxnLst/>
              <a:rect l="l" t="t" r="r" b="b"/>
              <a:pathLst>
                <a:path w="2007235" h="1628775">
                  <a:moveTo>
                    <a:pt x="0" y="1628510"/>
                  </a:moveTo>
                  <a:lnTo>
                    <a:pt x="845058" y="1017132"/>
                  </a:lnTo>
                </a:path>
                <a:path w="2007235" h="1628775">
                  <a:moveTo>
                    <a:pt x="883539" y="986906"/>
                  </a:moveTo>
                  <a:lnTo>
                    <a:pt x="856458" y="946574"/>
                  </a:lnTo>
                  <a:lnTo>
                    <a:pt x="832928" y="904921"/>
                  </a:lnTo>
                  <a:lnTo>
                    <a:pt x="812917" y="862138"/>
                  </a:lnTo>
                  <a:lnTo>
                    <a:pt x="796394" y="818418"/>
                  </a:lnTo>
                  <a:lnTo>
                    <a:pt x="783330" y="773956"/>
                  </a:lnTo>
                  <a:lnTo>
                    <a:pt x="773694" y="728943"/>
                  </a:lnTo>
                  <a:lnTo>
                    <a:pt x="767456" y="683573"/>
                  </a:lnTo>
                  <a:lnTo>
                    <a:pt x="764584" y="638039"/>
                  </a:lnTo>
                  <a:lnTo>
                    <a:pt x="765050" y="592534"/>
                  </a:lnTo>
                  <a:lnTo>
                    <a:pt x="768821" y="547251"/>
                  </a:lnTo>
                  <a:lnTo>
                    <a:pt x="775868" y="502383"/>
                  </a:lnTo>
                  <a:lnTo>
                    <a:pt x="786161" y="458122"/>
                  </a:lnTo>
                  <a:lnTo>
                    <a:pt x="799668" y="414663"/>
                  </a:lnTo>
                  <a:lnTo>
                    <a:pt x="816360" y="372198"/>
                  </a:lnTo>
                  <a:lnTo>
                    <a:pt x="836206" y="330919"/>
                  </a:lnTo>
                  <a:lnTo>
                    <a:pt x="859175" y="291021"/>
                  </a:lnTo>
                  <a:lnTo>
                    <a:pt x="885238" y="252696"/>
                  </a:lnTo>
                  <a:lnTo>
                    <a:pt x="914363" y="216137"/>
                  </a:lnTo>
                  <a:lnTo>
                    <a:pt x="946520" y="181538"/>
                  </a:lnTo>
                  <a:lnTo>
                    <a:pt x="981679" y="149090"/>
                  </a:lnTo>
                  <a:lnTo>
                    <a:pt x="1019810" y="118988"/>
                  </a:lnTo>
                  <a:lnTo>
                    <a:pt x="1060157" y="91907"/>
                  </a:lnTo>
                  <a:lnTo>
                    <a:pt x="1101824" y="68374"/>
                  </a:lnTo>
                  <a:lnTo>
                    <a:pt x="1144618" y="48359"/>
                  </a:lnTo>
                  <a:lnTo>
                    <a:pt x="1188344" y="31832"/>
                  </a:lnTo>
                  <a:lnTo>
                    <a:pt x="1232812" y="18763"/>
                  </a:lnTo>
                  <a:lnTo>
                    <a:pt x="1277828" y="9121"/>
                  </a:lnTo>
                  <a:lnTo>
                    <a:pt x="1323198" y="2877"/>
                  </a:lnTo>
                  <a:lnTo>
                    <a:pt x="1368732" y="0"/>
                  </a:lnTo>
                  <a:lnTo>
                    <a:pt x="1414234" y="459"/>
                  </a:lnTo>
                  <a:lnTo>
                    <a:pt x="1459514" y="4225"/>
                  </a:lnTo>
                  <a:lnTo>
                    <a:pt x="1504378" y="11268"/>
                  </a:lnTo>
                  <a:lnTo>
                    <a:pt x="1548633" y="21557"/>
                  </a:lnTo>
                  <a:lnTo>
                    <a:pt x="1592087" y="35062"/>
                  </a:lnTo>
                  <a:lnTo>
                    <a:pt x="1634546" y="51753"/>
                  </a:lnTo>
                  <a:lnTo>
                    <a:pt x="1675818" y="71600"/>
                  </a:lnTo>
                  <a:lnTo>
                    <a:pt x="1715711" y="94572"/>
                  </a:lnTo>
                  <a:lnTo>
                    <a:pt x="1754030" y="120640"/>
                  </a:lnTo>
                  <a:lnTo>
                    <a:pt x="1790585" y="149772"/>
                  </a:lnTo>
                  <a:lnTo>
                    <a:pt x="1825181" y="181940"/>
                  </a:lnTo>
                  <a:lnTo>
                    <a:pt x="1857626" y="217112"/>
                  </a:lnTo>
                  <a:lnTo>
                    <a:pt x="1887727" y="255259"/>
                  </a:lnTo>
                  <a:lnTo>
                    <a:pt x="1914809" y="295590"/>
                  </a:lnTo>
                  <a:lnTo>
                    <a:pt x="1938342" y="337244"/>
                  </a:lnTo>
                  <a:lnTo>
                    <a:pt x="1958357" y="380027"/>
                  </a:lnTo>
                  <a:lnTo>
                    <a:pt x="1974884" y="423746"/>
                  </a:lnTo>
                  <a:lnTo>
                    <a:pt x="1987954" y="468209"/>
                  </a:lnTo>
                  <a:lnTo>
                    <a:pt x="1997597" y="513221"/>
                  </a:lnTo>
                  <a:lnTo>
                    <a:pt x="2003843" y="558591"/>
                  </a:lnTo>
                  <a:lnTo>
                    <a:pt x="2006723" y="604125"/>
                  </a:lnTo>
                  <a:lnTo>
                    <a:pt x="2006266" y="649630"/>
                  </a:lnTo>
                  <a:lnTo>
                    <a:pt x="2002504" y="694914"/>
                  </a:lnTo>
                  <a:lnTo>
                    <a:pt x="1995466" y="739782"/>
                  </a:lnTo>
                  <a:lnTo>
                    <a:pt x="1985182" y="784042"/>
                  </a:lnTo>
                  <a:lnTo>
                    <a:pt x="1971683" y="827502"/>
                  </a:lnTo>
                  <a:lnTo>
                    <a:pt x="1955000" y="869967"/>
                  </a:lnTo>
                  <a:lnTo>
                    <a:pt x="1935162" y="911245"/>
                  </a:lnTo>
                  <a:lnTo>
                    <a:pt x="1912199" y="951143"/>
                  </a:lnTo>
                  <a:lnTo>
                    <a:pt x="1886143" y="989468"/>
                  </a:lnTo>
                  <a:lnTo>
                    <a:pt x="1857023" y="1026027"/>
                  </a:lnTo>
                  <a:lnTo>
                    <a:pt x="1824870" y="1060627"/>
                  </a:lnTo>
                  <a:lnTo>
                    <a:pt x="1789713" y="1093075"/>
                  </a:lnTo>
                  <a:lnTo>
                    <a:pt x="1751584" y="1123177"/>
                  </a:lnTo>
                  <a:lnTo>
                    <a:pt x="1711235" y="1150258"/>
                  </a:lnTo>
                  <a:lnTo>
                    <a:pt x="1669565" y="1173791"/>
                  </a:lnTo>
                  <a:lnTo>
                    <a:pt x="1626768" y="1193805"/>
                  </a:lnTo>
                  <a:lnTo>
                    <a:pt x="1583037" y="1210332"/>
                  </a:lnTo>
                  <a:lnTo>
                    <a:pt x="1538563" y="1223402"/>
                  </a:lnTo>
                  <a:lnTo>
                    <a:pt x="1493540" y="1233043"/>
                  </a:lnTo>
                  <a:lnTo>
                    <a:pt x="1448162" y="1239288"/>
                  </a:lnTo>
                  <a:lnTo>
                    <a:pt x="1402620" y="1242165"/>
                  </a:lnTo>
                  <a:lnTo>
                    <a:pt x="1357109" y="1241706"/>
                  </a:lnTo>
                  <a:lnTo>
                    <a:pt x="1311820" y="1237939"/>
                  </a:lnTo>
                  <a:lnTo>
                    <a:pt x="1266947" y="1230897"/>
                  </a:lnTo>
                  <a:lnTo>
                    <a:pt x="1222683" y="1220608"/>
                  </a:lnTo>
                  <a:lnTo>
                    <a:pt x="1179221" y="1207103"/>
                  </a:lnTo>
                  <a:lnTo>
                    <a:pt x="1136753" y="1190412"/>
                  </a:lnTo>
                  <a:lnTo>
                    <a:pt x="1095473" y="1170565"/>
                  </a:lnTo>
                  <a:lnTo>
                    <a:pt x="1055574" y="1147593"/>
                  </a:lnTo>
                  <a:lnTo>
                    <a:pt x="1017248" y="1121525"/>
                  </a:lnTo>
                  <a:lnTo>
                    <a:pt x="980688" y="1092392"/>
                  </a:lnTo>
                  <a:lnTo>
                    <a:pt x="946088" y="1060225"/>
                  </a:lnTo>
                  <a:lnTo>
                    <a:pt x="913641" y="1025053"/>
                  </a:lnTo>
                  <a:lnTo>
                    <a:pt x="883539" y="986906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22423" y="1820816"/>
              <a:ext cx="934085" cy="927100"/>
            </a:xfrm>
            <a:custGeom>
              <a:avLst/>
              <a:gdLst/>
              <a:ahLst/>
              <a:cxnLst/>
              <a:rect l="l" t="t" r="r" b="b"/>
              <a:pathLst>
                <a:path w="934085" h="927100">
                  <a:moveTo>
                    <a:pt x="86588" y="740646"/>
                  </a:moveTo>
                  <a:lnTo>
                    <a:pt x="60833" y="701174"/>
                  </a:lnTo>
                  <a:lnTo>
                    <a:pt x="39682" y="660034"/>
                  </a:lnTo>
                  <a:lnTo>
                    <a:pt x="23077" y="617552"/>
                  </a:lnTo>
                  <a:lnTo>
                    <a:pt x="10966" y="574053"/>
                  </a:lnTo>
                  <a:lnTo>
                    <a:pt x="3292" y="529864"/>
                  </a:lnTo>
                  <a:lnTo>
                    <a:pt x="0" y="485310"/>
                  </a:lnTo>
                  <a:lnTo>
                    <a:pt x="1034" y="440718"/>
                  </a:lnTo>
                  <a:lnTo>
                    <a:pt x="6340" y="396412"/>
                  </a:lnTo>
                  <a:lnTo>
                    <a:pt x="15863" y="352720"/>
                  </a:lnTo>
                  <a:lnTo>
                    <a:pt x="29546" y="309967"/>
                  </a:lnTo>
                  <a:lnTo>
                    <a:pt x="47336" y="268479"/>
                  </a:lnTo>
                  <a:lnTo>
                    <a:pt x="69176" y="228582"/>
                  </a:lnTo>
                  <a:lnTo>
                    <a:pt x="95011" y="190601"/>
                  </a:lnTo>
                  <a:lnTo>
                    <a:pt x="124786" y="154864"/>
                  </a:lnTo>
                  <a:lnTo>
                    <a:pt x="158446" y="121696"/>
                  </a:lnTo>
                  <a:lnTo>
                    <a:pt x="195935" y="91422"/>
                  </a:lnTo>
                  <a:lnTo>
                    <a:pt x="236246" y="65010"/>
                  </a:lnTo>
                  <a:lnTo>
                    <a:pt x="278140" y="43132"/>
                  </a:lnTo>
                  <a:lnTo>
                    <a:pt x="321290" y="25739"/>
                  </a:lnTo>
                  <a:lnTo>
                    <a:pt x="365367" y="12785"/>
                  </a:lnTo>
                  <a:lnTo>
                    <a:pt x="410046" y="4221"/>
                  </a:lnTo>
                  <a:lnTo>
                    <a:pt x="454997" y="0"/>
                  </a:lnTo>
                  <a:lnTo>
                    <a:pt x="499893" y="73"/>
                  </a:lnTo>
                  <a:lnTo>
                    <a:pt x="544408" y="4395"/>
                  </a:lnTo>
                  <a:lnTo>
                    <a:pt x="588212" y="12916"/>
                  </a:lnTo>
                  <a:lnTo>
                    <a:pt x="630979" y="25590"/>
                  </a:lnTo>
                  <a:lnTo>
                    <a:pt x="672380" y="42368"/>
                  </a:lnTo>
                  <a:lnTo>
                    <a:pt x="712089" y="63204"/>
                  </a:lnTo>
                  <a:lnTo>
                    <a:pt x="749778" y="88049"/>
                  </a:lnTo>
                  <a:lnTo>
                    <a:pt x="785118" y="116855"/>
                  </a:lnTo>
                  <a:lnTo>
                    <a:pt x="817784" y="149576"/>
                  </a:lnTo>
                  <a:lnTo>
                    <a:pt x="847445" y="186164"/>
                  </a:lnTo>
                  <a:lnTo>
                    <a:pt x="873200" y="225636"/>
                  </a:lnTo>
                  <a:lnTo>
                    <a:pt x="894352" y="266780"/>
                  </a:lnTo>
                  <a:lnTo>
                    <a:pt x="910956" y="309268"/>
                  </a:lnTo>
                  <a:lnTo>
                    <a:pt x="923068" y="352774"/>
                  </a:lnTo>
                  <a:lnTo>
                    <a:pt x="930742" y="396971"/>
                  </a:lnTo>
                  <a:lnTo>
                    <a:pt x="934034" y="441533"/>
                  </a:lnTo>
                  <a:lnTo>
                    <a:pt x="933000" y="486133"/>
                  </a:lnTo>
                  <a:lnTo>
                    <a:pt x="927694" y="530445"/>
                  </a:lnTo>
                  <a:lnTo>
                    <a:pt x="918171" y="574142"/>
                  </a:lnTo>
                  <a:lnTo>
                    <a:pt x="904488" y="616898"/>
                  </a:lnTo>
                  <a:lnTo>
                    <a:pt x="886698" y="658387"/>
                  </a:lnTo>
                  <a:lnTo>
                    <a:pt x="864858" y="698281"/>
                  </a:lnTo>
                  <a:lnTo>
                    <a:pt x="839023" y="736255"/>
                  </a:lnTo>
                  <a:lnTo>
                    <a:pt x="809248" y="771982"/>
                  </a:lnTo>
                  <a:lnTo>
                    <a:pt x="775588" y="805135"/>
                  </a:lnTo>
                  <a:lnTo>
                    <a:pt x="738098" y="835388"/>
                  </a:lnTo>
                  <a:lnTo>
                    <a:pt x="697788" y="861821"/>
                  </a:lnTo>
                  <a:lnTo>
                    <a:pt x="655894" y="883719"/>
                  </a:lnTo>
                  <a:lnTo>
                    <a:pt x="612744" y="901128"/>
                  </a:lnTo>
                  <a:lnTo>
                    <a:pt x="568667" y="914096"/>
                  </a:lnTo>
                  <a:lnTo>
                    <a:pt x="523988" y="922670"/>
                  </a:lnTo>
                  <a:lnTo>
                    <a:pt x="479037" y="926899"/>
                  </a:lnTo>
                  <a:lnTo>
                    <a:pt x="434141" y="926830"/>
                  </a:lnTo>
                  <a:lnTo>
                    <a:pt x="389626" y="922510"/>
                  </a:lnTo>
                  <a:lnTo>
                    <a:pt x="345822" y="913987"/>
                  </a:lnTo>
                  <a:lnTo>
                    <a:pt x="303055" y="901309"/>
                  </a:lnTo>
                  <a:lnTo>
                    <a:pt x="261654" y="884523"/>
                  </a:lnTo>
                  <a:lnTo>
                    <a:pt x="221945" y="863677"/>
                  </a:lnTo>
                  <a:lnTo>
                    <a:pt x="184256" y="838819"/>
                  </a:lnTo>
                  <a:lnTo>
                    <a:pt x="148915" y="809996"/>
                  </a:lnTo>
                  <a:lnTo>
                    <a:pt x="116250" y="777255"/>
                  </a:lnTo>
                  <a:lnTo>
                    <a:pt x="86588" y="740646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85744" y="2519172"/>
              <a:ext cx="2217420" cy="2217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41014" y="2686050"/>
              <a:ext cx="1795780" cy="1795780"/>
            </a:xfrm>
            <a:custGeom>
              <a:avLst/>
              <a:gdLst/>
              <a:ahLst/>
              <a:cxnLst/>
              <a:rect l="l" t="t" r="r" b="b"/>
              <a:pathLst>
                <a:path w="1795779" h="1795779">
                  <a:moveTo>
                    <a:pt x="897636" y="0"/>
                  </a:moveTo>
                  <a:lnTo>
                    <a:pt x="849958" y="1244"/>
                  </a:lnTo>
                  <a:lnTo>
                    <a:pt x="802929" y="4934"/>
                  </a:lnTo>
                  <a:lnTo>
                    <a:pt x="756611" y="11010"/>
                  </a:lnTo>
                  <a:lnTo>
                    <a:pt x="711065" y="19409"/>
                  </a:lnTo>
                  <a:lnTo>
                    <a:pt x="666355" y="30068"/>
                  </a:lnTo>
                  <a:lnTo>
                    <a:pt x="622541" y="42926"/>
                  </a:lnTo>
                  <a:lnTo>
                    <a:pt x="579686" y="57921"/>
                  </a:lnTo>
                  <a:lnTo>
                    <a:pt x="537851" y="74991"/>
                  </a:lnTo>
                  <a:lnTo>
                    <a:pt x="497100" y="94073"/>
                  </a:lnTo>
                  <a:lnTo>
                    <a:pt x="457493" y="115106"/>
                  </a:lnTo>
                  <a:lnTo>
                    <a:pt x="419093" y="138029"/>
                  </a:lnTo>
                  <a:lnTo>
                    <a:pt x="381962" y="162777"/>
                  </a:lnTo>
                  <a:lnTo>
                    <a:pt x="346161" y="189291"/>
                  </a:lnTo>
                  <a:lnTo>
                    <a:pt x="311754" y="217508"/>
                  </a:lnTo>
                  <a:lnTo>
                    <a:pt x="278801" y="247365"/>
                  </a:lnTo>
                  <a:lnTo>
                    <a:pt x="247365" y="278801"/>
                  </a:lnTo>
                  <a:lnTo>
                    <a:pt x="217508" y="311754"/>
                  </a:lnTo>
                  <a:lnTo>
                    <a:pt x="189291" y="346161"/>
                  </a:lnTo>
                  <a:lnTo>
                    <a:pt x="162777" y="381962"/>
                  </a:lnTo>
                  <a:lnTo>
                    <a:pt x="138029" y="419093"/>
                  </a:lnTo>
                  <a:lnTo>
                    <a:pt x="115106" y="457493"/>
                  </a:lnTo>
                  <a:lnTo>
                    <a:pt x="94073" y="497100"/>
                  </a:lnTo>
                  <a:lnTo>
                    <a:pt x="74991" y="537851"/>
                  </a:lnTo>
                  <a:lnTo>
                    <a:pt x="57921" y="579686"/>
                  </a:lnTo>
                  <a:lnTo>
                    <a:pt x="42926" y="622541"/>
                  </a:lnTo>
                  <a:lnTo>
                    <a:pt x="30068" y="666355"/>
                  </a:lnTo>
                  <a:lnTo>
                    <a:pt x="19409" y="711065"/>
                  </a:lnTo>
                  <a:lnTo>
                    <a:pt x="11010" y="756611"/>
                  </a:lnTo>
                  <a:lnTo>
                    <a:pt x="4934" y="802929"/>
                  </a:lnTo>
                  <a:lnTo>
                    <a:pt x="1244" y="849958"/>
                  </a:lnTo>
                  <a:lnTo>
                    <a:pt x="0" y="897636"/>
                  </a:lnTo>
                  <a:lnTo>
                    <a:pt x="1244" y="945313"/>
                  </a:lnTo>
                  <a:lnTo>
                    <a:pt x="4934" y="992342"/>
                  </a:lnTo>
                  <a:lnTo>
                    <a:pt x="11010" y="1038660"/>
                  </a:lnTo>
                  <a:lnTo>
                    <a:pt x="19409" y="1084206"/>
                  </a:lnTo>
                  <a:lnTo>
                    <a:pt x="30068" y="1128916"/>
                  </a:lnTo>
                  <a:lnTo>
                    <a:pt x="42926" y="1172730"/>
                  </a:lnTo>
                  <a:lnTo>
                    <a:pt x="57921" y="1215585"/>
                  </a:lnTo>
                  <a:lnTo>
                    <a:pt x="74991" y="1257420"/>
                  </a:lnTo>
                  <a:lnTo>
                    <a:pt x="94073" y="1298171"/>
                  </a:lnTo>
                  <a:lnTo>
                    <a:pt x="115106" y="1337778"/>
                  </a:lnTo>
                  <a:lnTo>
                    <a:pt x="138029" y="1376178"/>
                  </a:lnTo>
                  <a:lnTo>
                    <a:pt x="162777" y="1413309"/>
                  </a:lnTo>
                  <a:lnTo>
                    <a:pt x="189291" y="1449110"/>
                  </a:lnTo>
                  <a:lnTo>
                    <a:pt x="217508" y="1483517"/>
                  </a:lnTo>
                  <a:lnTo>
                    <a:pt x="247365" y="1516470"/>
                  </a:lnTo>
                  <a:lnTo>
                    <a:pt x="278801" y="1547906"/>
                  </a:lnTo>
                  <a:lnTo>
                    <a:pt x="311754" y="1577763"/>
                  </a:lnTo>
                  <a:lnTo>
                    <a:pt x="346161" y="1605980"/>
                  </a:lnTo>
                  <a:lnTo>
                    <a:pt x="381962" y="1632494"/>
                  </a:lnTo>
                  <a:lnTo>
                    <a:pt x="419093" y="1657242"/>
                  </a:lnTo>
                  <a:lnTo>
                    <a:pt x="457493" y="1680165"/>
                  </a:lnTo>
                  <a:lnTo>
                    <a:pt x="497100" y="1701198"/>
                  </a:lnTo>
                  <a:lnTo>
                    <a:pt x="537851" y="1720280"/>
                  </a:lnTo>
                  <a:lnTo>
                    <a:pt x="579686" y="1737350"/>
                  </a:lnTo>
                  <a:lnTo>
                    <a:pt x="622541" y="1752345"/>
                  </a:lnTo>
                  <a:lnTo>
                    <a:pt x="666355" y="1765203"/>
                  </a:lnTo>
                  <a:lnTo>
                    <a:pt x="711065" y="1775862"/>
                  </a:lnTo>
                  <a:lnTo>
                    <a:pt x="756611" y="1784261"/>
                  </a:lnTo>
                  <a:lnTo>
                    <a:pt x="802929" y="1790337"/>
                  </a:lnTo>
                  <a:lnTo>
                    <a:pt x="849958" y="1794027"/>
                  </a:lnTo>
                  <a:lnTo>
                    <a:pt x="897636" y="1795272"/>
                  </a:lnTo>
                  <a:lnTo>
                    <a:pt x="945313" y="1794027"/>
                  </a:lnTo>
                  <a:lnTo>
                    <a:pt x="992342" y="1790337"/>
                  </a:lnTo>
                  <a:lnTo>
                    <a:pt x="1038660" y="1784261"/>
                  </a:lnTo>
                  <a:lnTo>
                    <a:pt x="1084206" y="1775862"/>
                  </a:lnTo>
                  <a:lnTo>
                    <a:pt x="1128916" y="1765203"/>
                  </a:lnTo>
                  <a:lnTo>
                    <a:pt x="1172730" y="1752345"/>
                  </a:lnTo>
                  <a:lnTo>
                    <a:pt x="1215585" y="1737350"/>
                  </a:lnTo>
                  <a:lnTo>
                    <a:pt x="1257420" y="1720280"/>
                  </a:lnTo>
                  <a:lnTo>
                    <a:pt x="1298171" y="1701198"/>
                  </a:lnTo>
                  <a:lnTo>
                    <a:pt x="1337778" y="1680165"/>
                  </a:lnTo>
                  <a:lnTo>
                    <a:pt x="1376178" y="1657242"/>
                  </a:lnTo>
                  <a:lnTo>
                    <a:pt x="1413309" y="1632494"/>
                  </a:lnTo>
                  <a:lnTo>
                    <a:pt x="1449110" y="1605980"/>
                  </a:lnTo>
                  <a:lnTo>
                    <a:pt x="1483517" y="1577763"/>
                  </a:lnTo>
                  <a:lnTo>
                    <a:pt x="1516470" y="1547906"/>
                  </a:lnTo>
                  <a:lnTo>
                    <a:pt x="1547906" y="1516470"/>
                  </a:lnTo>
                  <a:lnTo>
                    <a:pt x="1577763" y="1483517"/>
                  </a:lnTo>
                  <a:lnTo>
                    <a:pt x="1605980" y="1449110"/>
                  </a:lnTo>
                  <a:lnTo>
                    <a:pt x="1632494" y="1413309"/>
                  </a:lnTo>
                  <a:lnTo>
                    <a:pt x="1657242" y="1376178"/>
                  </a:lnTo>
                  <a:lnTo>
                    <a:pt x="1680165" y="1337778"/>
                  </a:lnTo>
                  <a:lnTo>
                    <a:pt x="1701198" y="1298171"/>
                  </a:lnTo>
                  <a:lnTo>
                    <a:pt x="1720280" y="1257420"/>
                  </a:lnTo>
                  <a:lnTo>
                    <a:pt x="1737350" y="1215585"/>
                  </a:lnTo>
                  <a:lnTo>
                    <a:pt x="1752345" y="1172730"/>
                  </a:lnTo>
                  <a:lnTo>
                    <a:pt x="1765203" y="1128916"/>
                  </a:lnTo>
                  <a:lnTo>
                    <a:pt x="1775862" y="1084206"/>
                  </a:lnTo>
                  <a:lnTo>
                    <a:pt x="1784261" y="1038660"/>
                  </a:lnTo>
                  <a:lnTo>
                    <a:pt x="1790337" y="992342"/>
                  </a:lnTo>
                  <a:lnTo>
                    <a:pt x="1794027" y="945313"/>
                  </a:lnTo>
                  <a:lnTo>
                    <a:pt x="1795272" y="897636"/>
                  </a:lnTo>
                  <a:lnTo>
                    <a:pt x="1794027" y="849958"/>
                  </a:lnTo>
                  <a:lnTo>
                    <a:pt x="1790337" y="802929"/>
                  </a:lnTo>
                  <a:lnTo>
                    <a:pt x="1784261" y="756611"/>
                  </a:lnTo>
                  <a:lnTo>
                    <a:pt x="1775862" y="711065"/>
                  </a:lnTo>
                  <a:lnTo>
                    <a:pt x="1765203" y="666355"/>
                  </a:lnTo>
                  <a:lnTo>
                    <a:pt x="1752345" y="622541"/>
                  </a:lnTo>
                  <a:lnTo>
                    <a:pt x="1737350" y="579686"/>
                  </a:lnTo>
                  <a:lnTo>
                    <a:pt x="1720280" y="537851"/>
                  </a:lnTo>
                  <a:lnTo>
                    <a:pt x="1701198" y="497100"/>
                  </a:lnTo>
                  <a:lnTo>
                    <a:pt x="1680165" y="457493"/>
                  </a:lnTo>
                  <a:lnTo>
                    <a:pt x="1657242" y="419093"/>
                  </a:lnTo>
                  <a:lnTo>
                    <a:pt x="1632494" y="381962"/>
                  </a:lnTo>
                  <a:lnTo>
                    <a:pt x="1605980" y="346161"/>
                  </a:lnTo>
                  <a:lnTo>
                    <a:pt x="1577763" y="311754"/>
                  </a:lnTo>
                  <a:lnTo>
                    <a:pt x="1547906" y="278801"/>
                  </a:lnTo>
                  <a:lnTo>
                    <a:pt x="1516470" y="247365"/>
                  </a:lnTo>
                  <a:lnTo>
                    <a:pt x="1483517" y="217508"/>
                  </a:lnTo>
                  <a:lnTo>
                    <a:pt x="1449110" y="189291"/>
                  </a:lnTo>
                  <a:lnTo>
                    <a:pt x="1413309" y="162777"/>
                  </a:lnTo>
                  <a:lnTo>
                    <a:pt x="1376178" y="138029"/>
                  </a:lnTo>
                  <a:lnTo>
                    <a:pt x="1337778" y="115106"/>
                  </a:lnTo>
                  <a:lnTo>
                    <a:pt x="1298171" y="94073"/>
                  </a:lnTo>
                  <a:lnTo>
                    <a:pt x="1257420" y="74991"/>
                  </a:lnTo>
                  <a:lnTo>
                    <a:pt x="1215585" y="57921"/>
                  </a:lnTo>
                  <a:lnTo>
                    <a:pt x="1172730" y="42926"/>
                  </a:lnTo>
                  <a:lnTo>
                    <a:pt x="1128916" y="30068"/>
                  </a:lnTo>
                  <a:lnTo>
                    <a:pt x="1084206" y="19409"/>
                  </a:lnTo>
                  <a:lnTo>
                    <a:pt x="1038660" y="11010"/>
                  </a:lnTo>
                  <a:lnTo>
                    <a:pt x="992342" y="4934"/>
                  </a:lnTo>
                  <a:lnTo>
                    <a:pt x="945313" y="1244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9291" y="2667000"/>
              <a:ext cx="1876044" cy="18745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720084" y="2865119"/>
              <a:ext cx="1437640" cy="1435735"/>
            </a:xfrm>
            <a:custGeom>
              <a:avLst/>
              <a:gdLst/>
              <a:ahLst/>
              <a:cxnLst/>
              <a:rect l="l" t="t" r="r" b="b"/>
              <a:pathLst>
                <a:path w="1437639" h="1435735">
                  <a:moveTo>
                    <a:pt x="718565" y="0"/>
                  </a:moveTo>
                  <a:lnTo>
                    <a:pt x="671317" y="1526"/>
                  </a:lnTo>
                  <a:lnTo>
                    <a:pt x="624885" y="6043"/>
                  </a:lnTo>
                  <a:lnTo>
                    <a:pt x="579364" y="13455"/>
                  </a:lnTo>
                  <a:lnTo>
                    <a:pt x="534849" y="23668"/>
                  </a:lnTo>
                  <a:lnTo>
                    <a:pt x="491435" y="36588"/>
                  </a:lnTo>
                  <a:lnTo>
                    <a:pt x="449215" y="52119"/>
                  </a:lnTo>
                  <a:lnTo>
                    <a:pt x="408285" y="70169"/>
                  </a:lnTo>
                  <a:lnTo>
                    <a:pt x="368740" y="90641"/>
                  </a:lnTo>
                  <a:lnTo>
                    <a:pt x="330673" y="113442"/>
                  </a:lnTo>
                  <a:lnTo>
                    <a:pt x="294180" y="138476"/>
                  </a:lnTo>
                  <a:lnTo>
                    <a:pt x="259356" y="165650"/>
                  </a:lnTo>
                  <a:lnTo>
                    <a:pt x="226294" y="194869"/>
                  </a:lnTo>
                  <a:lnTo>
                    <a:pt x="195091" y="226039"/>
                  </a:lnTo>
                  <a:lnTo>
                    <a:pt x="165839" y="259064"/>
                  </a:lnTo>
                  <a:lnTo>
                    <a:pt x="138635" y="293851"/>
                  </a:lnTo>
                  <a:lnTo>
                    <a:pt x="113572" y="330305"/>
                  </a:lnTo>
                  <a:lnTo>
                    <a:pt x="90745" y="368331"/>
                  </a:lnTo>
                  <a:lnTo>
                    <a:pt x="70250" y="407835"/>
                  </a:lnTo>
                  <a:lnTo>
                    <a:pt x="52180" y="448722"/>
                  </a:lnTo>
                  <a:lnTo>
                    <a:pt x="36630" y="490898"/>
                  </a:lnTo>
                  <a:lnTo>
                    <a:pt x="23696" y="534269"/>
                  </a:lnTo>
                  <a:lnTo>
                    <a:pt x="13471" y="578739"/>
                  </a:lnTo>
                  <a:lnTo>
                    <a:pt x="6050" y="624214"/>
                  </a:lnTo>
                  <a:lnTo>
                    <a:pt x="1528" y="670601"/>
                  </a:lnTo>
                  <a:lnTo>
                    <a:pt x="0" y="717803"/>
                  </a:lnTo>
                  <a:lnTo>
                    <a:pt x="1528" y="765006"/>
                  </a:lnTo>
                  <a:lnTo>
                    <a:pt x="6050" y="811393"/>
                  </a:lnTo>
                  <a:lnTo>
                    <a:pt x="13471" y="856868"/>
                  </a:lnTo>
                  <a:lnTo>
                    <a:pt x="23696" y="901338"/>
                  </a:lnTo>
                  <a:lnTo>
                    <a:pt x="36630" y="944709"/>
                  </a:lnTo>
                  <a:lnTo>
                    <a:pt x="52180" y="986885"/>
                  </a:lnTo>
                  <a:lnTo>
                    <a:pt x="70250" y="1027772"/>
                  </a:lnTo>
                  <a:lnTo>
                    <a:pt x="90745" y="1067276"/>
                  </a:lnTo>
                  <a:lnTo>
                    <a:pt x="113572" y="1105302"/>
                  </a:lnTo>
                  <a:lnTo>
                    <a:pt x="138635" y="1141756"/>
                  </a:lnTo>
                  <a:lnTo>
                    <a:pt x="165839" y="1176543"/>
                  </a:lnTo>
                  <a:lnTo>
                    <a:pt x="195091" y="1209568"/>
                  </a:lnTo>
                  <a:lnTo>
                    <a:pt x="226294" y="1240738"/>
                  </a:lnTo>
                  <a:lnTo>
                    <a:pt x="259356" y="1269957"/>
                  </a:lnTo>
                  <a:lnTo>
                    <a:pt x="294180" y="1297131"/>
                  </a:lnTo>
                  <a:lnTo>
                    <a:pt x="330673" y="1322165"/>
                  </a:lnTo>
                  <a:lnTo>
                    <a:pt x="368740" y="1344966"/>
                  </a:lnTo>
                  <a:lnTo>
                    <a:pt x="408285" y="1365438"/>
                  </a:lnTo>
                  <a:lnTo>
                    <a:pt x="449215" y="1383488"/>
                  </a:lnTo>
                  <a:lnTo>
                    <a:pt x="491435" y="1399019"/>
                  </a:lnTo>
                  <a:lnTo>
                    <a:pt x="534849" y="1411939"/>
                  </a:lnTo>
                  <a:lnTo>
                    <a:pt x="579364" y="1422152"/>
                  </a:lnTo>
                  <a:lnTo>
                    <a:pt x="624885" y="1429564"/>
                  </a:lnTo>
                  <a:lnTo>
                    <a:pt x="671317" y="1434081"/>
                  </a:lnTo>
                  <a:lnTo>
                    <a:pt x="718565" y="1435607"/>
                  </a:lnTo>
                  <a:lnTo>
                    <a:pt x="765814" y="1434081"/>
                  </a:lnTo>
                  <a:lnTo>
                    <a:pt x="812246" y="1429564"/>
                  </a:lnTo>
                  <a:lnTo>
                    <a:pt x="857767" y="1422152"/>
                  </a:lnTo>
                  <a:lnTo>
                    <a:pt x="902282" y="1411939"/>
                  </a:lnTo>
                  <a:lnTo>
                    <a:pt x="945696" y="1399019"/>
                  </a:lnTo>
                  <a:lnTo>
                    <a:pt x="987916" y="1383488"/>
                  </a:lnTo>
                  <a:lnTo>
                    <a:pt x="1028846" y="1365438"/>
                  </a:lnTo>
                  <a:lnTo>
                    <a:pt x="1068391" y="1344966"/>
                  </a:lnTo>
                  <a:lnTo>
                    <a:pt x="1106458" y="1322165"/>
                  </a:lnTo>
                  <a:lnTo>
                    <a:pt x="1142951" y="1297131"/>
                  </a:lnTo>
                  <a:lnTo>
                    <a:pt x="1177775" y="1269957"/>
                  </a:lnTo>
                  <a:lnTo>
                    <a:pt x="1210837" y="1240738"/>
                  </a:lnTo>
                  <a:lnTo>
                    <a:pt x="1242040" y="1209568"/>
                  </a:lnTo>
                  <a:lnTo>
                    <a:pt x="1271292" y="1176543"/>
                  </a:lnTo>
                  <a:lnTo>
                    <a:pt x="1298496" y="1141756"/>
                  </a:lnTo>
                  <a:lnTo>
                    <a:pt x="1323559" y="1105302"/>
                  </a:lnTo>
                  <a:lnTo>
                    <a:pt x="1346386" y="1067276"/>
                  </a:lnTo>
                  <a:lnTo>
                    <a:pt x="1366881" y="1027772"/>
                  </a:lnTo>
                  <a:lnTo>
                    <a:pt x="1384951" y="986885"/>
                  </a:lnTo>
                  <a:lnTo>
                    <a:pt x="1400501" y="944709"/>
                  </a:lnTo>
                  <a:lnTo>
                    <a:pt x="1413435" y="901338"/>
                  </a:lnTo>
                  <a:lnTo>
                    <a:pt x="1423660" y="856868"/>
                  </a:lnTo>
                  <a:lnTo>
                    <a:pt x="1431081" y="811393"/>
                  </a:lnTo>
                  <a:lnTo>
                    <a:pt x="1435603" y="765006"/>
                  </a:lnTo>
                  <a:lnTo>
                    <a:pt x="1437131" y="717803"/>
                  </a:lnTo>
                  <a:lnTo>
                    <a:pt x="1435603" y="670601"/>
                  </a:lnTo>
                  <a:lnTo>
                    <a:pt x="1431081" y="624214"/>
                  </a:lnTo>
                  <a:lnTo>
                    <a:pt x="1423660" y="578739"/>
                  </a:lnTo>
                  <a:lnTo>
                    <a:pt x="1413435" y="534269"/>
                  </a:lnTo>
                  <a:lnTo>
                    <a:pt x="1400501" y="490898"/>
                  </a:lnTo>
                  <a:lnTo>
                    <a:pt x="1384951" y="448722"/>
                  </a:lnTo>
                  <a:lnTo>
                    <a:pt x="1366881" y="407835"/>
                  </a:lnTo>
                  <a:lnTo>
                    <a:pt x="1346386" y="368331"/>
                  </a:lnTo>
                  <a:lnTo>
                    <a:pt x="1323559" y="330305"/>
                  </a:lnTo>
                  <a:lnTo>
                    <a:pt x="1298496" y="293851"/>
                  </a:lnTo>
                  <a:lnTo>
                    <a:pt x="1271292" y="259064"/>
                  </a:lnTo>
                  <a:lnTo>
                    <a:pt x="1242040" y="226039"/>
                  </a:lnTo>
                  <a:lnTo>
                    <a:pt x="1210837" y="194869"/>
                  </a:lnTo>
                  <a:lnTo>
                    <a:pt x="1177775" y="165650"/>
                  </a:lnTo>
                  <a:lnTo>
                    <a:pt x="1142951" y="138476"/>
                  </a:lnTo>
                  <a:lnTo>
                    <a:pt x="1106458" y="113442"/>
                  </a:lnTo>
                  <a:lnTo>
                    <a:pt x="1068391" y="90641"/>
                  </a:lnTo>
                  <a:lnTo>
                    <a:pt x="1028846" y="70169"/>
                  </a:lnTo>
                  <a:lnTo>
                    <a:pt x="987916" y="52119"/>
                  </a:lnTo>
                  <a:lnTo>
                    <a:pt x="945696" y="36588"/>
                  </a:lnTo>
                  <a:lnTo>
                    <a:pt x="902282" y="23668"/>
                  </a:lnTo>
                  <a:lnTo>
                    <a:pt x="857767" y="13455"/>
                  </a:lnTo>
                  <a:lnTo>
                    <a:pt x="812246" y="6043"/>
                  </a:lnTo>
                  <a:lnTo>
                    <a:pt x="765814" y="1526"/>
                  </a:lnTo>
                  <a:lnTo>
                    <a:pt x="7185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20084" y="2865119"/>
              <a:ext cx="1437640" cy="1435735"/>
            </a:xfrm>
            <a:custGeom>
              <a:avLst/>
              <a:gdLst/>
              <a:ahLst/>
              <a:cxnLst/>
              <a:rect l="l" t="t" r="r" b="b"/>
              <a:pathLst>
                <a:path w="1437639" h="1435735">
                  <a:moveTo>
                    <a:pt x="0" y="717803"/>
                  </a:moveTo>
                  <a:lnTo>
                    <a:pt x="1528" y="670601"/>
                  </a:lnTo>
                  <a:lnTo>
                    <a:pt x="6050" y="624214"/>
                  </a:lnTo>
                  <a:lnTo>
                    <a:pt x="13471" y="578739"/>
                  </a:lnTo>
                  <a:lnTo>
                    <a:pt x="23696" y="534269"/>
                  </a:lnTo>
                  <a:lnTo>
                    <a:pt x="36630" y="490898"/>
                  </a:lnTo>
                  <a:lnTo>
                    <a:pt x="52180" y="448722"/>
                  </a:lnTo>
                  <a:lnTo>
                    <a:pt x="70250" y="407835"/>
                  </a:lnTo>
                  <a:lnTo>
                    <a:pt x="90745" y="368331"/>
                  </a:lnTo>
                  <a:lnTo>
                    <a:pt x="113572" y="330305"/>
                  </a:lnTo>
                  <a:lnTo>
                    <a:pt x="138635" y="293851"/>
                  </a:lnTo>
                  <a:lnTo>
                    <a:pt x="165839" y="259064"/>
                  </a:lnTo>
                  <a:lnTo>
                    <a:pt x="195091" y="226039"/>
                  </a:lnTo>
                  <a:lnTo>
                    <a:pt x="226294" y="194869"/>
                  </a:lnTo>
                  <a:lnTo>
                    <a:pt x="259356" y="165650"/>
                  </a:lnTo>
                  <a:lnTo>
                    <a:pt x="294180" y="138476"/>
                  </a:lnTo>
                  <a:lnTo>
                    <a:pt x="330673" y="113442"/>
                  </a:lnTo>
                  <a:lnTo>
                    <a:pt x="368740" y="90641"/>
                  </a:lnTo>
                  <a:lnTo>
                    <a:pt x="408285" y="70169"/>
                  </a:lnTo>
                  <a:lnTo>
                    <a:pt x="449215" y="52119"/>
                  </a:lnTo>
                  <a:lnTo>
                    <a:pt x="491435" y="36588"/>
                  </a:lnTo>
                  <a:lnTo>
                    <a:pt x="534849" y="23668"/>
                  </a:lnTo>
                  <a:lnTo>
                    <a:pt x="579364" y="13455"/>
                  </a:lnTo>
                  <a:lnTo>
                    <a:pt x="624885" y="6043"/>
                  </a:lnTo>
                  <a:lnTo>
                    <a:pt x="671317" y="1526"/>
                  </a:lnTo>
                  <a:lnTo>
                    <a:pt x="718565" y="0"/>
                  </a:lnTo>
                  <a:lnTo>
                    <a:pt x="765814" y="1526"/>
                  </a:lnTo>
                  <a:lnTo>
                    <a:pt x="812246" y="6043"/>
                  </a:lnTo>
                  <a:lnTo>
                    <a:pt x="857767" y="13455"/>
                  </a:lnTo>
                  <a:lnTo>
                    <a:pt x="902282" y="23668"/>
                  </a:lnTo>
                  <a:lnTo>
                    <a:pt x="945696" y="36588"/>
                  </a:lnTo>
                  <a:lnTo>
                    <a:pt x="987916" y="52119"/>
                  </a:lnTo>
                  <a:lnTo>
                    <a:pt x="1028846" y="70169"/>
                  </a:lnTo>
                  <a:lnTo>
                    <a:pt x="1068391" y="90641"/>
                  </a:lnTo>
                  <a:lnTo>
                    <a:pt x="1106458" y="113442"/>
                  </a:lnTo>
                  <a:lnTo>
                    <a:pt x="1142951" y="138476"/>
                  </a:lnTo>
                  <a:lnTo>
                    <a:pt x="1177775" y="165650"/>
                  </a:lnTo>
                  <a:lnTo>
                    <a:pt x="1210837" y="194869"/>
                  </a:lnTo>
                  <a:lnTo>
                    <a:pt x="1242040" y="226039"/>
                  </a:lnTo>
                  <a:lnTo>
                    <a:pt x="1271292" y="259064"/>
                  </a:lnTo>
                  <a:lnTo>
                    <a:pt x="1298496" y="293851"/>
                  </a:lnTo>
                  <a:lnTo>
                    <a:pt x="1323559" y="330305"/>
                  </a:lnTo>
                  <a:lnTo>
                    <a:pt x="1346386" y="368331"/>
                  </a:lnTo>
                  <a:lnTo>
                    <a:pt x="1366881" y="407835"/>
                  </a:lnTo>
                  <a:lnTo>
                    <a:pt x="1384951" y="448722"/>
                  </a:lnTo>
                  <a:lnTo>
                    <a:pt x="1400501" y="490898"/>
                  </a:lnTo>
                  <a:lnTo>
                    <a:pt x="1413435" y="534269"/>
                  </a:lnTo>
                  <a:lnTo>
                    <a:pt x="1423660" y="578739"/>
                  </a:lnTo>
                  <a:lnTo>
                    <a:pt x="1431081" y="624214"/>
                  </a:lnTo>
                  <a:lnTo>
                    <a:pt x="1435603" y="670601"/>
                  </a:lnTo>
                  <a:lnTo>
                    <a:pt x="1437131" y="717803"/>
                  </a:lnTo>
                  <a:lnTo>
                    <a:pt x="1435603" y="765006"/>
                  </a:lnTo>
                  <a:lnTo>
                    <a:pt x="1431081" y="811393"/>
                  </a:lnTo>
                  <a:lnTo>
                    <a:pt x="1423660" y="856868"/>
                  </a:lnTo>
                  <a:lnTo>
                    <a:pt x="1413435" y="901338"/>
                  </a:lnTo>
                  <a:lnTo>
                    <a:pt x="1400501" y="944709"/>
                  </a:lnTo>
                  <a:lnTo>
                    <a:pt x="1384951" y="986885"/>
                  </a:lnTo>
                  <a:lnTo>
                    <a:pt x="1366881" y="1027772"/>
                  </a:lnTo>
                  <a:lnTo>
                    <a:pt x="1346386" y="1067276"/>
                  </a:lnTo>
                  <a:lnTo>
                    <a:pt x="1323559" y="1105302"/>
                  </a:lnTo>
                  <a:lnTo>
                    <a:pt x="1298496" y="1141756"/>
                  </a:lnTo>
                  <a:lnTo>
                    <a:pt x="1271292" y="1176543"/>
                  </a:lnTo>
                  <a:lnTo>
                    <a:pt x="1242040" y="1209568"/>
                  </a:lnTo>
                  <a:lnTo>
                    <a:pt x="1210837" y="1240738"/>
                  </a:lnTo>
                  <a:lnTo>
                    <a:pt x="1177775" y="1269957"/>
                  </a:lnTo>
                  <a:lnTo>
                    <a:pt x="1142951" y="1297131"/>
                  </a:lnTo>
                  <a:lnTo>
                    <a:pt x="1106458" y="1322165"/>
                  </a:lnTo>
                  <a:lnTo>
                    <a:pt x="1068391" y="1344966"/>
                  </a:lnTo>
                  <a:lnTo>
                    <a:pt x="1028846" y="1365438"/>
                  </a:lnTo>
                  <a:lnTo>
                    <a:pt x="987916" y="1383488"/>
                  </a:lnTo>
                  <a:lnTo>
                    <a:pt x="945696" y="1399019"/>
                  </a:lnTo>
                  <a:lnTo>
                    <a:pt x="902282" y="1411939"/>
                  </a:lnTo>
                  <a:lnTo>
                    <a:pt x="857767" y="1422152"/>
                  </a:lnTo>
                  <a:lnTo>
                    <a:pt x="812246" y="1429564"/>
                  </a:lnTo>
                  <a:lnTo>
                    <a:pt x="765814" y="1434081"/>
                  </a:lnTo>
                  <a:lnTo>
                    <a:pt x="718565" y="1435607"/>
                  </a:lnTo>
                  <a:lnTo>
                    <a:pt x="671317" y="1434081"/>
                  </a:lnTo>
                  <a:lnTo>
                    <a:pt x="624885" y="1429564"/>
                  </a:lnTo>
                  <a:lnTo>
                    <a:pt x="579364" y="1422152"/>
                  </a:lnTo>
                  <a:lnTo>
                    <a:pt x="534849" y="1411939"/>
                  </a:lnTo>
                  <a:lnTo>
                    <a:pt x="491435" y="1399019"/>
                  </a:lnTo>
                  <a:lnTo>
                    <a:pt x="449215" y="1383488"/>
                  </a:lnTo>
                  <a:lnTo>
                    <a:pt x="408285" y="1365438"/>
                  </a:lnTo>
                  <a:lnTo>
                    <a:pt x="368740" y="1344966"/>
                  </a:lnTo>
                  <a:lnTo>
                    <a:pt x="330673" y="1322165"/>
                  </a:lnTo>
                  <a:lnTo>
                    <a:pt x="294180" y="1297131"/>
                  </a:lnTo>
                  <a:lnTo>
                    <a:pt x="259356" y="1269957"/>
                  </a:lnTo>
                  <a:lnTo>
                    <a:pt x="226294" y="1240738"/>
                  </a:lnTo>
                  <a:lnTo>
                    <a:pt x="195091" y="1209568"/>
                  </a:lnTo>
                  <a:lnTo>
                    <a:pt x="165839" y="1176543"/>
                  </a:lnTo>
                  <a:lnTo>
                    <a:pt x="138635" y="1141756"/>
                  </a:lnTo>
                  <a:lnTo>
                    <a:pt x="113572" y="1105302"/>
                  </a:lnTo>
                  <a:lnTo>
                    <a:pt x="90745" y="1067276"/>
                  </a:lnTo>
                  <a:lnTo>
                    <a:pt x="70250" y="1027772"/>
                  </a:lnTo>
                  <a:lnTo>
                    <a:pt x="52180" y="986885"/>
                  </a:lnTo>
                  <a:lnTo>
                    <a:pt x="36630" y="944709"/>
                  </a:lnTo>
                  <a:lnTo>
                    <a:pt x="23696" y="901338"/>
                  </a:lnTo>
                  <a:lnTo>
                    <a:pt x="13471" y="856868"/>
                  </a:lnTo>
                  <a:lnTo>
                    <a:pt x="6050" y="811393"/>
                  </a:lnTo>
                  <a:lnTo>
                    <a:pt x="1528" y="765006"/>
                  </a:lnTo>
                  <a:lnTo>
                    <a:pt x="0" y="71780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20846" y="2865882"/>
              <a:ext cx="1437131" cy="14356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20846" y="2865882"/>
              <a:ext cx="1437640" cy="1435735"/>
            </a:xfrm>
            <a:custGeom>
              <a:avLst/>
              <a:gdLst/>
              <a:ahLst/>
              <a:cxnLst/>
              <a:rect l="l" t="t" r="r" b="b"/>
              <a:pathLst>
                <a:path w="1437639" h="1435735">
                  <a:moveTo>
                    <a:pt x="0" y="717803"/>
                  </a:moveTo>
                  <a:lnTo>
                    <a:pt x="1528" y="670601"/>
                  </a:lnTo>
                  <a:lnTo>
                    <a:pt x="6050" y="624214"/>
                  </a:lnTo>
                  <a:lnTo>
                    <a:pt x="13471" y="578739"/>
                  </a:lnTo>
                  <a:lnTo>
                    <a:pt x="23696" y="534269"/>
                  </a:lnTo>
                  <a:lnTo>
                    <a:pt x="36630" y="490898"/>
                  </a:lnTo>
                  <a:lnTo>
                    <a:pt x="52180" y="448722"/>
                  </a:lnTo>
                  <a:lnTo>
                    <a:pt x="70250" y="407835"/>
                  </a:lnTo>
                  <a:lnTo>
                    <a:pt x="90745" y="368331"/>
                  </a:lnTo>
                  <a:lnTo>
                    <a:pt x="113572" y="330305"/>
                  </a:lnTo>
                  <a:lnTo>
                    <a:pt x="138635" y="293851"/>
                  </a:lnTo>
                  <a:lnTo>
                    <a:pt x="165839" y="259064"/>
                  </a:lnTo>
                  <a:lnTo>
                    <a:pt x="195091" y="226039"/>
                  </a:lnTo>
                  <a:lnTo>
                    <a:pt x="226294" y="194869"/>
                  </a:lnTo>
                  <a:lnTo>
                    <a:pt x="259356" y="165650"/>
                  </a:lnTo>
                  <a:lnTo>
                    <a:pt x="294180" y="138476"/>
                  </a:lnTo>
                  <a:lnTo>
                    <a:pt x="330673" y="113442"/>
                  </a:lnTo>
                  <a:lnTo>
                    <a:pt x="368740" y="90641"/>
                  </a:lnTo>
                  <a:lnTo>
                    <a:pt x="408285" y="70169"/>
                  </a:lnTo>
                  <a:lnTo>
                    <a:pt x="449215" y="52119"/>
                  </a:lnTo>
                  <a:lnTo>
                    <a:pt x="491435" y="36588"/>
                  </a:lnTo>
                  <a:lnTo>
                    <a:pt x="534849" y="23668"/>
                  </a:lnTo>
                  <a:lnTo>
                    <a:pt x="579364" y="13455"/>
                  </a:lnTo>
                  <a:lnTo>
                    <a:pt x="624885" y="6043"/>
                  </a:lnTo>
                  <a:lnTo>
                    <a:pt x="671317" y="1526"/>
                  </a:lnTo>
                  <a:lnTo>
                    <a:pt x="718565" y="0"/>
                  </a:lnTo>
                  <a:lnTo>
                    <a:pt x="765814" y="1526"/>
                  </a:lnTo>
                  <a:lnTo>
                    <a:pt x="812246" y="6043"/>
                  </a:lnTo>
                  <a:lnTo>
                    <a:pt x="857767" y="13455"/>
                  </a:lnTo>
                  <a:lnTo>
                    <a:pt x="902282" y="23668"/>
                  </a:lnTo>
                  <a:lnTo>
                    <a:pt x="945696" y="36588"/>
                  </a:lnTo>
                  <a:lnTo>
                    <a:pt x="987916" y="52119"/>
                  </a:lnTo>
                  <a:lnTo>
                    <a:pt x="1028846" y="70169"/>
                  </a:lnTo>
                  <a:lnTo>
                    <a:pt x="1068391" y="90641"/>
                  </a:lnTo>
                  <a:lnTo>
                    <a:pt x="1106458" y="113442"/>
                  </a:lnTo>
                  <a:lnTo>
                    <a:pt x="1142951" y="138476"/>
                  </a:lnTo>
                  <a:lnTo>
                    <a:pt x="1177775" y="165650"/>
                  </a:lnTo>
                  <a:lnTo>
                    <a:pt x="1210837" y="194869"/>
                  </a:lnTo>
                  <a:lnTo>
                    <a:pt x="1242040" y="226039"/>
                  </a:lnTo>
                  <a:lnTo>
                    <a:pt x="1271292" y="259064"/>
                  </a:lnTo>
                  <a:lnTo>
                    <a:pt x="1298496" y="293851"/>
                  </a:lnTo>
                  <a:lnTo>
                    <a:pt x="1323559" y="330305"/>
                  </a:lnTo>
                  <a:lnTo>
                    <a:pt x="1346386" y="368331"/>
                  </a:lnTo>
                  <a:lnTo>
                    <a:pt x="1366881" y="407835"/>
                  </a:lnTo>
                  <a:lnTo>
                    <a:pt x="1384951" y="448722"/>
                  </a:lnTo>
                  <a:lnTo>
                    <a:pt x="1400501" y="490898"/>
                  </a:lnTo>
                  <a:lnTo>
                    <a:pt x="1413435" y="534269"/>
                  </a:lnTo>
                  <a:lnTo>
                    <a:pt x="1423660" y="578739"/>
                  </a:lnTo>
                  <a:lnTo>
                    <a:pt x="1431081" y="624214"/>
                  </a:lnTo>
                  <a:lnTo>
                    <a:pt x="1435603" y="670601"/>
                  </a:lnTo>
                  <a:lnTo>
                    <a:pt x="1437131" y="717803"/>
                  </a:lnTo>
                  <a:lnTo>
                    <a:pt x="1435603" y="765006"/>
                  </a:lnTo>
                  <a:lnTo>
                    <a:pt x="1431081" y="811393"/>
                  </a:lnTo>
                  <a:lnTo>
                    <a:pt x="1423660" y="856868"/>
                  </a:lnTo>
                  <a:lnTo>
                    <a:pt x="1413435" y="901338"/>
                  </a:lnTo>
                  <a:lnTo>
                    <a:pt x="1400501" y="944709"/>
                  </a:lnTo>
                  <a:lnTo>
                    <a:pt x="1384951" y="986885"/>
                  </a:lnTo>
                  <a:lnTo>
                    <a:pt x="1366881" y="1027772"/>
                  </a:lnTo>
                  <a:lnTo>
                    <a:pt x="1346386" y="1067276"/>
                  </a:lnTo>
                  <a:lnTo>
                    <a:pt x="1323559" y="1105302"/>
                  </a:lnTo>
                  <a:lnTo>
                    <a:pt x="1298496" y="1141756"/>
                  </a:lnTo>
                  <a:lnTo>
                    <a:pt x="1271292" y="1176543"/>
                  </a:lnTo>
                  <a:lnTo>
                    <a:pt x="1242040" y="1209568"/>
                  </a:lnTo>
                  <a:lnTo>
                    <a:pt x="1210837" y="1240738"/>
                  </a:lnTo>
                  <a:lnTo>
                    <a:pt x="1177775" y="1269957"/>
                  </a:lnTo>
                  <a:lnTo>
                    <a:pt x="1142951" y="1297131"/>
                  </a:lnTo>
                  <a:lnTo>
                    <a:pt x="1106458" y="1322165"/>
                  </a:lnTo>
                  <a:lnTo>
                    <a:pt x="1068391" y="1344966"/>
                  </a:lnTo>
                  <a:lnTo>
                    <a:pt x="1028846" y="1365438"/>
                  </a:lnTo>
                  <a:lnTo>
                    <a:pt x="987916" y="1383488"/>
                  </a:lnTo>
                  <a:lnTo>
                    <a:pt x="945696" y="1399019"/>
                  </a:lnTo>
                  <a:lnTo>
                    <a:pt x="902282" y="1411939"/>
                  </a:lnTo>
                  <a:lnTo>
                    <a:pt x="857767" y="1422152"/>
                  </a:lnTo>
                  <a:lnTo>
                    <a:pt x="812246" y="1429564"/>
                  </a:lnTo>
                  <a:lnTo>
                    <a:pt x="765814" y="1434081"/>
                  </a:lnTo>
                  <a:lnTo>
                    <a:pt x="718565" y="1435607"/>
                  </a:lnTo>
                  <a:lnTo>
                    <a:pt x="671317" y="1434081"/>
                  </a:lnTo>
                  <a:lnTo>
                    <a:pt x="624885" y="1429564"/>
                  </a:lnTo>
                  <a:lnTo>
                    <a:pt x="579364" y="1422152"/>
                  </a:lnTo>
                  <a:lnTo>
                    <a:pt x="534849" y="1411939"/>
                  </a:lnTo>
                  <a:lnTo>
                    <a:pt x="491435" y="1399019"/>
                  </a:lnTo>
                  <a:lnTo>
                    <a:pt x="449215" y="1383488"/>
                  </a:lnTo>
                  <a:lnTo>
                    <a:pt x="408285" y="1365438"/>
                  </a:lnTo>
                  <a:lnTo>
                    <a:pt x="368740" y="1344966"/>
                  </a:lnTo>
                  <a:lnTo>
                    <a:pt x="330673" y="1322165"/>
                  </a:lnTo>
                  <a:lnTo>
                    <a:pt x="294180" y="1297131"/>
                  </a:lnTo>
                  <a:lnTo>
                    <a:pt x="259356" y="1269957"/>
                  </a:lnTo>
                  <a:lnTo>
                    <a:pt x="226294" y="1240738"/>
                  </a:lnTo>
                  <a:lnTo>
                    <a:pt x="195091" y="1209568"/>
                  </a:lnTo>
                  <a:lnTo>
                    <a:pt x="165839" y="1176543"/>
                  </a:lnTo>
                  <a:lnTo>
                    <a:pt x="138635" y="1141756"/>
                  </a:lnTo>
                  <a:lnTo>
                    <a:pt x="113572" y="1105302"/>
                  </a:lnTo>
                  <a:lnTo>
                    <a:pt x="90745" y="1067276"/>
                  </a:lnTo>
                  <a:lnTo>
                    <a:pt x="70250" y="1027772"/>
                  </a:lnTo>
                  <a:lnTo>
                    <a:pt x="52180" y="986885"/>
                  </a:lnTo>
                  <a:lnTo>
                    <a:pt x="36630" y="944709"/>
                  </a:lnTo>
                  <a:lnTo>
                    <a:pt x="23696" y="901338"/>
                  </a:lnTo>
                  <a:lnTo>
                    <a:pt x="13471" y="856868"/>
                  </a:lnTo>
                  <a:lnTo>
                    <a:pt x="6050" y="811393"/>
                  </a:lnTo>
                  <a:lnTo>
                    <a:pt x="1528" y="765006"/>
                  </a:lnTo>
                  <a:lnTo>
                    <a:pt x="0" y="71780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66971" y="3272028"/>
              <a:ext cx="943610" cy="762000"/>
            </a:xfrm>
            <a:custGeom>
              <a:avLst/>
              <a:gdLst/>
              <a:ahLst/>
              <a:cxnLst/>
              <a:rect l="l" t="t" r="r" b="b"/>
              <a:pathLst>
                <a:path w="943610" h="762000">
                  <a:moveTo>
                    <a:pt x="812926" y="0"/>
                  </a:moveTo>
                  <a:lnTo>
                    <a:pt x="418357" y="0"/>
                  </a:lnTo>
                  <a:lnTo>
                    <a:pt x="215741" y="0"/>
                  </a:lnTo>
                  <a:lnTo>
                    <a:pt x="141093" y="0"/>
                  </a:lnTo>
                  <a:lnTo>
                    <a:pt x="130428" y="0"/>
                  </a:lnTo>
                  <a:lnTo>
                    <a:pt x="89895" y="6901"/>
                  </a:lnTo>
                  <a:lnTo>
                    <a:pt x="54178" y="26318"/>
                  </a:lnTo>
                  <a:lnTo>
                    <a:pt x="25684" y="56317"/>
                  </a:lnTo>
                  <a:lnTo>
                    <a:pt x="6822" y="94967"/>
                  </a:lnTo>
                  <a:lnTo>
                    <a:pt x="0" y="140335"/>
                  </a:lnTo>
                  <a:lnTo>
                    <a:pt x="0" y="308471"/>
                  </a:lnTo>
                  <a:lnTo>
                    <a:pt x="0" y="394811"/>
                  </a:lnTo>
                  <a:lnTo>
                    <a:pt x="0" y="426620"/>
                  </a:lnTo>
                  <a:lnTo>
                    <a:pt x="0" y="431165"/>
                  </a:lnTo>
                  <a:lnTo>
                    <a:pt x="6822" y="477575"/>
                  </a:lnTo>
                  <a:lnTo>
                    <a:pt x="25684" y="518713"/>
                  </a:lnTo>
                  <a:lnTo>
                    <a:pt x="54178" y="551682"/>
                  </a:lnTo>
                  <a:lnTo>
                    <a:pt x="89895" y="573587"/>
                  </a:lnTo>
                  <a:lnTo>
                    <a:pt x="130428" y="581533"/>
                  </a:lnTo>
                  <a:lnTo>
                    <a:pt x="333513" y="581533"/>
                  </a:lnTo>
                  <a:lnTo>
                    <a:pt x="437800" y="581533"/>
                  </a:lnTo>
                  <a:lnTo>
                    <a:pt x="476222" y="581533"/>
                  </a:lnTo>
                  <a:lnTo>
                    <a:pt x="481711" y="581533"/>
                  </a:lnTo>
                  <a:lnTo>
                    <a:pt x="551314" y="685865"/>
                  </a:lnTo>
                  <a:lnTo>
                    <a:pt x="587057" y="739441"/>
                  </a:lnTo>
                  <a:lnTo>
                    <a:pt x="600225" y="759180"/>
                  </a:lnTo>
                  <a:lnTo>
                    <a:pt x="602106" y="762000"/>
                  </a:lnTo>
                  <a:lnTo>
                    <a:pt x="665984" y="657667"/>
                  </a:lnTo>
                  <a:lnTo>
                    <a:pt x="698785" y="604091"/>
                  </a:lnTo>
                  <a:lnTo>
                    <a:pt x="710870" y="584352"/>
                  </a:lnTo>
                  <a:lnTo>
                    <a:pt x="712597" y="581533"/>
                  </a:lnTo>
                  <a:lnTo>
                    <a:pt x="770600" y="581533"/>
                  </a:lnTo>
                  <a:lnTo>
                    <a:pt x="800385" y="581533"/>
                  </a:lnTo>
                  <a:lnTo>
                    <a:pt x="811359" y="581533"/>
                  </a:lnTo>
                  <a:lnTo>
                    <a:pt x="812926" y="581533"/>
                  </a:lnTo>
                  <a:lnTo>
                    <a:pt x="853460" y="573587"/>
                  </a:lnTo>
                  <a:lnTo>
                    <a:pt x="889177" y="551682"/>
                  </a:lnTo>
                  <a:lnTo>
                    <a:pt x="917671" y="518713"/>
                  </a:lnTo>
                  <a:lnTo>
                    <a:pt x="936533" y="477575"/>
                  </a:lnTo>
                  <a:lnTo>
                    <a:pt x="943355" y="431165"/>
                  </a:lnTo>
                  <a:lnTo>
                    <a:pt x="943355" y="263028"/>
                  </a:lnTo>
                  <a:lnTo>
                    <a:pt x="943355" y="176688"/>
                  </a:lnTo>
                  <a:lnTo>
                    <a:pt x="943355" y="144879"/>
                  </a:lnTo>
                  <a:lnTo>
                    <a:pt x="943355" y="140335"/>
                  </a:lnTo>
                  <a:lnTo>
                    <a:pt x="936533" y="94967"/>
                  </a:lnTo>
                  <a:lnTo>
                    <a:pt x="917671" y="56317"/>
                  </a:lnTo>
                  <a:lnTo>
                    <a:pt x="889177" y="26318"/>
                  </a:lnTo>
                  <a:lnTo>
                    <a:pt x="853460" y="6901"/>
                  </a:lnTo>
                  <a:lnTo>
                    <a:pt x="812926" y="0"/>
                  </a:lnTo>
                  <a:close/>
                </a:path>
              </a:pathLst>
            </a:custGeom>
            <a:ln w="45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957827" y="481583"/>
              <a:ext cx="2805683" cy="280568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13097" y="648461"/>
              <a:ext cx="2383790" cy="2383790"/>
            </a:xfrm>
            <a:custGeom>
              <a:avLst/>
              <a:gdLst/>
              <a:ahLst/>
              <a:cxnLst/>
              <a:rect l="l" t="t" r="r" b="b"/>
              <a:pathLst>
                <a:path w="2383790" h="2383790">
                  <a:moveTo>
                    <a:pt x="1191767" y="0"/>
                  </a:moveTo>
                  <a:lnTo>
                    <a:pt x="1143832" y="946"/>
                  </a:lnTo>
                  <a:lnTo>
                    <a:pt x="1096377" y="3761"/>
                  </a:lnTo>
                  <a:lnTo>
                    <a:pt x="1049439" y="8409"/>
                  </a:lnTo>
                  <a:lnTo>
                    <a:pt x="1003052" y="14854"/>
                  </a:lnTo>
                  <a:lnTo>
                    <a:pt x="957253" y="23062"/>
                  </a:lnTo>
                  <a:lnTo>
                    <a:pt x="912077" y="32996"/>
                  </a:lnTo>
                  <a:lnTo>
                    <a:pt x="867560" y="44621"/>
                  </a:lnTo>
                  <a:lnTo>
                    <a:pt x="823737" y="57901"/>
                  </a:lnTo>
                  <a:lnTo>
                    <a:pt x="780644" y="72800"/>
                  </a:lnTo>
                  <a:lnTo>
                    <a:pt x="738316" y="89284"/>
                  </a:lnTo>
                  <a:lnTo>
                    <a:pt x="696790" y="107316"/>
                  </a:lnTo>
                  <a:lnTo>
                    <a:pt x="656100" y="126861"/>
                  </a:lnTo>
                  <a:lnTo>
                    <a:pt x="616282" y="147883"/>
                  </a:lnTo>
                  <a:lnTo>
                    <a:pt x="577372" y="170347"/>
                  </a:lnTo>
                  <a:lnTo>
                    <a:pt x="539406" y="194216"/>
                  </a:lnTo>
                  <a:lnTo>
                    <a:pt x="502418" y="219457"/>
                  </a:lnTo>
                  <a:lnTo>
                    <a:pt x="466445" y="246032"/>
                  </a:lnTo>
                  <a:lnTo>
                    <a:pt x="431522" y="273906"/>
                  </a:lnTo>
                  <a:lnTo>
                    <a:pt x="397685" y="303044"/>
                  </a:lnTo>
                  <a:lnTo>
                    <a:pt x="364969" y="333411"/>
                  </a:lnTo>
                  <a:lnTo>
                    <a:pt x="333411" y="364969"/>
                  </a:lnTo>
                  <a:lnTo>
                    <a:pt x="303044" y="397685"/>
                  </a:lnTo>
                  <a:lnTo>
                    <a:pt x="273906" y="431522"/>
                  </a:lnTo>
                  <a:lnTo>
                    <a:pt x="246032" y="466445"/>
                  </a:lnTo>
                  <a:lnTo>
                    <a:pt x="219457" y="502418"/>
                  </a:lnTo>
                  <a:lnTo>
                    <a:pt x="194216" y="539406"/>
                  </a:lnTo>
                  <a:lnTo>
                    <a:pt x="170347" y="577372"/>
                  </a:lnTo>
                  <a:lnTo>
                    <a:pt x="147883" y="616282"/>
                  </a:lnTo>
                  <a:lnTo>
                    <a:pt x="126861" y="656100"/>
                  </a:lnTo>
                  <a:lnTo>
                    <a:pt x="107316" y="696790"/>
                  </a:lnTo>
                  <a:lnTo>
                    <a:pt x="89284" y="738316"/>
                  </a:lnTo>
                  <a:lnTo>
                    <a:pt x="72800" y="780644"/>
                  </a:lnTo>
                  <a:lnTo>
                    <a:pt x="57901" y="823737"/>
                  </a:lnTo>
                  <a:lnTo>
                    <a:pt x="44621" y="867560"/>
                  </a:lnTo>
                  <a:lnTo>
                    <a:pt x="32996" y="912077"/>
                  </a:lnTo>
                  <a:lnTo>
                    <a:pt x="23062" y="957253"/>
                  </a:lnTo>
                  <a:lnTo>
                    <a:pt x="14854" y="1003052"/>
                  </a:lnTo>
                  <a:lnTo>
                    <a:pt x="8409" y="1049439"/>
                  </a:lnTo>
                  <a:lnTo>
                    <a:pt x="3761" y="1096377"/>
                  </a:lnTo>
                  <a:lnTo>
                    <a:pt x="946" y="1143832"/>
                  </a:lnTo>
                  <a:lnTo>
                    <a:pt x="0" y="1191767"/>
                  </a:lnTo>
                  <a:lnTo>
                    <a:pt x="946" y="1239703"/>
                  </a:lnTo>
                  <a:lnTo>
                    <a:pt x="3761" y="1287158"/>
                  </a:lnTo>
                  <a:lnTo>
                    <a:pt x="8409" y="1334096"/>
                  </a:lnTo>
                  <a:lnTo>
                    <a:pt x="14854" y="1380483"/>
                  </a:lnTo>
                  <a:lnTo>
                    <a:pt x="23062" y="1426282"/>
                  </a:lnTo>
                  <a:lnTo>
                    <a:pt x="32996" y="1471458"/>
                  </a:lnTo>
                  <a:lnTo>
                    <a:pt x="44621" y="1515975"/>
                  </a:lnTo>
                  <a:lnTo>
                    <a:pt x="57901" y="1559798"/>
                  </a:lnTo>
                  <a:lnTo>
                    <a:pt x="72800" y="1602891"/>
                  </a:lnTo>
                  <a:lnTo>
                    <a:pt x="89284" y="1645219"/>
                  </a:lnTo>
                  <a:lnTo>
                    <a:pt x="107316" y="1686745"/>
                  </a:lnTo>
                  <a:lnTo>
                    <a:pt x="126861" y="1727435"/>
                  </a:lnTo>
                  <a:lnTo>
                    <a:pt x="147883" y="1767253"/>
                  </a:lnTo>
                  <a:lnTo>
                    <a:pt x="170347" y="1806163"/>
                  </a:lnTo>
                  <a:lnTo>
                    <a:pt x="194216" y="1844129"/>
                  </a:lnTo>
                  <a:lnTo>
                    <a:pt x="219457" y="1881117"/>
                  </a:lnTo>
                  <a:lnTo>
                    <a:pt x="246032" y="1917090"/>
                  </a:lnTo>
                  <a:lnTo>
                    <a:pt x="273906" y="1952013"/>
                  </a:lnTo>
                  <a:lnTo>
                    <a:pt x="303044" y="1985850"/>
                  </a:lnTo>
                  <a:lnTo>
                    <a:pt x="333411" y="2018566"/>
                  </a:lnTo>
                  <a:lnTo>
                    <a:pt x="364969" y="2050124"/>
                  </a:lnTo>
                  <a:lnTo>
                    <a:pt x="397685" y="2080491"/>
                  </a:lnTo>
                  <a:lnTo>
                    <a:pt x="431522" y="2109629"/>
                  </a:lnTo>
                  <a:lnTo>
                    <a:pt x="466445" y="2137503"/>
                  </a:lnTo>
                  <a:lnTo>
                    <a:pt x="502418" y="2164078"/>
                  </a:lnTo>
                  <a:lnTo>
                    <a:pt x="539406" y="2189319"/>
                  </a:lnTo>
                  <a:lnTo>
                    <a:pt x="577372" y="2213188"/>
                  </a:lnTo>
                  <a:lnTo>
                    <a:pt x="616282" y="2235652"/>
                  </a:lnTo>
                  <a:lnTo>
                    <a:pt x="656100" y="2256674"/>
                  </a:lnTo>
                  <a:lnTo>
                    <a:pt x="696790" y="2276219"/>
                  </a:lnTo>
                  <a:lnTo>
                    <a:pt x="738316" y="2294251"/>
                  </a:lnTo>
                  <a:lnTo>
                    <a:pt x="780644" y="2310735"/>
                  </a:lnTo>
                  <a:lnTo>
                    <a:pt x="823737" y="2325634"/>
                  </a:lnTo>
                  <a:lnTo>
                    <a:pt x="867560" y="2338914"/>
                  </a:lnTo>
                  <a:lnTo>
                    <a:pt x="912077" y="2350539"/>
                  </a:lnTo>
                  <a:lnTo>
                    <a:pt x="957253" y="2360473"/>
                  </a:lnTo>
                  <a:lnTo>
                    <a:pt x="1003052" y="2368681"/>
                  </a:lnTo>
                  <a:lnTo>
                    <a:pt x="1049439" y="2375126"/>
                  </a:lnTo>
                  <a:lnTo>
                    <a:pt x="1096377" y="2379774"/>
                  </a:lnTo>
                  <a:lnTo>
                    <a:pt x="1143832" y="2382589"/>
                  </a:lnTo>
                  <a:lnTo>
                    <a:pt x="1191767" y="2383536"/>
                  </a:lnTo>
                  <a:lnTo>
                    <a:pt x="1239703" y="2382589"/>
                  </a:lnTo>
                  <a:lnTo>
                    <a:pt x="1287158" y="2379774"/>
                  </a:lnTo>
                  <a:lnTo>
                    <a:pt x="1334096" y="2375126"/>
                  </a:lnTo>
                  <a:lnTo>
                    <a:pt x="1380483" y="2368681"/>
                  </a:lnTo>
                  <a:lnTo>
                    <a:pt x="1426282" y="2360473"/>
                  </a:lnTo>
                  <a:lnTo>
                    <a:pt x="1471458" y="2350539"/>
                  </a:lnTo>
                  <a:lnTo>
                    <a:pt x="1515975" y="2338914"/>
                  </a:lnTo>
                  <a:lnTo>
                    <a:pt x="1559798" y="2325634"/>
                  </a:lnTo>
                  <a:lnTo>
                    <a:pt x="1602891" y="2310735"/>
                  </a:lnTo>
                  <a:lnTo>
                    <a:pt x="1645219" y="2294251"/>
                  </a:lnTo>
                  <a:lnTo>
                    <a:pt x="1686745" y="2276219"/>
                  </a:lnTo>
                  <a:lnTo>
                    <a:pt x="1727435" y="2256674"/>
                  </a:lnTo>
                  <a:lnTo>
                    <a:pt x="1767253" y="2235652"/>
                  </a:lnTo>
                  <a:lnTo>
                    <a:pt x="1806163" y="2213188"/>
                  </a:lnTo>
                  <a:lnTo>
                    <a:pt x="1844129" y="2189319"/>
                  </a:lnTo>
                  <a:lnTo>
                    <a:pt x="1881117" y="2164078"/>
                  </a:lnTo>
                  <a:lnTo>
                    <a:pt x="1917090" y="2137503"/>
                  </a:lnTo>
                  <a:lnTo>
                    <a:pt x="1952013" y="2109629"/>
                  </a:lnTo>
                  <a:lnTo>
                    <a:pt x="1985850" y="2080491"/>
                  </a:lnTo>
                  <a:lnTo>
                    <a:pt x="2018566" y="2050124"/>
                  </a:lnTo>
                  <a:lnTo>
                    <a:pt x="2050124" y="2018566"/>
                  </a:lnTo>
                  <a:lnTo>
                    <a:pt x="2080491" y="1985850"/>
                  </a:lnTo>
                  <a:lnTo>
                    <a:pt x="2109629" y="1952013"/>
                  </a:lnTo>
                  <a:lnTo>
                    <a:pt x="2137503" y="1917090"/>
                  </a:lnTo>
                  <a:lnTo>
                    <a:pt x="2164078" y="1881117"/>
                  </a:lnTo>
                  <a:lnTo>
                    <a:pt x="2189319" y="1844129"/>
                  </a:lnTo>
                  <a:lnTo>
                    <a:pt x="2213188" y="1806163"/>
                  </a:lnTo>
                  <a:lnTo>
                    <a:pt x="2235652" y="1767253"/>
                  </a:lnTo>
                  <a:lnTo>
                    <a:pt x="2256674" y="1727435"/>
                  </a:lnTo>
                  <a:lnTo>
                    <a:pt x="2276219" y="1686745"/>
                  </a:lnTo>
                  <a:lnTo>
                    <a:pt x="2294251" y="1645219"/>
                  </a:lnTo>
                  <a:lnTo>
                    <a:pt x="2310735" y="1602891"/>
                  </a:lnTo>
                  <a:lnTo>
                    <a:pt x="2325634" y="1559798"/>
                  </a:lnTo>
                  <a:lnTo>
                    <a:pt x="2338914" y="1515975"/>
                  </a:lnTo>
                  <a:lnTo>
                    <a:pt x="2350539" y="1471458"/>
                  </a:lnTo>
                  <a:lnTo>
                    <a:pt x="2360473" y="1426282"/>
                  </a:lnTo>
                  <a:lnTo>
                    <a:pt x="2368681" y="1380483"/>
                  </a:lnTo>
                  <a:lnTo>
                    <a:pt x="2375126" y="1334096"/>
                  </a:lnTo>
                  <a:lnTo>
                    <a:pt x="2379774" y="1287158"/>
                  </a:lnTo>
                  <a:lnTo>
                    <a:pt x="2382589" y="1239703"/>
                  </a:lnTo>
                  <a:lnTo>
                    <a:pt x="2383535" y="1191767"/>
                  </a:lnTo>
                  <a:lnTo>
                    <a:pt x="2382589" y="1143832"/>
                  </a:lnTo>
                  <a:lnTo>
                    <a:pt x="2379774" y="1096377"/>
                  </a:lnTo>
                  <a:lnTo>
                    <a:pt x="2375126" y="1049439"/>
                  </a:lnTo>
                  <a:lnTo>
                    <a:pt x="2368681" y="1003052"/>
                  </a:lnTo>
                  <a:lnTo>
                    <a:pt x="2360473" y="957253"/>
                  </a:lnTo>
                  <a:lnTo>
                    <a:pt x="2350539" y="912077"/>
                  </a:lnTo>
                  <a:lnTo>
                    <a:pt x="2338914" y="867560"/>
                  </a:lnTo>
                  <a:lnTo>
                    <a:pt x="2325634" y="823737"/>
                  </a:lnTo>
                  <a:lnTo>
                    <a:pt x="2310735" y="780644"/>
                  </a:lnTo>
                  <a:lnTo>
                    <a:pt x="2294251" y="738316"/>
                  </a:lnTo>
                  <a:lnTo>
                    <a:pt x="2276219" y="696790"/>
                  </a:lnTo>
                  <a:lnTo>
                    <a:pt x="2256674" y="656100"/>
                  </a:lnTo>
                  <a:lnTo>
                    <a:pt x="2235652" y="616282"/>
                  </a:lnTo>
                  <a:lnTo>
                    <a:pt x="2213188" y="577372"/>
                  </a:lnTo>
                  <a:lnTo>
                    <a:pt x="2189319" y="539406"/>
                  </a:lnTo>
                  <a:lnTo>
                    <a:pt x="2164078" y="502418"/>
                  </a:lnTo>
                  <a:lnTo>
                    <a:pt x="2137503" y="466445"/>
                  </a:lnTo>
                  <a:lnTo>
                    <a:pt x="2109629" y="431522"/>
                  </a:lnTo>
                  <a:lnTo>
                    <a:pt x="2080491" y="397685"/>
                  </a:lnTo>
                  <a:lnTo>
                    <a:pt x="2050124" y="364969"/>
                  </a:lnTo>
                  <a:lnTo>
                    <a:pt x="2018566" y="333411"/>
                  </a:lnTo>
                  <a:lnTo>
                    <a:pt x="1985850" y="303044"/>
                  </a:lnTo>
                  <a:lnTo>
                    <a:pt x="1952013" y="273906"/>
                  </a:lnTo>
                  <a:lnTo>
                    <a:pt x="1917090" y="246032"/>
                  </a:lnTo>
                  <a:lnTo>
                    <a:pt x="1881117" y="219457"/>
                  </a:lnTo>
                  <a:lnTo>
                    <a:pt x="1844129" y="194216"/>
                  </a:lnTo>
                  <a:lnTo>
                    <a:pt x="1806163" y="170347"/>
                  </a:lnTo>
                  <a:lnTo>
                    <a:pt x="1767253" y="147883"/>
                  </a:lnTo>
                  <a:lnTo>
                    <a:pt x="1727435" y="126861"/>
                  </a:lnTo>
                  <a:lnTo>
                    <a:pt x="1686745" y="107316"/>
                  </a:lnTo>
                  <a:lnTo>
                    <a:pt x="1645219" y="89284"/>
                  </a:lnTo>
                  <a:lnTo>
                    <a:pt x="1602891" y="72800"/>
                  </a:lnTo>
                  <a:lnTo>
                    <a:pt x="1559798" y="57901"/>
                  </a:lnTo>
                  <a:lnTo>
                    <a:pt x="1515975" y="44621"/>
                  </a:lnTo>
                  <a:lnTo>
                    <a:pt x="1471458" y="32996"/>
                  </a:lnTo>
                  <a:lnTo>
                    <a:pt x="1426282" y="23062"/>
                  </a:lnTo>
                  <a:lnTo>
                    <a:pt x="1380483" y="14854"/>
                  </a:lnTo>
                  <a:lnTo>
                    <a:pt x="1334096" y="8409"/>
                  </a:lnTo>
                  <a:lnTo>
                    <a:pt x="1287158" y="3761"/>
                  </a:lnTo>
                  <a:lnTo>
                    <a:pt x="1239703" y="946"/>
                  </a:lnTo>
                  <a:lnTo>
                    <a:pt x="11917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13097" y="648461"/>
              <a:ext cx="2383790" cy="2383790"/>
            </a:xfrm>
            <a:custGeom>
              <a:avLst/>
              <a:gdLst/>
              <a:ahLst/>
              <a:cxnLst/>
              <a:rect l="l" t="t" r="r" b="b"/>
              <a:pathLst>
                <a:path w="2383790" h="2383790">
                  <a:moveTo>
                    <a:pt x="0" y="1191767"/>
                  </a:moveTo>
                  <a:lnTo>
                    <a:pt x="946" y="1143832"/>
                  </a:lnTo>
                  <a:lnTo>
                    <a:pt x="3761" y="1096377"/>
                  </a:lnTo>
                  <a:lnTo>
                    <a:pt x="8409" y="1049439"/>
                  </a:lnTo>
                  <a:lnTo>
                    <a:pt x="14854" y="1003052"/>
                  </a:lnTo>
                  <a:lnTo>
                    <a:pt x="23062" y="957253"/>
                  </a:lnTo>
                  <a:lnTo>
                    <a:pt x="32996" y="912077"/>
                  </a:lnTo>
                  <a:lnTo>
                    <a:pt x="44621" y="867560"/>
                  </a:lnTo>
                  <a:lnTo>
                    <a:pt x="57901" y="823737"/>
                  </a:lnTo>
                  <a:lnTo>
                    <a:pt x="72800" y="780644"/>
                  </a:lnTo>
                  <a:lnTo>
                    <a:pt x="89284" y="738316"/>
                  </a:lnTo>
                  <a:lnTo>
                    <a:pt x="107316" y="696790"/>
                  </a:lnTo>
                  <a:lnTo>
                    <a:pt x="126861" y="656100"/>
                  </a:lnTo>
                  <a:lnTo>
                    <a:pt x="147883" y="616282"/>
                  </a:lnTo>
                  <a:lnTo>
                    <a:pt x="170347" y="577372"/>
                  </a:lnTo>
                  <a:lnTo>
                    <a:pt x="194216" y="539406"/>
                  </a:lnTo>
                  <a:lnTo>
                    <a:pt x="219457" y="502418"/>
                  </a:lnTo>
                  <a:lnTo>
                    <a:pt x="246032" y="466445"/>
                  </a:lnTo>
                  <a:lnTo>
                    <a:pt x="273906" y="431522"/>
                  </a:lnTo>
                  <a:lnTo>
                    <a:pt x="303044" y="397685"/>
                  </a:lnTo>
                  <a:lnTo>
                    <a:pt x="333411" y="364969"/>
                  </a:lnTo>
                  <a:lnTo>
                    <a:pt x="364969" y="333411"/>
                  </a:lnTo>
                  <a:lnTo>
                    <a:pt x="397685" y="303044"/>
                  </a:lnTo>
                  <a:lnTo>
                    <a:pt x="431522" y="273906"/>
                  </a:lnTo>
                  <a:lnTo>
                    <a:pt x="466445" y="246032"/>
                  </a:lnTo>
                  <a:lnTo>
                    <a:pt x="502418" y="219457"/>
                  </a:lnTo>
                  <a:lnTo>
                    <a:pt x="539406" y="194216"/>
                  </a:lnTo>
                  <a:lnTo>
                    <a:pt x="577372" y="170347"/>
                  </a:lnTo>
                  <a:lnTo>
                    <a:pt x="616282" y="147883"/>
                  </a:lnTo>
                  <a:lnTo>
                    <a:pt x="656100" y="126861"/>
                  </a:lnTo>
                  <a:lnTo>
                    <a:pt x="696790" y="107316"/>
                  </a:lnTo>
                  <a:lnTo>
                    <a:pt x="738316" y="89284"/>
                  </a:lnTo>
                  <a:lnTo>
                    <a:pt x="780644" y="72800"/>
                  </a:lnTo>
                  <a:lnTo>
                    <a:pt x="823737" y="57901"/>
                  </a:lnTo>
                  <a:lnTo>
                    <a:pt x="867560" y="44621"/>
                  </a:lnTo>
                  <a:lnTo>
                    <a:pt x="912077" y="32996"/>
                  </a:lnTo>
                  <a:lnTo>
                    <a:pt x="957253" y="23062"/>
                  </a:lnTo>
                  <a:lnTo>
                    <a:pt x="1003052" y="14854"/>
                  </a:lnTo>
                  <a:lnTo>
                    <a:pt x="1049439" y="8409"/>
                  </a:lnTo>
                  <a:lnTo>
                    <a:pt x="1096377" y="3761"/>
                  </a:lnTo>
                  <a:lnTo>
                    <a:pt x="1143832" y="946"/>
                  </a:lnTo>
                  <a:lnTo>
                    <a:pt x="1191767" y="0"/>
                  </a:lnTo>
                  <a:lnTo>
                    <a:pt x="1239703" y="946"/>
                  </a:lnTo>
                  <a:lnTo>
                    <a:pt x="1287158" y="3761"/>
                  </a:lnTo>
                  <a:lnTo>
                    <a:pt x="1334096" y="8409"/>
                  </a:lnTo>
                  <a:lnTo>
                    <a:pt x="1380483" y="14854"/>
                  </a:lnTo>
                  <a:lnTo>
                    <a:pt x="1426282" y="23062"/>
                  </a:lnTo>
                  <a:lnTo>
                    <a:pt x="1471458" y="32996"/>
                  </a:lnTo>
                  <a:lnTo>
                    <a:pt x="1515975" y="44621"/>
                  </a:lnTo>
                  <a:lnTo>
                    <a:pt x="1559798" y="57901"/>
                  </a:lnTo>
                  <a:lnTo>
                    <a:pt x="1602891" y="72800"/>
                  </a:lnTo>
                  <a:lnTo>
                    <a:pt x="1645219" y="89284"/>
                  </a:lnTo>
                  <a:lnTo>
                    <a:pt x="1686745" y="107316"/>
                  </a:lnTo>
                  <a:lnTo>
                    <a:pt x="1727435" y="126861"/>
                  </a:lnTo>
                  <a:lnTo>
                    <a:pt x="1767253" y="147883"/>
                  </a:lnTo>
                  <a:lnTo>
                    <a:pt x="1806163" y="170347"/>
                  </a:lnTo>
                  <a:lnTo>
                    <a:pt x="1844129" y="194216"/>
                  </a:lnTo>
                  <a:lnTo>
                    <a:pt x="1881117" y="219457"/>
                  </a:lnTo>
                  <a:lnTo>
                    <a:pt x="1917090" y="246032"/>
                  </a:lnTo>
                  <a:lnTo>
                    <a:pt x="1952013" y="273906"/>
                  </a:lnTo>
                  <a:lnTo>
                    <a:pt x="1985850" y="303044"/>
                  </a:lnTo>
                  <a:lnTo>
                    <a:pt x="2018566" y="333411"/>
                  </a:lnTo>
                  <a:lnTo>
                    <a:pt x="2050124" y="364969"/>
                  </a:lnTo>
                  <a:lnTo>
                    <a:pt x="2080491" y="397685"/>
                  </a:lnTo>
                  <a:lnTo>
                    <a:pt x="2109629" y="431522"/>
                  </a:lnTo>
                  <a:lnTo>
                    <a:pt x="2137503" y="466445"/>
                  </a:lnTo>
                  <a:lnTo>
                    <a:pt x="2164078" y="502418"/>
                  </a:lnTo>
                  <a:lnTo>
                    <a:pt x="2189319" y="539406"/>
                  </a:lnTo>
                  <a:lnTo>
                    <a:pt x="2213188" y="577372"/>
                  </a:lnTo>
                  <a:lnTo>
                    <a:pt x="2235652" y="616282"/>
                  </a:lnTo>
                  <a:lnTo>
                    <a:pt x="2256674" y="656100"/>
                  </a:lnTo>
                  <a:lnTo>
                    <a:pt x="2276219" y="696790"/>
                  </a:lnTo>
                  <a:lnTo>
                    <a:pt x="2294251" y="738316"/>
                  </a:lnTo>
                  <a:lnTo>
                    <a:pt x="2310735" y="780644"/>
                  </a:lnTo>
                  <a:lnTo>
                    <a:pt x="2325634" y="823737"/>
                  </a:lnTo>
                  <a:lnTo>
                    <a:pt x="2338914" y="867560"/>
                  </a:lnTo>
                  <a:lnTo>
                    <a:pt x="2350539" y="912077"/>
                  </a:lnTo>
                  <a:lnTo>
                    <a:pt x="2360473" y="957253"/>
                  </a:lnTo>
                  <a:lnTo>
                    <a:pt x="2368681" y="1003052"/>
                  </a:lnTo>
                  <a:lnTo>
                    <a:pt x="2375126" y="1049439"/>
                  </a:lnTo>
                  <a:lnTo>
                    <a:pt x="2379774" y="1096377"/>
                  </a:lnTo>
                  <a:lnTo>
                    <a:pt x="2382589" y="1143832"/>
                  </a:lnTo>
                  <a:lnTo>
                    <a:pt x="2383535" y="1191767"/>
                  </a:lnTo>
                  <a:lnTo>
                    <a:pt x="2382589" y="1239703"/>
                  </a:lnTo>
                  <a:lnTo>
                    <a:pt x="2379774" y="1287158"/>
                  </a:lnTo>
                  <a:lnTo>
                    <a:pt x="2375126" y="1334096"/>
                  </a:lnTo>
                  <a:lnTo>
                    <a:pt x="2368681" y="1380483"/>
                  </a:lnTo>
                  <a:lnTo>
                    <a:pt x="2360473" y="1426282"/>
                  </a:lnTo>
                  <a:lnTo>
                    <a:pt x="2350539" y="1471458"/>
                  </a:lnTo>
                  <a:lnTo>
                    <a:pt x="2338914" y="1515975"/>
                  </a:lnTo>
                  <a:lnTo>
                    <a:pt x="2325634" y="1559798"/>
                  </a:lnTo>
                  <a:lnTo>
                    <a:pt x="2310735" y="1602891"/>
                  </a:lnTo>
                  <a:lnTo>
                    <a:pt x="2294251" y="1645219"/>
                  </a:lnTo>
                  <a:lnTo>
                    <a:pt x="2276219" y="1686745"/>
                  </a:lnTo>
                  <a:lnTo>
                    <a:pt x="2256674" y="1727435"/>
                  </a:lnTo>
                  <a:lnTo>
                    <a:pt x="2235652" y="1767253"/>
                  </a:lnTo>
                  <a:lnTo>
                    <a:pt x="2213188" y="1806163"/>
                  </a:lnTo>
                  <a:lnTo>
                    <a:pt x="2189319" y="1844129"/>
                  </a:lnTo>
                  <a:lnTo>
                    <a:pt x="2164078" y="1881117"/>
                  </a:lnTo>
                  <a:lnTo>
                    <a:pt x="2137503" y="1917090"/>
                  </a:lnTo>
                  <a:lnTo>
                    <a:pt x="2109629" y="1952013"/>
                  </a:lnTo>
                  <a:lnTo>
                    <a:pt x="2080491" y="1985850"/>
                  </a:lnTo>
                  <a:lnTo>
                    <a:pt x="2050124" y="2018566"/>
                  </a:lnTo>
                  <a:lnTo>
                    <a:pt x="2018566" y="2050124"/>
                  </a:lnTo>
                  <a:lnTo>
                    <a:pt x="1985850" y="2080491"/>
                  </a:lnTo>
                  <a:lnTo>
                    <a:pt x="1952013" y="2109629"/>
                  </a:lnTo>
                  <a:lnTo>
                    <a:pt x="1917090" y="2137503"/>
                  </a:lnTo>
                  <a:lnTo>
                    <a:pt x="1881117" y="2164078"/>
                  </a:lnTo>
                  <a:lnTo>
                    <a:pt x="1844129" y="2189319"/>
                  </a:lnTo>
                  <a:lnTo>
                    <a:pt x="1806163" y="2213188"/>
                  </a:lnTo>
                  <a:lnTo>
                    <a:pt x="1767253" y="2235652"/>
                  </a:lnTo>
                  <a:lnTo>
                    <a:pt x="1727435" y="2256674"/>
                  </a:lnTo>
                  <a:lnTo>
                    <a:pt x="1686745" y="2276219"/>
                  </a:lnTo>
                  <a:lnTo>
                    <a:pt x="1645219" y="2294251"/>
                  </a:lnTo>
                  <a:lnTo>
                    <a:pt x="1602891" y="2310735"/>
                  </a:lnTo>
                  <a:lnTo>
                    <a:pt x="1559798" y="2325634"/>
                  </a:lnTo>
                  <a:lnTo>
                    <a:pt x="1515975" y="2338914"/>
                  </a:lnTo>
                  <a:lnTo>
                    <a:pt x="1471458" y="2350539"/>
                  </a:lnTo>
                  <a:lnTo>
                    <a:pt x="1426282" y="2360473"/>
                  </a:lnTo>
                  <a:lnTo>
                    <a:pt x="1380483" y="2368681"/>
                  </a:lnTo>
                  <a:lnTo>
                    <a:pt x="1334096" y="2375126"/>
                  </a:lnTo>
                  <a:lnTo>
                    <a:pt x="1287158" y="2379774"/>
                  </a:lnTo>
                  <a:lnTo>
                    <a:pt x="1239703" y="2382589"/>
                  </a:lnTo>
                  <a:lnTo>
                    <a:pt x="1191767" y="2383536"/>
                  </a:lnTo>
                  <a:lnTo>
                    <a:pt x="1143832" y="2382589"/>
                  </a:lnTo>
                  <a:lnTo>
                    <a:pt x="1096377" y="2379774"/>
                  </a:lnTo>
                  <a:lnTo>
                    <a:pt x="1049439" y="2375126"/>
                  </a:lnTo>
                  <a:lnTo>
                    <a:pt x="1003052" y="2368681"/>
                  </a:lnTo>
                  <a:lnTo>
                    <a:pt x="957253" y="2360473"/>
                  </a:lnTo>
                  <a:lnTo>
                    <a:pt x="912077" y="2350539"/>
                  </a:lnTo>
                  <a:lnTo>
                    <a:pt x="867560" y="2338914"/>
                  </a:lnTo>
                  <a:lnTo>
                    <a:pt x="823737" y="2325634"/>
                  </a:lnTo>
                  <a:lnTo>
                    <a:pt x="780644" y="2310735"/>
                  </a:lnTo>
                  <a:lnTo>
                    <a:pt x="738316" y="2294251"/>
                  </a:lnTo>
                  <a:lnTo>
                    <a:pt x="696790" y="2276219"/>
                  </a:lnTo>
                  <a:lnTo>
                    <a:pt x="656100" y="2256674"/>
                  </a:lnTo>
                  <a:lnTo>
                    <a:pt x="616282" y="2235652"/>
                  </a:lnTo>
                  <a:lnTo>
                    <a:pt x="577372" y="2213188"/>
                  </a:lnTo>
                  <a:lnTo>
                    <a:pt x="539406" y="2189319"/>
                  </a:lnTo>
                  <a:lnTo>
                    <a:pt x="502418" y="2164078"/>
                  </a:lnTo>
                  <a:lnTo>
                    <a:pt x="466445" y="2137503"/>
                  </a:lnTo>
                  <a:lnTo>
                    <a:pt x="431522" y="2109629"/>
                  </a:lnTo>
                  <a:lnTo>
                    <a:pt x="397685" y="2080491"/>
                  </a:lnTo>
                  <a:lnTo>
                    <a:pt x="364969" y="2050124"/>
                  </a:lnTo>
                  <a:lnTo>
                    <a:pt x="333411" y="2018566"/>
                  </a:lnTo>
                  <a:lnTo>
                    <a:pt x="303044" y="1985850"/>
                  </a:lnTo>
                  <a:lnTo>
                    <a:pt x="273906" y="1952013"/>
                  </a:lnTo>
                  <a:lnTo>
                    <a:pt x="246032" y="1917090"/>
                  </a:lnTo>
                  <a:lnTo>
                    <a:pt x="219457" y="1881117"/>
                  </a:lnTo>
                  <a:lnTo>
                    <a:pt x="194216" y="1844129"/>
                  </a:lnTo>
                  <a:lnTo>
                    <a:pt x="170347" y="1806163"/>
                  </a:lnTo>
                  <a:lnTo>
                    <a:pt x="147883" y="1767253"/>
                  </a:lnTo>
                  <a:lnTo>
                    <a:pt x="126861" y="1727435"/>
                  </a:lnTo>
                  <a:lnTo>
                    <a:pt x="107316" y="1686745"/>
                  </a:lnTo>
                  <a:lnTo>
                    <a:pt x="89284" y="1645219"/>
                  </a:lnTo>
                  <a:lnTo>
                    <a:pt x="72800" y="1602891"/>
                  </a:lnTo>
                  <a:lnTo>
                    <a:pt x="57901" y="1559798"/>
                  </a:lnTo>
                  <a:lnTo>
                    <a:pt x="44621" y="1515975"/>
                  </a:lnTo>
                  <a:lnTo>
                    <a:pt x="32996" y="1471458"/>
                  </a:lnTo>
                  <a:lnTo>
                    <a:pt x="23062" y="1426282"/>
                  </a:lnTo>
                  <a:lnTo>
                    <a:pt x="14854" y="1380483"/>
                  </a:lnTo>
                  <a:lnTo>
                    <a:pt x="8409" y="1334096"/>
                  </a:lnTo>
                  <a:lnTo>
                    <a:pt x="3761" y="1287158"/>
                  </a:lnTo>
                  <a:lnTo>
                    <a:pt x="946" y="1239703"/>
                  </a:lnTo>
                  <a:lnTo>
                    <a:pt x="0" y="1191767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209288" y="733043"/>
              <a:ext cx="2301240" cy="230124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450079" y="885443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954024" y="0"/>
                  </a:moveTo>
                  <a:lnTo>
                    <a:pt x="906406" y="1167"/>
                  </a:lnTo>
                  <a:lnTo>
                    <a:pt x="859392" y="4633"/>
                  </a:lnTo>
                  <a:lnTo>
                    <a:pt x="813038" y="10343"/>
                  </a:lnTo>
                  <a:lnTo>
                    <a:pt x="767398" y="18242"/>
                  </a:lnTo>
                  <a:lnTo>
                    <a:pt x="722526" y="28276"/>
                  </a:lnTo>
                  <a:lnTo>
                    <a:pt x="678478" y="40390"/>
                  </a:lnTo>
                  <a:lnTo>
                    <a:pt x="635307" y="54529"/>
                  </a:lnTo>
                  <a:lnTo>
                    <a:pt x="593069" y="70638"/>
                  </a:lnTo>
                  <a:lnTo>
                    <a:pt x="551818" y="88664"/>
                  </a:lnTo>
                  <a:lnTo>
                    <a:pt x="511609" y="108551"/>
                  </a:lnTo>
                  <a:lnTo>
                    <a:pt x="472496" y="130245"/>
                  </a:lnTo>
                  <a:lnTo>
                    <a:pt x="434534" y="153691"/>
                  </a:lnTo>
                  <a:lnTo>
                    <a:pt x="397778" y="178835"/>
                  </a:lnTo>
                  <a:lnTo>
                    <a:pt x="362282" y="205621"/>
                  </a:lnTo>
                  <a:lnTo>
                    <a:pt x="328101" y="233995"/>
                  </a:lnTo>
                  <a:lnTo>
                    <a:pt x="295290" y="263903"/>
                  </a:lnTo>
                  <a:lnTo>
                    <a:pt x="263903" y="295290"/>
                  </a:lnTo>
                  <a:lnTo>
                    <a:pt x="233995" y="328101"/>
                  </a:lnTo>
                  <a:lnTo>
                    <a:pt x="205621" y="362282"/>
                  </a:lnTo>
                  <a:lnTo>
                    <a:pt x="178835" y="397778"/>
                  </a:lnTo>
                  <a:lnTo>
                    <a:pt x="153691" y="434534"/>
                  </a:lnTo>
                  <a:lnTo>
                    <a:pt x="130245" y="472496"/>
                  </a:lnTo>
                  <a:lnTo>
                    <a:pt x="108551" y="511609"/>
                  </a:lnTo>
                  <a:lnTo>
                    <a:pt x="88664" y="551818"/>
                  </a:lnTo>
                  <a:lnTo>
                    <a:pt x="70638" y="593069"/>
                  </a:lnTo>
                  <a:lnTo>
                    <a:pt x="54529" y="635307"/>
                  </a:lnTo>
                  <a:lnTo>
                    <a:pt x="40390" y="678478"/>
                  </a:lnTo>
                  <a:lnTo>
                    <a:pt x="28276" y="722526"/>
                  </a:lnTo>
                  <a:lnTo>
                    <a:pt x="18242" y="767398"/>
                  </a:lnTo>
                  <a:lnTo>
                    <a:pt x="10343" y="813038"/>
                  </a:lnTo>
                  <a:lnTo>
                    <a:pt x="4633" y="859392"/>
                  </a:lnTo>
                  <a:lnTo>
                    <a:pt x="1167" y="906406"/>
                  </a:lnTo>
                  <a:lnTo>
                    <a:pt x="0" y="954023"/>
                  </a:lnTo>
                  <a:lnTo>
                    <a:pt x="1167" y="1001641"/>
                  </a:lnTo>
                  <a:lnTo>
                    <a:pt x="4633" y="1048655"/>
                  </a:lnTo>
                  <a:lnTo>
                    <a:pt x="10343" y="1095009"/>
                  </a:lnTo>
                  <a:lnTo>
                    <a:pt x="18242" y="1140649"/>
                  </a:lnTo>
                  <a:lnTo>
                    <a:pt x="28276" y="1185521"/>
                  </a:lnTo>
                  <a:lnTo>
                    <a:pt x="40390" y="1229569"/>
                  </a:lnTo>
                  <a:lnTo>
                    <a:pt x="54529" y="1272740"/>
                  </a:lnTo>
                  <a:lnTo>
                    <a:pt x="70638" y="1314978"/>
                  </a:lnTo>
                  <a:lnTo>
                    <a:pt x="88664" y="1356229"/>
                  </a:lnTo>
                  <a:lnTo>
                    <a:pt x="108551" y="1396438"/>
                  </a:lnTo>
                  <a:lnTo>
                    <a:pt x="130245" y="1435551"/>
                  </a:lnTo>
                  <a:lnTo>
                    <a:pt x="153691" y="1473513"/>
                  </a:lnTo>
                  <a:lnTo>
                    <a:pt x="178835" y="1510269"/>
                  </a:lnTo>
                  <a:lnTo>
                    <a:pt x="205621" y="1545765"/>
                  </a:lnTo>
                  <a:lnTo>
                    <a:pt x="233995" y="1579946"/>
                  </a:lnTo>
                  <a:lnTo>
                    <a:pt x="263903" y="1612757"/>
                  </a:lnTo>
                  <a:lnTo>
                    <a:pt x="295290" y="1644144"/>
                  </a:lnTo>
                  <a:lnTo>
                    <a:pt x="328101" y="1674052"/>
                  </a:lnTo>
                  <a:lnTo>
                    <a:pt x="362282" y="1702426"/>
                  </a:lnTo>
                  <a:lnTo>
                    <a:pt x="397778" y="1729212"/>
                  </a:lnTo>
                  <a:lnTo>
                    <a:pt x="434534" y="1754356"/>
                  </a:lnTo>
                  <a:lnTo>
                    <a:pt x="472496" y="1777802"/>
                  </a:lnTo>
                  <a:lnTo>
                    <a:pt x="511609" y="1799496"/>
                  </a:lnTo>
                  <a:lnTo>
                    <a:pt x="551818" y="1819383"/>
                  </a:lnTo>
                  <a:lnTo>
                    <a:pt x="593069" y="1837409"/>
                  </a:lnTo>
                  <a:lnTo>
                    <a:pt x="635307" y="1853518"/>
                  </a:lnTo>
                  <a:lnTo>
                    <a:pt x="678478" y="1867657"/>
                  </a:lnTo>
                  <a:lnTo>
                    <a:pt x="722526" y="1879771"/>
                  </a:lnTo>
                  <a:lnTo>
                    <a:pt x="767398" y="1889805"/>
                  </a:lnTo>
                  <a:lnTo>
                    <a:pt x="813038" y="1897704"/>
                  </a:lnTo>
                  <a:lnTo>
                    <a:pt x="859392" y="1903414"/>
                  </a:lnTo>
                  <a:lnTo>
                    <a:pt x="906406" y="1906880"/>
                  </a:lnTo>
                  <a:lnTo>
                    <a:pt x="954024" y="1908047"/>
                  </a:lnTo>
                  <a:lnTo>
                    <a:pt x="1001641" y="1906880"/>
                  </a:lnTo>
                  <a:lnTo>
                    <a:pt x="1048655" y="1903414"/>
                  </a:lnTo>
                  <a:lnTo>
                    <a:pt x="1095009" y="1897704"/>
                  </a:lnTo>
                  <a:lnTo>
                    <a:pt x="1140649" y="1889805"/>
                  </a:lnTo>
                  <a:lnTo>
                    <a:pt x="1185521" y="1879771"/>
                  </a:lnTo>
                  <a:lnTo>
                    <a:pt x="1229569" y="1867657"/>
                  </a:lnTo>
                  <a:lnTo>
                    <a:pt x="1272740" y="1853518"/>
                  </a:lnTo>
                  <a:lnTo>
                    <a:pt x="1314978" y="1837409"/>
                  </a:lnTo>
                  <a:lnTo>
                    <a:pt x="1356229" y="1819383"/>
                  </a:lnTo>
                  <a:lnTo>
                    <a:pt x="1396438" y="1799496"/>
                  </a:lnTo>
                  <a:lnTo>
                    <a:pt x="1435551" y="1777802"/>
                  </a:lnTo>
                  <a:lnTo>
                    <a:pt x="1473513" y="1754356"/>
                  </a:lnTo>
                  <a:lnTo>
                    <a:pt x="1510269" y="1729212"/>
                  </a:lnTo>
                  <a:lnTo>
                    <a:pt x="1545765" y="1702426"/>
                  </a:lnTo>
                  <a:lnTo>
                    <a:pt x="1579946" y="1674052"/>
                  </a:lnTo>
                  <a:lnTo>
                    <a:pt x="1612757" y="1644144"/>
                  </a:lnTo>
                  <a:lnTo>
                    <a:pt x="1644144" y="1612757"/>
                  </a:lnTo>
                  <a:lnTo>
                    <a:pt x="1674052" y="1579946"/>
                  </a:lnTo>
                  <a:lnTo>
                    <a:pt x="1702426" y="1545765"/>
                  </a:lnTo>
                  <a:lnTo>
                    <a:pt x="1729212" y="1510269"/>
                  </a:lnTo>
                  <a:lnTo>
                    <a:pt x="1754356" y="1473513"/>
                  </a:lnTo>
                  <a:lnTo>
                    <a:pt x="1777802" y="1435551"/>
                  </a:lnTo>
                  <a:lnTo>
                    <a:pt x="1799496" y="1396438"/>
                  </a:lnTo>
                  <a:lnTo>
                    <a:pt x="1819383" y="1356229"/>
                  </a:lnTo>
                  <a:lnTo>
                    <a:pt x="1837409" y="1314978"/>
                  </a:lnTo>
                  <a:lnTo>
                    <a:pt x="1853518" y="1272740"/>
                  </a:lnTo>
                  <a:lnTo>
                    <a:pt x="1867657" y="1229569"/>
                  </a:lnTo>
                  <a:lnTo>
                    <a:pt x="1879771" y="1185521"/>
                  </a:lnTo>
                  <a:lnTo>
                    <a:pt x="1889805" y="1140649"/>
                  </a:lnTo>
                  <a:lnTo>
                    <a:pt x="1897704" y="1095009"/>
                  </a:lnTo>
                  <a:lnTo>
                    <a:pt x="1903414" y="1048655"/>
                  </a:lnTo>
                  <a:lnTo>
                    <a:pt x="1906880" y="1001641"/>
                  </a:lnTo>
                  <a:lnTo>
                    <a:pt x="1908048" y="954023"/>
                  </a:lnTo>
                  <a:lnTo>
                    <a:pt x="1906880" y="906406"/>
                  </a:lnTo>
                  <a:lnTo>
                    <a:pt x="1903414" y="859392"/>
                  </a:lnTo>
                  <a:lnTo>
                    <a:pt x="1897704" y="813038"/>
                  </a:lnTo>
                  <a:lnTo>
                    <a:pt x="1889805" y="767398"/>
                  </a:lnTo>
                  <a:lnTo>
                    <a:pt x="1879771" y="722526"/>
                  </a:lnTo>
                  <a:lnTo>
                    <a:pt x="1867657" y="678478"/>
                  </a:lnTo>
                  <a:lnTo>
                    <a:pt x="1853518" y="635307"/>
                  </a:lnTo>
                  <a:lnTo>
                    <a:pt x="1837409" y="593069"/>
                  </a:lnTo>
                  <a:lnTo>
                    <a:pt x="1819383" y="551818"/>
                  </a:lnTo>
                  <a:lnTo>
                    <a:pt x="1799496" y="511609"/>
                  </a:lnTo>
                  <a:lnTo>
                    <a:pt x="1777802" y="472496"/>
                  </a:lnTo>
                  <a:lnTo>
                    <a:pt x="1754356" y="434534"/>
                  </a:lnTo>
                  <a:lnTo>
                    <a:pt x="1729212" y="397778"/>
                  </a:lnTo>
                  <a:lnTo>
                    <a:pt x="1702426" y="362282"/>
                  </a:lnTo>
                  <a:lnTo>
                    <a:pt x="1674052" y="328101"/>
                  </a:lnTo>
                  <a:lnTo>
                    <a:pt x="1644144" y="295290"/>
                  </a:lnTo>
                  <a:lnTo>
                    <a:pt x="1612757" y="263903"/>
                  </a:lnTo>
                  <a:lnTo>
                    <a:pt x="1579946" y="233995"/>
                  </a:lnTo>
                  <a:lnTo>
                    <a:pt x="1545765" y="205621"/>
                  </a:lnTo>
                  <a:lnTo>
                    <a:pt x="1510269" y="178835"/>
                  </a:lnTo>
                  <a:lnTo>
                    <a:pt x="1473513" y="153691"/>
                  </a:lnTo>
                  <a:lnTo>
                    <a:pt x="1435551" y="130245"/>
                  </a:lnTo>
                  <a:lnTo>
                    <a:pt x="1396438" y="108551"/>
                  </a:lnTo>
                  <a:lnTo>
                    <a:pt x="1356229" y="88664"/>
                  </a:lnTo>
                  <a:lnTo>
                    <a:pt x="1314978" y="70638"/>
                  </a:lnTo>
                  <a:lnTo>
                    <a:pt x="1272740" y="54529"/>
                  </a:lnTo>
                  <a:lnTo>
                    <a:pt x="1229569" y="40390"/>
                  </a:lnTo>
                  <a:lnTo>
                    <a:pt x="1185521" y="28276"/>
                  </a:lnTo>
                  <a:lnTo>
                    <a:pt x="1140649" y="18242"/>
                  </a:lnTo>
                  <a:lnTo>
                    <a:pt x="1095009" y="10343"/>
                  </a:lnTo>
                  <a:lnTo>
                    <a:pt x="1048655" y="4633"/>
                  </a:lnTo>
                  <a:lnTo>
                    <a:pt x="1001641" y="1167"/>
                  </a:lnTo>
                  <a:lnTo>
                    <a:pt x="9540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450079" y="885443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0" y="954023"/>
                  </a:moveTo>
                  <a:lnTo>
                    <a:pt x="1167" y="906406"/>
                  </a:lnTo>
                  <a:lnTo>
                    <a:pt x="4633" y="859392"/>
                  </a:lnTo>
                  <a:lnTo>
                    <a:pt x="10343" y="813038"/>
                  </a:lnTo>
                  <a:lnTo>
                    <a:pt x="18242" y="767398"/>
                  </a:lnTo>
                  <a:lnTo>
                    <a:pt x="28276" y="722526"/>
                  </a:lnTo>
                  <a:lnTo>
                    <a:pt x="40390" y="678478"/>
                  </a:lnTo>
                  <a:lnTo>
                    <a:pt x="54529" y="635307"/>
                  </a:lnTo>
                  <a:lnTo>
                    <a:pt x="70638" y="593069"/>
                  </a:lnTo>
                  <a:lnTo>
                    <a:pt x="88664" y="551818"/>
                  </a:lnTo>
                  <a:lnTo>
                    <a:pt x="108551" y="511609"/>
                  </a:lnTo>
                  <a:lnTo>
                    <a:pt x="130245" y="472496"/>
                  </a:lnTo>
                  <a:lnTo>
                    <a:pt x="153691" y="434534"/>
                  </a:lnTo>
                  <a:lnTo>
                    <a:pt x="178835" y="397778"/>
                  </a:lnTo>
                  <a:lnTo>
                    <a:pt x="205621" y="362282"/>
                  </a:lnTo>
                  <a:lnTo>
                    <a:pt x="233995" y="328101"/>
                  </a:lnTo>
                  <a:lnTo>
                    <a:pt x="263903" y="295290"/>
                  </a:lnTo>
                  <a:lnTo>
                    <a:pt x="295290" y="263903"/>
                  </a:lnTo>
                  <a:lnTo>
                    <a:pt x="328101" y="233995"/>
                  </a:lnTo>
                  <a:lnTo>
                    <a:pt x="362282" y="205621"/>
                  </a:lnTo>
                  <a:lnTo>
                    <a:pt x="397778" y="178835"/>
                  </a:lnTo>
                  <a:lnTo>
                    <a:pt x="434534" y="153691"/>
                  </a:lnTo>
                  <a:lnTo>
                    <a:pt x="472496" y="130245"/>
                  </a:lnTo>
                  <a:lnTo>
                    <a:pt x="511609" y="108551"/>
                  </a:lnTo>
                  <a:lnTo>
                    <a:pt x="551818" y="88664"/>
                  </a:lnTo>
                  <a:lnTo>
                    <a:pt x="593069" y="70638"/>
                  </a:lnTo>
                  <a:lnTo>
                    <a:pt x="635307" y="54529"/>
                  </a:lnTo>
                  <a:lnTo>
                    <a:pt x="678478" y="40390"/>
                  </a:lnTo>
                  <a:lnTo>
                    <a:pt x="722526" y="28276"/>
                  </a:lnTo>
                  <a:lnTo>
                    <a:pt x="767398" y="18242"/>
                  </a:lnTo>
                  <a:lnTo>
                    <a:pt x="813038" y="10343"/>
                  </a:lnTo>
                  <a:lnTo>
                    <a:pt x="859392" y="4633"/>
                  </a:lnTo>
                  <a:lnTo>
                    <a:pt x="906406" y="1167"/>
                  </a:lnTo>
                  <a:lnTo>
                    <a:pt x="954024" y="0"/>
                  </a:lnTo>
                  <a:lnTo>
                    <a:pt x="1001641" y="1167"/>
                  </a:lnTo>
                  <a:lnTo>
                    <a:pt x="1048655" y="4633"/>
                  </a:lnTo>
                  <a:lnTo>
                    <a:pt x="1095009" y="10343"/>
                  </a:lnTo>
                  <a:lnTo>
                    <a:pt x="1140649" y="18242"/>
                  </a:lnTo>
                  <a:lnTo>
                    <a:pt x="1185521" y="28276"/>
                  </a:lnTo>
                  <a:lnTo>
                    <a:pt x="1229569" y="40390"/>
                  </a:lnTo>
                  <a:lnTo>
                    <a:pt x="1272740" y="54529"/>
                  </a:lnTo>
                  <a:lnTo>
                    <a:pt x="1314978" y="70638"/>
                  </a:lnTo>
                  <a:lnTo>
                    <a:pt x="1356229" y="88664"/>
                  </a:lnTo>
                  <a:lnTo>
                    <a:pt x="1396438" y="108551"/>
                  </a:lnTo>
                  <a:lnTo>
                    <a:pt x="1435551" y="130245"/>
                  </a:lnTo>
                  <a:lnTo>
                    <a:pt x="1473513" y="153691"/>
                  </a:lnTo>
                  <a:lnTo>
                    <a:pt x="1510269" y="178835"/>
                  </a:lnTo>
                  <a:lnTo>
                    <a:pt x="1545765" y="205621"/>
                  </a:lnTo>
                  <a:lnTo>
                    <a:pt x="1579946" y="233995"/>
                  </a:lnTo>
                  <a:lnTo>
                    <a:pt x="1612757" y="263903"/>
                  </a:lnTo>
                  <a:lnTo>
                    <a:pt x="1644144" y="295290"/>
                  </a:lnTo>
                  <a:lnTo>
                    <a:pt x="1674052" y="328101"/>
                  </a:lnTo>
                  <a:lnTo>
                    <a:pt x="1702426" y="362282"/>
                  </a:lnTo>
                  <a:lnTo>
                    <a:pt x="1729212" y="397778"/>
                  </a:lnTo>
                  <a:lnTo>
                    <a:pt x="1754356" y="434534"/>
                  </a:lnTo>
                  <a:lnTo>
                    <a:pt x="1777802" y="472496"/>
                  </a:lnTo>
                  <a:lnTo>
                    <a:pt x="1799496" y="511609"/>
                  </a:lnTo>
                  <a:lnTo>
                    <a:pt x="1819383" y="551818"/>
                  </a:lnTo>
                  <a:lnTo>
                    <a:pt x="1837409" y="593069"/>
                  </a:lnTo>
                  <a:lnTo>
                    <a:pt x="1853518" y="635307"/>
                  </a:lnTo>
                  <a:lnTo>
                    <a:pt x="1867657" y="678478"/>
                  </a:lnTo>
                  <a:lnTo>
                    <a:pt x="1879771" y="722526"/>
                  </a:lnTo>
                  <a:lnTo>
                    <a:pt x="1889805" y="767398"/>
                  </a:lnTo>
                  <a:lnTo>
                    <a:pt x="1897704" y="813038"/>
                  </a:lnTo>
                  <a:lnTo>
                    <a:pt x="1903414" y="859392"/>
                  </a:lnTo>
                  <a:lnTo>
                    <a:pt x="1906880" y="906406"/>
                  </a:lnTo>
                  <a:lnTo>
                    <a:pt x="1908048" y="954023"/>
                  </a:lnTo>
                  <a:lnTo>
                    <a:pt x="1906880" y="1001641"/>
                  </a:lnTo>
                  <a:lnTo>
                    <a:pt x="1903414" y="1048655"/>
                  </a:lnTo>
                  <a:lnTo>
                    <a:pt x="1897704" y="1095009"/>
                  </a:lnTo>
                  <a:lnTo>
                    <a:pt x="1889805" y="1140649"/>
                  </a:lnTo>
                  <a:lnTo>
                    <a:pt x="1879771" y="1185521"/>
                  </a:lnTo>
                  <a:lnTo>
                    <a:pt x="1867657" y="1229569"/>
                  </a:lnTo>
                  <a:lnTo>
                    <a:pt x="1853518" y="1272740"/>
                  </a:lnTo>
                  <a:lnTo>
                    <a:pt x="1837409" y="1314978"/>
                  </a:lnTo>
                  <a:lnTo>
                    <a:pt x="1819383" y="1356229"/>
                  </a:lnTo>
                  <a:lnTo>
                    <a:pt x="1799496" y="1396438"/>
                  </a:lnTo>
                  <a:lnTo>
                    <a:pt x="1777802" y="1435551"/>
                  </a:lnTo>
                  <a:lnTo>
                    <a:pt x="1754356" y="1473513"/>
                  </a:lnTo>
                  <a:lnTo>
                    <a:pt x="1729212" y="1510269"/>
                  </a:lnTo>
                  <a:lnTo>
                    <a:pt x="1702426" y="1545765"/>
                  </a:lnTo>
                  <a:lnTo>
                    <a:pt x="1674052" y="1579946"/>
                  </a:lnTo>
                  <a:lnTo>
                    <a:pt x="1644144" y="1612757"/>
                  </a:lnTo>
                  <a:lnTo>
                    <a:pt x="1612757" y="1644144"/>
                  </a:lnTo>
                  <a:lnTo>
                    <a:pt x="1579946" y="1674052"/>
                  </a:lnTo>
                  <a:lnTo>
                    <a:pt x="1545765" y="1702426"/>
                  </a:lnTo>
                  <a:lnTo>
                    <a:pt x="1510269" y="1729212"/>
                  </a:lnTo>
                  <a:lnTo>
                    <a:pt x="1473513" y="1754356"/>
                  </a:lnTo>
                  <a:lnTo>
                    <a:pt x="1435551" y="1777802"/>
                  </a:lnTo>
                  <a:lnTo>
                    <a:pt x="1396438" y="1799496"/>
                  </a:lnTo>
                  <a:lnTo>
                    <a:pt x="1356229" y="1819383"/>
                  </a:lnTo>
                  <a:lnTo>
                    <a:pt x="1314978" y="1837409"/>
                  </a:lnTo>
                  <a:lnTo>
                    <a:pt x="1272740" y="1853518"/>
                  </a:lnTo>
                  <a:lnTo>
                    <a:pt x="1229569" y="1867657"/>
                  </a:lnTo>
                  <a:lnTo>
                    <a:pt x="1185521" y="1879771"/>
                  </a:lnTo>
                  <a:lnTo>
                    <a:pt x="1140649" y="1889805"/>
                  </a:lnTo>
                  <a:lnTo>
                    <a:pt x="1095009" y="1897704"/>
                  </a:lnTo>
                  <a:lnTo>
                    <a:pt x="1048655" y="1903414"/>
                  </a:lnTo>
                  <a:lnTo>
                    <a:pt x="1001641" y="1906880"/>
                  </a:lnTo>
                  <a:lnTo>
                    <a:pt x="954024" y="1908047"/>
                  </a:lnTo>
                  <a:lnTo>
                    <a:pt x="906406" y="1906880"/>
                  </a:lnTo>
                  <a:lnTo>
                    <a:pt x="859392" y="1903414"/>
                  </a:lnTo>
                  <a:lnTo>
                    <a:pt x="813038" y="1897704"/>
                  </a:lnTo>
                  <a:lnTo>
                    <a:pt x="767398" y="1889805"/>
                  </a:lnTo>
                  <a:lnTo>
                    <a:pt x="722526" y="1879771"/>
                  </a:lnTo>
                  <a:lnTo>
                    <a:pt x="678478" y="1867657"/>
                  </a:lnTo>
                  <a:lnTo>
                    <a:pt x="635307" y="1853518"/>
                  </a:lnTo>
                  <a:lnTo>
                    <a:pt x="593069" y="1837409"/>
                  </a:lnTo>
                  <a:lnTo>
                    <a:pt x="551818" y="1819383"/>
                  </a:lnTo>
                  <a:lnTo>
                    <a:pt x="511609" y="1799496"/>
                  </a:lnTo>
                  <a:lnTo>
                    <a:pt x="472496" y="1777802"/>
                  </a:lnTo>
                  <a:lnTo>
                    <a:pt x="434534" y="1754356"/>
                  </a:lnTo>
                  <a:lnTo>
                    <a:pt x="397778" y="1729212"/>
                  </a:lnTo>
                  <a:lnTo>
                    <a:pt x="362282" y="1702426"/>
                  </a:lnTo>
                  <a:lnTo>
                    <a:pt x="328101" y="1674052"/>
                  </a:lnTo>
                  <a:lnTo>
                    <a:pt x="295290" y="1644144"/>
                  </a:lnTo>
                  <a:lnTo>
                    <a:pt x="263903" y="1612757"/>
                  </a:lnTo>
                  <a:lnTo>
                    <a:pt x="233995" y="1579946"/>
                  </a:lnTo>
                  <a:lnTo>
                    <a:pt x="205621" y="1545765"/>
                  </a:lnTo>
                  <a:lnTo>
                    <a:pt x="178835" y="1510269"/>
                  </a:lnTo>
                  <a:lnTo>
                    <a:pt x="153691" y="1473513"/>
                  </a:lnTo>
                  <a:lnTo>
                    <a:pt x="130245" y="1435551"/>
                  </a:lnTo>
                  <a:lnTo>
                    <a:pt x="108551" y="1396438"/>
                  </a:lnTo>
                  <a:lnTo>
                    <a:pt x="88664" y="1356229"/>
                  </a:lnTo>
                  <a:lnTo>
                    <a:pt x="70638" y="1314978"/>
                  </a:lnTo>
                  <a:lnTo>
                    <a:pt x="54529" y="1272740"/>
                  </a:lnTo>
                  <a:lnTo>
                    <a:pt x="40390" y="1229569"/>
                  </a:lnTo>
                  <a:lnTo>
                    <a:pt x="28276" y="1185521"/>
                  </a:lnTo>
                  <a:lnTo>
                    <a:pt x="18242" y="1140649"/>
                  </a:lnTo>
                  <a:lnTo>
                    <a:pt x="10343" y="1095009"/>
                  </a:lnTo>
                  <a:lnTo>
                    <a:pt x="4633" y="1048655"/>
                  </a:lnTo>
                  <a:lnTo>
                    <a:pt x="1167" y="1001641"/>
                  </a:lnTo>
                  <a:lnTo>
                    <a:pt x="0" y="95402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450841" y="886206"/>
              <a:ext cx="1908048" cy="19080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450841" y="886206"/>
              <a:ext cx="1908175" cy="1908175"/>
            </a:xfrm>
            <a:custGeom>
              <a:avLst/>
              <a:gdLst/>
              <a:ahLst/>
              <a:cxnLst/>
              <a:rect l="l" t="t" r="r" b="b"/>
              <a:pathLst>
                <a:path w="1908175" h="1908175">
                  <a:moveTo>
                    <a:pt x="0" y="954024"/>
                  </a:moveTo>
                  <a:lnTo>
                    <a:pt x="1167" y="906406"/>
                  </a:lnTo>
                  <a:lnTo>
                    <a:pt x="4633" y="859392"/>
                  </a:lnTo>
                  <a:lnTo>
                    <a:pt x="10343" y="813038"/>
                  </a:lnTo>
                  <a:lnTo>
                    <a:pt x="18242" y="767398"/>
                  </a:lnTo>
                  <a:lnTo>
                    <a:pt x="28276" y="722526"/>
                  </a:lnTo>
                  <a:lnTo>
                    <a:pt x="40390" y="678478"/>
                  </a:lnTo>
                  <a:lnTo>
                    <a:pt x="54529" y="635307"/>
                  </a:lnTo>
                  <a:lnTo>
                    <a:pt x="70638" y="593069"/>
                  </a:lnTo>
                  <a:lnTo>
                    <a:pt x="88664" y="551818"/>
                  </a:lnTo>
                  <a:lnTo>
                    <a:pt x="108551" y="511609"/>
                  </a:lnTo>
                  <a:lnTo>
                    <a:pt x="130245" y="472496"/>
                  </a:lnTo>
                  <a:lnTo>
                    <a:pt x="153691" y="434534"/>
                  </a:lnTo>
                  <a:lnTo>
                    <a:pt x="178835" y="397778"/>
                  </a:lnTo>
                  <a:lnTo>
                    <a:pt x="205621" y="362282"/>
                  </a:lnTo>
                  <a:lnTo>
                    <a:pt x="233995" y="328101"/>
                  </a:lnTo>
                  <a:lnTo>
                    <a:pt x="263903" y="295290"/>
                  </a:lnTo>
                  <a:lnTo>
                    <a:pt x="295290" y="263903"/>
                  </a:lnTo>
                  <a:lnTo>
                    <a:pt x="328101" y="233995"/>
                  </a:lnTo>
                  <a:lnTo>
                    <a:pt x="362282" y="205621"/>
                  </a:lnTo>
                  <a:lnTo>
                    <a:pt x="397778" y="178835"/>
                  </a:lnTo>
                  <a:lnTo>
                    <a:pt x="434534" y="153691"/>
                  </a:lnTo>
                  <a:lnTo>
                    <a:pt x="472496" y="130245"/>
                  </a:lnTo>
                  <a:lnTo>
                    <a:pt x="511609" y="108551"/>
                  </a:lnTo>
                  <a:lnTo>
                    <a:pt x="551818" y="88664"/>
                  </a:lnTo>
                  <a:lnTo>
                    <a:pt x="593069" y="70638"/>
                  </a:lnTo>
                  <a:lnTo>
                    <a:pt x="635307" y="54529"/>
                  </a:lnTo>
                  <a:lnTo>
                    <a:pt x="678478" y="40390"/>
                  </a:lnTo>
                  <a:lnTo>
                    <a:pt x="722526" y="28276"/>
                  </a:lnTo>
                  <a:lnTo>
                    <a:pt x="767398" y="18242"/>
                  </a:lnTo>
                  <a:lnTo>
                    <a:pt x="813038" y="10343"/>
                  </a:lnTo>
                  <a:lnTo>
                    <a:pt x="859392" y="4633"/>
                  </a:lnTo>
                  <a:lnTo>
                    <a:pt x="906406" y="1167"/>
                  </a:lnTo>
                  <a:lnTo>
                    <a:pt x="954024" y="0"/>
                  </a:lnTo>
                  <a:lnTo>
                    <a:pt x="1001641" y="1167"/>
                  </a:lnTo>
                  <a:lnTo>
                    <a:pt x="1048655" y="4633"/>
                  </a:lnTo>
                  <a:lnTo>
                    <a:pt x="1095009" y="10343"/>
                  </a:lnTo>
                  <a:lnTo>
                    <a:pt x="1140649" y="18242"/>
                  </a:lnTo>
                  <a:lnTo>
                    <a:pt x="1185521" y="28276"/>
                  </a:lnTo>
                  <a:lnTo>
                    <a:pt x="1229569" y="40390"/>
                  </a:lnTo>
                  <a:lnTo>
                    <a:pt x="1272740" y="54529"/>
                  </a:lnTo>
                  <a:lnTo>
                    <a:pt x="1314978" y="70638"/>
                  </a:lnTo>
                  <a:lnTo>
                    <a:pt x="1356229" y="88664"/>
                  </a:lnTo>
                  <a:lnTo>
                    <a:pt x="1396438" y="108551"/>
                  </a:lnTo>
                  <a:lnTo>
                    <a:pt x="1435551" y="130245"/>
                  </a:lnTo>
                  <a:lnTo>
                    <a:pt x="1473513" y="153691"/>
                  </a:lnTo>
                  <a:lnTo>
                    <a:pt x="1510269" y="178835"/>
                  </a:lnTo>
                  <a:lnTo>
                    <a:pt x="1545765" y="205621"/>
                  </a:lnTo>
                  <a:lnTo>
                    <a:pt x="1579946" y="233995"/>
                  </a:lnTo>
                  <a:lnTo>
                    <a:pt x="1612757" y="263903"/>
                  </a:lnTo>
                  <a:lnTo>
                    <a:pt x="1644144" y="295290"/>
                  </a:lnTo>
                  <a:lnTo>
                    <a:pt x="1674052" y="328101"/>
                  </a:lnTo>
                  <a:lnTo>
                    <a:pt x="1702426" y="362282"/>
                  </a:lnTo>
                  <a:lnTo>
                    <a:pt x="1729212" y="397778"/>
                  </a:lnTo>
                  <a:lnTo>
                    <a:pt x="1754356" y="434534"/>
                  </a:lnTo>
                  <a:lnTo>
                    <a:pt x="1777802" y="472496"/>
                  </a:lnTo>
                  <a:lnTo>
                    <a:pt x="1799496" y="511609"/>
                  </a:lnTo>
                  <a:lnTo>
                    <a:pt x="1819383" y="551818"/>
                  </a:lnTo>
                  <a:lnTo>
                    <a:pt x="1837409" y="593069"/>
                  </a:lnTo>
                  <a:lnTo>
                    <a:pt x="1853518" y="635307"/>
                  </a:lnTo>
                  <a:lnTo>
                    <a:pt x="1867657" y="678478"/>
                  </a:lnTo>
                  <a:lnTo>
                    <a:pt x="1879771" y="722526"/>
                  </a:lnTo>
                  <a:lnTo>
                    <a:pt x="1889805" y="767398"/>
                  </a:lnTo>
                  <a:lnTo>
                    <a:pt x="1897704" y="813038"/>
                  </a:lnTo>
                  <a:lnTo>
                    <a:pt x="1903414" y="859392"/>
                  </a:lnTo>
                  <a:lnTo>
                    <a:pt x="1906880" y="906406"/>
                  </a:lnTo>
                  <a:lnTo>
                    <a:pt x="1908048" y="954024"/>
                  </a:lnTo>
                  <a:lnTo>
                    <a:pt x="1906880" y="1001641"/>
                  </a:lnTo>
                  <a:lnTo>
                    <a:pt x="1903414" y="1048655"/>
                  </a:lnTo>
                  <a:lnTo>
                    <a:pt x="1897704" y="1095009"/>
                  </a:lnTo>
                  <a:lnTo>
                    <a:pt x="1889805" y="1140649"/>
                  </a:lnTo>
                  <a:lnTo>
                    <a:pt x="1879771" y="1185521"/>
                  </a:lnTo>
                  <a:lnTo>
                    <a:pt x="1867657" y="1229569"/>
                  </a:lnTo>
                  <a:lnTo>
                    <a:pt x="1853518" y="1272740"/>
                  </a:lnTo>
                  <a:lnTo>
                    <a:pt x="1837409" y="1314978"/>
                  </a:lnTo>
                  <a:lnTo>
                    <a:pt x="1819383" y="1356229"/>
                  </a:lnTo>
                  <a:lnTo>
                    <a:pt x="1799496" y="1396438"/>
                  </a:lnTo>
                  <a:lnTo>
                    <a:pt x="1777802" y="1435551"/>
                  </a:lnTo>
                  <a:lnTo>
                    <a:pt x="1754356" y="1473513"/>
                  </a:lnTo>
                  <a:lnTo>
                    <a:pt x="1729212" y="1510269"/>
                  </a:lnTo>
                  <a:lnTo>
                    <a:pt x="1702426" y="1545765"/>
                  </a:lnTo>
                  <a:lnTo>
                    <a:pt x="1674052" y="1579946"/>
                  </a:lnTo>
                  <a:lnTo>
                    <a:pt x="1644144" y="1612757"/>
                  </a:lnTo>
                  <a:lnTo>
                    <a:pt x="1612757" y="1644144"/>
                  </a:lnTo>
                  <a:lnTo>
                    <a:pt x="1579946" y="1674052"/>
                  </a:lnTo>
                  <a:lnTo>
                    <a:pt x="1545765" y="1702426"/>
                  </a:lnTo>
                  <a:lnTo>
                    <a:pt x="1510269" y="1729212"/>
                  </a:lnTo>
                  <a:lnTo>
                    <a:pt x="1473513" y="1754356"/>
                  </a:lnTo>
                  <a:lnTo>
                    <a:pt x="1435551" y="1777802"/>
                  </a:lnTo>
                  <a:lnTo>
                    <a:pt x="1396438" y="1799496"/>
                  </a:lnTo>
                  <a:lnTo>
                    <a:pt x="1356229" y="1819383"/>
                  </a:lnTo>
                  <a:lnTo>
                    <a:pt x="1314978" y="1837409"/>
                  </a:lnTo>
                  <a:lnTo>
                    <a:pt x="1272740" y="1853518"/>
                  </a:lnTo>
                  <a:lnTo>
                    <a:pt x="1229569" y="1867657"/>
                  </a:lnTo>
                  <a:lnTo>
                    <a:pt x="1185521" y="1879771"/>
                  </a:lnTo>
                  <a:lnTo>
                    <a:pt x="1140649" y="1889805"/>
                  </a:lnTo>
                  <a:lnTo>
                    <a:pt x="1095009" y="1897704"/>
                  </a:lnTo>
                  <a:lnTo>
                    <a:pt x="1048655" y="1903414"/>
                  </a:lnTo>
                  <a:lnTo>
                    <a:pt x="1001641" y="1906880"/>
                  </a:lnTo>
                  <a:lnTo>
                    <a:pt x="954024" y="1908048"/>
                  </a:lnTo>
                  <a:lnTo>
                    <a:pt x="906406" y="1906880"/>
                  </a:lnTo>
                  <a:lnTo>
                    <a:pt x="859392" y="1903414"/>
                  </a:lnTo>
                  <a:lnTo>
                    <a:pt x="813038" y="1897704"/>
                  </a:lnTo>
                  <a:lnTo>
                    <a:pt x="767398" y="1889805"/>
                  </a:lnTo>
                  <a:lnTo>
                    <a:pt x="722526" y="1879771"/>
                  </a:lnTo>
                  <a:lnTo>
                    <a:pt x="678478" y="1867657"/>
                  </a:lnTo>
                  <a:lnTo>
                    <a:pt x="635307" y="1853518"/>
                  </a:lnTo>
                  <a:lnTo>
                    <a:pt x="593069" y="1837409"/>
                  </a:lnTo>
                  <a:lnTo>
                    <a:pt x="551818" y="1819383"/>
                  </a:lnTo>
                  <a:lnTo>
                    <a:pt x="511609" y="1799496"/>
                  </a:lnTo>
                  <a:lnTo>
                    <a:pt x="472496" y="1777802"/>
                  </a:lnTo>
                  <a:lnTo>
                    <a:pt x="434534" y="1754356"/>
                  </a:lnTo>
                  <a:lnTo>
                    <a:pt x="397778" y="1729212"/>
                  </a:lnTo>
                  <a:lnTo>
                    <a:pt x="362282" y="1702426"/>
                  </a:lnTo>
                  <a:lnTo>
                    <a:pt x="328101" y="1674052"/>
                  </a:lnTo>
                  <a:lnTo>
                    <a:pt x="295290" y="1644144"/>
                  </a:lnTo>
                  <a:lnTo>
                    <a:pt x="263903" y="1612757"/>
                  </a:lnTo>
                  <a:lnTo>
                    <a:pt x="233995" y="1579946"/>
                  </a:lnTo>
                  <a:lnTo>
                    <a:pt x="205621" y="1545765"/>
                  </a:lnTo>
                  <a:lnTo>
                    <a:pt x="178835" y="1510269"/>
                  </a:lnTo>
                  <a:lnTo>
                    <a:pt x="153691" y="1473513"/>
                  </a:lnTo>
                  <a:lnTo>
                    <a:pt x="130245" y="1435551"/>
                  </a:lnTo>
                  <a:lnTo>
                    <a:pt x="108551" y="1396438"/>
                  </a:lnTo>
                  <a:lnTo>
                    <a:pt x="88664" y="1356229"/>
                  </a:lnTo>
                  <a:lnTo>
                    <a:pt x="70638" y="1314978"/>
                  </a:lnTo>
                  <a:lnTo>
                    <a:pt x="54529" y="1272740"/>
                  </a:lnTo>
                  <a:lnTo>
                    <a:pt x="40390" y="1229569"/>
                  </a:lnTo>
                  <a:lnTo>
                    <a:pt x="28276" y="1185521"/>
                  </a:lnTo>
                  <a:lnTo>
                    <a:pt x="18242" y="1140649"/>
                  </a:lnTo>
                  <a:lnTo>
                    <a:pt x="10343" y="1095009"/>
                  </a:lnTo>
                  <a:lnTo>
                    <a:pt x="4633" y="1048655"/>
                  </a:lnTo>
                  <a:lnTo>
                    <a:pt x="1167" y="1001641"/>
                  </a:lnTo>
                  <a:lnTo>
                    <a:pt x="0" y="95402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31664" y="1691639"/>
              <a:ext cx="944880" cy="568960"/>
            </a:xfrm>
            <a:custGeom>
              <a:avLst/>
              <a:gdLst/>
              <a:ahLst/>
              <a:cxnLst/>
              <a:rect l="l" t="t" r="r" b="b"/>
              <a:pathLst>
                <a:path w="944879" h="568960">
                  <a:moveTo>
                    <a:pt x="64770" y="568451"/>
                  </a:moveTo>
                  <a:lnTo>
                    <a:pt x="38254" y="564018"/>
                  </a:lnTo>
                  <a:lnTo>
                    <a:pt x="17811" y="552323"/>
                  </a:lnTo>
                  <a:lnTo>
                    <a:pt x="4655" y="535769"/>
                  </a:lnTo>
                  <a:lnTo>
                    <a:pt x="0" y="516763"/>
                  </a:lnTo>
                  <a:lnTo>
                    <a:pt x="0" y="255381"/>
                  </a:lnTo>
                  <a:lnTo>
                    <a:pt x="0" y="121158"/>
                  </a:lnTo>
                  <a:lnTo>
                    <a:pt x="0" y="71707"/>
                  </a:lnTo>
                  <a:lnTo>
                    <a:pt x="0" y="64643"/>
                  </a:lnTo>
                  <a:lnTo>
                    <a:pt x="4655" y="38147"/>
                  </a:lnTo>
                  <a:lnTo>
                    <a:pt x="17811" y="17748"/>
                  </a:lnTo>
                  <a:lnTo>
                    <a:pt x="38254" y="4635"/>
                  </a:lnTo>
                  <a:lnTo>
                    <a:pt x="64770" y="0"/>
                  </a:lnTo>
                  <a:lnTo>
                    <a:pt x="543627" y="0"/>
                  </a:lnTo>
                  <a:lnTo>
                    <a:pt x="789527" y="0"/>
                  </a:lnTo>
                  <a:lnTo>
                    <a:pt x="880121" y="0"/>
                  </a:lnTo>
                  <a:lnTo>
                    <a:pt x="893063" y="0"/>
                  </a:lnTo>
                  <a:lnTo>
                    <a:pt x="912090" y="4635"/>
                  </a:lnTo>
                  <a:lnTo>
                    <a:pt x="928687" y="17748"/>
                  </a:lnTo>
                  <a:lnTo>
                    <a:pt x="940427" y="38147"/>
                  </a:lnTo>
                  <a:lnTo>
                    <a:pt x="944880" y="64643"/>
                  </a:lnTo>
                  <a:lnTo>
                    <a:pt x="944880" y="326024"/>
                  </a:lnTo>
                  <a:lnTo>
                    <a:pt x="944880" y="460247"/>
                  </a:lnTo>
                  <a:lnTo>
                    <a:pt x="944880" y="509698"/>
                  </a:lnTo>
                  <a:lnTo>
                    <a:pt x="944880" y="516763"/>
                  </a:lnTo>
                  <a:lnTo>
                    <a:pt x="940427" y="535769"/>
                  </a:lnTo>
                  <a:lnTo>
                    <a:pt x="928687" y="552322"/>
                  </a:lnTo>
                  <a:lnTo>
                    <a:pt x="912090" y="564018"/>
                  </a:lnTo>
                  <a:lnTo>
                    <a:pt x="893063" y="568451"/>
                  </a:lnTo>
                  <a:lnTo>
                    <a:pt x="64770" y="56845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829555" y="1588008"/>
              <a:ext cx="1149350" cy="775970"/>
            </a:xfrm>
            <a:custGeom>
              <a:avLst/>
              <a:gdLst/>
              <a:ahLst/>
              <a:cxnLst/>
              <a:rect l="l" t="t" r="r" b="b"/>
              <a:pathLst>
                <a:path w="1149350" h="775969">
                  <a:moveTo>
                    <a:pt x="116205" y="775715"/>
                  </a:moveTo>
                  <a:lnTo>
                    <a:pt x="70830" y="768653"/>
                  </a:lnTo>
                  <a:lnTo>
                    <a:pt x="33909" y="748268"/>
                  </a:lnTo>
                  <a:lnTo>
                    <a:pt x="9084" y="715762"/>
                  </a:lnTo>
                  <a:lnTo>
                    <a:pt x="0" y="672338"/>
                  </a:lnTo>
                  <a:lnTo>
                    <a:pt x="0" y="350897"/>
                  </a:lnTo>
                  <a:lnTo>
                    <a:pt x="0" y="185832"/>
                  </a:lnTo>
                  <a:lnTo>
                    <a:pt x="0" y="125019"/>
                  </a:lnTo>
                  <a:lnTo>
                    <a:pt x="0" y="116331"/>
                  </a:lnTo>
                  <a:lnTo>
                    <a:pt x="9084" y="70883"/>
                  </a:lnTo>
                  <a:lnTo>
                    <a:pt x="33909" y="33924"/>
                  </a:lnTo>
                  <a:lnTo>
                    <a:pt x="70830" y="9086"/>
                  </a:lnTo>
                  <a:lnTo>
                    <a:pt x="116205" y="0"/>
                  </a:lnTo>
                  <a:lnTo>
                    <a:pt x="653653" y="0"/>
                  </a:lnTo>
                  <a:lnTo>
                    <a:pt x="929640" y="0"/>
                  </a:lnTo>
                  <a:lnTo>
                    <a:pt x="1031319" y="0"/>
                  </a:lnTo>
                  <a:lnTo>
                    <a:pt x="1045845" y="0"/>
                  </a:lnTo>
                  <a:lnTo>
                    <a:pt x="1083730" y="9086"/>
                  </a:lnTo>
                  <a:lnTo>
                    <a:pt x="1116806" y="33924"/>
                  </a:lnTo>
                  <a:lnTo>
                    <a:pt x="1140213" y="70883"/>
                  </a:lnTo>
                  <a:lnTo>
                    <a:pt x="1149096" y="116331"/>
                  </a:lnTo>
                  <a:lnTo>
                    <a:pt x="1149096" y="437772"/>
                  </a:lnTo>
                  <a:lnTo>
                    <a:pt x="1149096" y="602837"/>
                  </a:lnTo>
                  <a:lnTo>
                    <a:pt x="1149096" y="663650"/>
                  </a:lnTo>
                  <a:lnTo>
                    <a:pt x="1149096" y="672338"/>
                  </a:lnTo>
                  <a:lnTo>
                    <a:pt x="1140213" y="715762"/>
                  </a:lnTo>
                  <a:lnTo>
                    <a:pt x="1116806" y="748268"/>
                  </a:lnTo>
                  <a:lnTo>
                    <a:pt x="1083730" y="768653"/>
                  </a:lnTo>
                  <a:lnTo>
                    <a:pt x="1045845" y="775715"/>
                  </a:lnTo>
                  <a:lnTo>
                    <a:pt x="116205" y="775715"/>
                  </a:lnTo>
                  <a:close/>
                </a:path>
              </a:pathLst>
            </a:custGeom>
            <a:ln w="457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931664" y="1691639"/>
              <a:ext cx="944880" cy="568960"/>
            </a:xfrm>
            <a:custGeom>
              <a:avLst/>
              <a:gdLst/>
              <a:ahLst/>
              <a:cxnLst/>
              <a:rect l="l" t="t" r="r" b="b"/>
              <a:pathLst>
                <a:path w="944879" h="568960">
                  <a:moveTo>
                    <a:pt x="64770" y="568451"/>
                  </a:moveTo>
                  <a:lnTo>
                    <a:pt x="38254" y="564018"/>
                  </a:lnTo>
                  <a:lnTo>
                    <a:pt x="17811" y="552323"/>
                  </a:lnTo>
                  <a:lnTo>
                    <a:pt x="4655" y="535769"/>
                  </a:lnTo>
                  <a:lnTo>
                    <a:pt x="0" y="516763"/>
                  </a:lnTo>
                  <a:lnTo>
                    <a:pt x="0" y="255381"/>
                  </a:lnTo>
                  <a:lnTo>
                    <a:pt x="0" y="121158"/>
                  </a:lnTo>
                  <a:lnTo>
                    <a:pt x="0" y="71707"/>
                  </a:lnTo>
                  <a:lnTo>
                    <a:pt x="0" y="64643"/>
                  </a:lnTo>
                  <a:lnTo>
                    <a:pt x="4655" y="38147"/>
                  </a:lnTo>
                  <a:lnTo>
                    <a:pt x="17811" y="17748"/>
                  </a:lnTo>
                  <a:lnTo>
                    <a:pt x="38254" y="4635"/>
                  </a:lnTo>
                  <a:lnTo>
                    <a:pt x="64770" y="0"/>
                  </a:lnTo>
                  <a:lnTo>
                    <a:pt x="543627" y="0"/>
                  </a:lnTo>
                  <a:lnTo>
                    <a:pt x="789527" y="0"/>
                  </a:lnTo>
                  <a:lnTo>
                    <a:pt x="880121" y="0"/>
                  </a:lnTo>
                  <a:lnTo>
                    <a:pt x="893063" y="0"/>
                  </a:lnTo>
                  <a:lnTo>
                    <a:pt x="912090" y="4635"/>
                  </a:lnTo>
                  <a:lnTo>
                    <a:pt x="928687" y="17748"/>
                  </a:lnTo>
                  <a:lnTo>
                    <a:pt x="940427" y="38147"/>
                  </a:lnTo>
                  <a:lnTo>
                    <a:pt x="944880" y="64643"/>
                  </a:lnTo>
                  <a:lnTo>
                    <a:pt x="944880" y="326024"/>
                  </a:lnTo>
                  <a:lnTo>
                    <a:pt x="944880" y="460247"/>
                  </a:lnTo>
                  <a:lnTo>
                    <a:pt x="944880" y="509698"/>
                  </a:lnTo>
                  <a:lnTo>
                    <a:pt x="944880" y="516763"/>
                  </a:lnTo>
                  <a:lnTo>
                    <a:pt x="940427" y="535769"/>
                  </a:lnTo>
                  <a:lnTo>
                    <a:pt x="928687" y="552322"/>
                  </a:lnTo>
                  <a:lnTo>
                    <a:pt x="912090" y="564018"/>
                  </a:lnTo>
                  <a:lnTo>
                    <a:pt x="893063" y="568451"/>
                  </a:lnTo>
                  <a:lnTo>
                    <a:pt x="64770" y="56845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29555" y="1213103"/>
              <a:ext cx="1149350" cy="1150620"/>
            </a:xfrm>
            <a:custGeom>
              <a:avLst/>
              <a:gdLst/>
              <a:ahLst/>
              <a:cxnLst/>
              <a:rect l="l" t="t" r="r" b="b"/>
              <a:pathLst>
                <a:path w="1149350" h="1150620">
                  <a:moveTo>
                    <a:pt x="116205" y="1150620"/>
                  </a:moveTo>
                  <a:lnTo>
                    <a:pt x="70830" y="1143557"/>
                  </a:lnTo>
                  <a:lnTo>
                    <a:pt x="33909" y="1123172"/>
                  </a:lnTo>
                  <a:lnTo>
                    <a:pt x="9084" y="1090666"/>
                  </a:lnTo>
                  <a:lnTo>
                    <a:pt x="0" y="1047242"/>
                  </a:lnTo>
                  <a:lnTo>
                    <a:pt x="0" y="725801"/>
                  </a:lnTo>
                  <a:lnTo>
                    <a:pt x="0" y="560736"/>
                  </a:lnTo>
                  <a:lnTo>
                    <a:pt x="0" y="499923"/>
                  </a:lnTo>
                  <a:lnTo>
                    <a:pt x="0" y="491236"/>
                  </a:lnTo>
                  <a:lnTo>
                    <a:pt x="9084" y="445787"/>
                  </a:lnTo>
                  <a:lnTo>
                    <a:pt x="33909" y="408828"/>
                  </a:lnTo>
                  <a:lnTo>
                    <a:pt x="70830" y="383990"/>
                  </a:lnTo>
                  <a:lnTo>
                    <a:pt x="116205" y="374904"/>
                  </a:lnTo>
                  <a:lnTo>
                    <a:pt x="653653" y="374904"/>
                  </a:lnTo>
                  <a:lnTo>
                    <a:pt x="929640" y="374904"/>
                  </a:lnTo>
                  <a:lnTo>
                    <a:pt x="1031319" y="374904"/>
                  </a:lnTo>
                  <a:lnTo>
                    <a:pt x="1045845" y="374904"/>
                  </a:lnTo>
                  <a:lnTo>
                    <a:pt x="1083730" y="383990"/>
                  </a:lnTo>
                  <a:lnTo>
                    <a:pt x="1116806" y="408828"/>
                  </a:lnTo>
                  <a:lnTo>
                    <a:pt x="1140213" y="445787"/>
                  </a:lnTo>
                  <a:lnTo>
                    <a:pt x="1149096" y="491236"/>
                  </a:lnTo>
                  <a:lnTo>
                    <a:pt x="1149096" y="812676"/>
                  </a:lnTo>
                  <a:lnTo>
                    <a:pt x="1149096" y="977741"/>
                  </a:lnTo>
                  <a:lnTo>
                    <a:pt x="1149096" y="1038554"/>
                  </a:lnTo>
                  <a:lnTo>
                    <a:pt x="1149096" y="1047242"/>
                  </a:lnTo>
                  <a:lnTo>
                    <a:pt x="1140213" y="1090666"/>
                  </a:lnTo>
                  <a:lnTo>
                    <a:pt x="1116806" y="1123172"/>
                  </a:lnTo>
                  <a:lnTo>
                    <a:pt x="1083730" y="1143557"/>
                  </a:lnTo>
                  <a:lnTo>
                    <a:pt x="1045845" y="1150620"/>
                  </a:lnTo>
                  <a:lnTo>
                    <a:pt x="116205" y="1150620"/>
                  </a:lnTo>
                  <a:close/>
                </a:path>
                <a:path w="1149350" h="1150620">
                  <a:moveTo>
                    <a:pt x="955548" y="0"/>
                  </a:moveTo>
                  <a:lnTo>
                    <a:pt x="580898" y="374904"/>
                  </a:lnTo>
                  <a:lnTo>
                    <a:pt x="193548" y="0"/>
                  </a:lnTo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80788" y="2494788"/>
              <a:ext cx="1982723" cy="198424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036058" y="2661666"/>
              <a:ext cx="1560830" cy="1562100"/>
            </a:xfrm>
            <a:custGeom>
              <a:avLst/>
              <a:gdLst/>
              <a:ahLst/>
              <a:cxnLst/>
              <a:rect l="l" t="t" r="r" b="b"/>
              <a:pathLst>
                <a:path w="1560829" h="1562100">
                  <a:moveTo>
                    <a:pt x="780288" y="0"/>
                  </a:moveTo>
                  <a:lnTo>
                    <a:pt x="732758" y="1425"/>
                  </a:lnTo>
                  <a:lnTo>
                    <a:pt x="685980" y="5646"/>
                  </a:lnTo>
                  <a:lnTo>
                    <a:pt x="640038" y="12581"/>
                  </a:lnTo>
                  <a:lnTo>
                    <a:pt x="595011" y="22150"/>
                  </a:lnTo>
                  <a:lnTo>
                    <a:pt x="550982" y="34269"/>
                  </a:lnTo>
                  <a:lnTo>
                    <a:pt x="508032" y="48857"/>
                  </a:lnTo>
                  <a:lnTo>
                    <a:pt x="466243" y="65834"/>
                  </a:lnTo>
                  <a:lnTo>
                    <a:pt x="425697" y="85116"/>
                  </a:lnTo>
                  <a:lnTo>
                    <a:pt x="386475" y="106623"/>
                  </a:lnTo>
                  <a:lnTo>
                    <a:pt x="348658" y="130273"/>
                  </a:lnTo>
                  <a:lnTo>
                    <a:pt x="312330" y="155984"/>
                  </a:lnTo>
                  <a:lnTo>
                    <a:pt x="277570" y="183674"/>
                  </a:lnTo>
                  <a:lnTo>
                    <a:pt x="244462" y="213262"/>
                  </a:lnTo>
                  <a:lnTo>
                    <a:pt x="213085" y="244667"/>
                  </a:lnTo>
                  <a:lnTo>
                    <a:pt x="183523" y="277805"/>
                  </a:lnTo>
                  <a:lnTo>
                    <a:pt x="155857" y="312597"/>
                  </a:lnTo>
                  <a:lnTo>
                    <a:pt x="130168" y="348961"/>
                  </a:lnTo>
                  <a:lnTo>
                    <a:pt x="106538" y="386813"/>
                  </a:lnTo>
                  <a:lnTo>
                    <a:pt x="85049" y="426074"/>
                  </a:lnTo>
                  <a:lnTo>
                    <a:pt x="65783" y="466661"/>
                  </a:lnTo>
                  <a:lnTo>
                    <a:pt x="48820" y="508493"/>
                  </a:lnTo>
                  <a:lnTo>
                    <a:pt x="34243" y="551488"/>
                  </a:lnTo>
                  <a:lnTo>
                    <a:pt x="22133" y="595564"/>
                  </a:lnTo>
                  <a:lnTo>
                    <a:pt x="12572" y="640640"/>
                  </a:lnTo>
                  <a:lnTo>
                    <a:pt x="5642" y="686634"/>
                  </a:lnTo>
                  <a:lnTo>
                    <a:pt x="1424" y="733464"/>
                  </a:lnTo>
                  <a:lnTo>
                    <a:pt x="0" y="781050"/>
                  </a:lnTo>
                  <a:lnTo>
                    <a:pt x="1424" y="828635"/>
                  </a:lnTo>
                  <a:lnTo>
                    <a:pt x="5642" y="875465"/>
                  </a:lnTo>
                  <a:lnTo>
                    <a:pt x="12572" y="921459"/>
                  </a:lnTo>
                  <a:lnTo>
                    <a:pt x="22133" y="966535"/>
                  </a:lnTo>
                  <a:lnTo>
                    <a:pt x="34243" y="1010611"/>
                  </a:lnTo>
                  <a:lnTo>
                    <a:pt x="48820" y="1053606"/>
                  </a:lnTo>
                  <a:lnTo>
                    <a:pt x="65783" y="1095438"/>
                  </a:lnTo>
                  <a:lnTo>
                    <a:pt x="85049" y="1136025"/>
                  </a:lnTo>
                  <a:lnTo>
                    <a:pt x="106538" y="1175286"/>
                  </a:lnTo>
                  <a:lnTo>
                    <a:pt x="130168" y="1213138"/>
                  </a:lnTo>
                  <a:lnTo>
                    <a:pt x="155857" y="1249502"/>
                  </a:lnTo>
                  <a:lnTo>
                    <a:pt x="183523" y="1284294"/>
                  </a:lnTo>
                  <a:lnTo>
                    <a:pt x="213085" y="1317432"/>
                  </a:lnTo>
                  <a:lnTo>
                    <a:pt x="244462" y="1348837"/>
                  </a:lnTo>
                  <a:lnTo>
                    <a:pt x="277570" y="1378425"/>
                  </a:lnTo>
                  <a:lnTo>
                    <a:pt x="312330" y="1406115"/>
                  </a:lnTo>
                  <a:lnTo>
                    <a:pt x="348658" y="1431826"/>
                  </a:lnTo>
                  <a:lnTo>
                    <a:pt x="386475" y="1455476"/>
                  </a:lnTo>
                  <a:lnTo>
                    <a:pt x="425697" y="1476983"/>
                  </a:lnTo>
                  <a:lnTo>
                    <a:pt x="466243" y="1496265"/>
                  </a:lnTo>
                  <a:lnTo>
                    <a:pt x="508032" y="1513242"/>
                  </a:lnTo>
                  <a:lnTo>
                    <a:pt x="550982" y="1527830"/>
                  </a:lnTo>
                  <a:lnTo>
                    <a:pt x="595011" y="1539949"/>
                  </a:lnTo>
                  <a:lnTo>
                    <a:pt x="640038" y="1549518"/>
                  </a:lnTo>
                  <a:lnTo>
                    <a:pt x="685980" y="1556453"/>
                  </a:lnTo>
                  <a:lnTo>
                    <a:pt x="732758" y="1560674"/>
                  </a:lnTo>
                  <a:lnTo>
                    <a:pt x="780288" y="1562100"/>
                  </a:lnTo>
                  <a:lnTo>
                    <a:pt x="827817" y="1560674"/>
                  </a:lnTo>
                  <a:lnTo>
                    <a:pt x="874595" y="1556453"/>
                  </a:lnTo>
                  <a:lnTo>
                    <a:pt x="920537" y="1549518"/>
                  </a:lnTo>
                  <a:lnTo>
                    <a:pt x="965564" y="1539949"/>
                  </a:lnTo>
                  <a:lnTo>
                    <a:pt x="1009593" y="1527830"/>
                  </a:lnTo>
                  <a:lnTo>
                    <a:pt x="1052543" y="1513242"/>
                  </a:lnTo>
                  <a:lnTo>
                    <a:pt x="1094332" y="1496265"/>
                  </a:lnTo>
                  <a:lnTo>
                    <a:pt x="1134878" y="1476983"/>
                  </a:lnTo>
                  <a:lnTo>
                    <a:pt x="1174100" y="1455476"/>
                  </a:lnTo>
                  <a:lnTo>
                    <a:pt x="1211917" y="1431826"/>
                  </a:lnTo>
                  <a:lnTo>
                    <a:pt x="1248245" y="1406115"/>
                  </a:lnTo>
                  <a:lnTo>
                    <a:pt x="1283005" y="1378425"/>
                  </a:lnTo>
                  <a:lnTo>
                    <a:pt x="1316113" y="1348837"/>
                  </a:lnTo>
                  <a:lnTo>
                    <a:pt x="1347490" y="1317432"/>
                  </a:lnTo>
                  <a:lnTo>
                    <a:pt x="1377052" y="1284294"/>
                  </a:lnTo>
                  <a:lnTo>
                    <a:pt x="1404718" y="1249502"/>
                  </a:lnTo>
                  <a:lnTo>
                    <a:pt x="1430407" y="1213138"/>
                  </a:lnTo>
                  <a:lnTo>
                    <a:pt x="1454037" y="1175286"/>
                  </a:lnTo>
                  <a:lnTo>
                    <a:pt x="1475526" y="1136025"/>
                  </a:lnTo>
                  <a:lnTo>
                    <a:pt x="1494792" y="1095438"/>
                  </a:lnTo>
                  <a:lnTo>
                    <a:pt x="1511755" y="1053606"/>
                  </a:lnTo>
                  <a:lnTo>
                    <a:pt x="1526332" y="1010611"/>
                  </a:lnTo>
                  <a:lnTo>
                    <a:pt x="1538442" y="966535"/>
                  </a:lnTo>
                  <a:lnTo>
                    <a:pt x="1548003" y="921459"/>
                  </a:lnTo>
                  <a:lnTo>
                    <a:pt x="1554933" y="875465"/>
                  </a:lnTo>
                  <a:lnTo>
                    <a:pt x="1559151" y="828635"/>
                  </a:lnTo>
                  <a:lnTo>
                    <a:pt x="1560575" y="781050"/>
                  </a:lnTo>
                  <a:lnTo>
                    <a:pt x="1559151" y="733464"/>
                  </a:lnTo>
                  <a:lnTo>
                    <a:pt x="1554933" y="686634"/>
                  </a:lnTo>
                  <a:lnTo>
                    <a:pt x="1548003" y="640640"/>
                  </a:lnTo>
                  <a:lnTo>
                    <a:pt x="1538442" y="595564"/>
                  </a:lnTo>
                  <a:lnTo>
                    <a:pt x="1526332" y="551488"/>
                  </a:lnTo>
                  <a:lnTo>
                    <a:pt x="1511755" y="508493"/>
                  </a:lnTo>
                  <a:lnTo>
                    <a:pt x="1494792" y="466661"/>
                  </a:lnTo>
                  <a:lnTo>
                    <a:pt x="1475526" y="426074"/>
                  </a:lnTo>
                  <a:lnTo>
                    <a:pt x="1454037" y="386813"/>
                  </a:lnTo>
                  <a:lnTo>
                    <a:pt x="1430407" y="348961"/>
                  </a:lnTo>
                  <a:lnTo>
                    <a:pt x="1404718" y="312597"/>
                  </a:lnTo>
                  <a:lnTo>
                    <a:pt x="1377052" y="277805"/>
                  </a:lnTo>
                  <a:lnTo>
                    <a:pt x="1347490" y="244667"/>
                  </a:lnTo>
                  <a:lnTo>
                    <a:pt x="1316113" y="213262"/>
                  </a:lnTo>
                  <a:lnTo>
                    <a:pt x="1283005" y="183674"/>
                  </a:lnTo>
                  <a:lnTo>
                    <a:pt x="1248245" y="155984"/>
                  </a:lnTo>
                  <a:lnTo>
                    <a:pt x="1211917" y="130273"/>
                  </a:lnTo>
                  <a:lnTo>
                    <a:pt x="1174100" y="106623"/>
                  </a:lnTo>
                  <a:lnTo>
                    <a:pt x="1134878" y="85116"/>
                  </a:lnTo>
                  <a:lnTo>
                    <a:pt x="1094332" y="65834"/>
                  </a:lnTo>
                  <a:lnTo>
                    <a:pt x="1052543" y="48857"/>
                  </a:lnTo>
                  <a:lnTo>
                    <a:pt x="1009593" y="34269"/>
                  </a:lnTo>
                  <a:lnTo>
                    <a:pt x="965564" y="22150"/>
                  </a:lnTo>
                  <a:lnTo>
                    <a:pt x="920537" y="12581"/>
                  </a:lnTo>
                  <a:lnTo>
                    <a:pt x="874595" y="5646"/>
                  </a:lnTo>
                  <a:lnTo>
                    <a:pt x="827817" y="1425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49952" y="2642616"/>
              <a:ext cx="1665731" cy="166420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90744" y="2817876"/>
              <a:ext cx="1249680" cy="1248410"/>
            </a:xfrm>
            <a:custGeom>
              <a:avLst/>
              <a:gdLst/>
              <a:ahLst/>
              <a:cxnLst/>
              <a:rect l="l" t="t" r="r" b="b"/>
              <a:pathLst>
                <a:path w="1249679" h="1248410">
                  <a:moveTo>
                    <a:pt x="624839" y="0"/>
                  </a:moveTo>
                  <a:lnTo>
                    <a:pt x="576013" y="1877"/>
                  </a:lnTo>
                  <a:lnTo>
                    <a:pt x="528213" y="7417"/>
                  </a:lnTo>
                  <a:lnTo>
                    <a:pt x="481579" y="16481"/>
                  </a:lnTo>
                  <a:lnTo>
                    <a:pt x="436250" y="28931"/>
                  </a:lnTo>
                  <a:lnTo>
                    <a:pt x="392366" y="44626"/>
                  </a:lnTo>
                  <a:lnTo>
                    <a:pt x="350064" y="63430"/>
                  </a:lnTo>
                  <a:lnTo>
                    <a:pt x="309484" y="85202"/>
                  </a:lnTo>
                  <a:lnTo>
                    <a:pt x="270766" y="109805"/>
                  </a:lnTo>
                  <a:lnTo>
                    <a:pt x="234047" y="137100"/>
                  </a:lnTo>
                  <a:lnTo>
                    <a:pt x="199467" y="166947"/>
                  </a:lnTo>
                  <a:lnTo>
                    <a:pt x="167165" y="199208"/>
                  </a:lnTo>
                  <a:lnTo>
                    <a:pt x="137279" y="233745"/>
                  </a:lnTo>
                  <a:lnTo>
                    <a:pt x="109950" y="270418"/>
                  </a:lnTo>
                  <a:lnTo>
                    <a:pt x="85315" y="309089"/>
                  </a:lnTo>
                  <a:lnTo>
                    <a:pt x="63514" y="349620"/>
                  </a:lnTo>
                  <a:lnTo>
                    <a:pt x="44686" y="391871"/>
                  </a:lnTo>
                  <a:lnTo>
                    <a:pt x="28969" y="435703"/>
                  </a:lnTo>
                  <a:lnTo>
                    <a:pt x="16504" y="480979"/>
                  </a:lnTo>
                  <a:lnTo>
                    <a:pt x="7427" y="527559"/>
                  </a:lnTo>
                  <a:lnTo>
                    <a:pt x="1880" y="575305"/>
                  </a:lnTo>
                  <a:lnTo>
                    <a:pt x="0" y="624077"/>
                  </a:lnTo>
                  <a:lnTo>
                    <a:pt x="1880" y="672850"/>
                  </a:lnTo>
                  <a:lnTo>
                    <a:pt x="7427" y="720596"/>
                  </a:lnTo>
                  <a:lnTo>
                    <a:pt x="16504" y="767176"/>
                  </a:lnTo>
                  <a:lnTo>
                    <a:pt x="28969" y="812452"/>
                  </a:lnTo>
                  <a:lnTo>
                    <a:pt x="44686" y="856284"/>
                  </a:lnTo>
                  <a:lnTo>
                    <a:pt x="63514" y="898535"/>
                  </a:lnTo>
                  <a:lnTo>
                    <a:pt x="85315" y="939066"/>
                  </a:lnTo>
                  <a:lnTo>
                    <a:pt x="109950" y="977737"/>
                  </a:lnTo>
                  <a:lnTo>
                    <a:pt x="137279" y="1014410"/>
                  </a:lnTo>
                  <a:lnTo>
                    <a:pt x="167165" y="1048947"/>
                  </a:lnTo>
                  <a:lnTo>
                    <a:pt x="199467" y="1081208"/>
                  </a:lnTo>
                  <a:lnTo>
                    <a:pt x="234047" y="1111055"/>
                  </a:lnTo>
                  <a:lnTo>
                    <a:pt x="270766" y="1138350"/>
                  </a:lnTo>
                  <a:lnTo>
                    <a:pt x="309484" y="1162953"/>
                  </a:lnTo>
                  <a:lnTo>
                    <a:pt x="350064" y="1184725"/>
                  </a:lnTo>
                  <a:lnTo>
                    <a:pt x="392366" y="1203529"/>
                  </a:lnTo>
                  <a:lnTo>
                    <a:pt x="436250" y="1219224"/>
                  </a:lnTo>
                  <a:lnTo>
                    <a:pt x="481579" y="1231674"/>
                  </a:lnTo>
                  <a:lnTo>
                    <a:pt x="528213" y="1240738"/>
                  </a:lnTo>
                  <a:lnTo>
                    <a:pt x="576013" y="1246278"/>
                  </a:lnTo>
                  <a:lnTo>
                    <a:pt x="624839" y="1248156"/>
                  </a:lnTo>
                  <a:lnTo>
                    <a:pt x="673666" y="1246278"/>
                  </a:lnTo>
                  <a:lnTo>
                    <a:pt x="721466" y="1240738"/>
                  </a:lnTo>
                  <a:lnTo>
                    <a:pt x="768100" y="1231674"/>
                  </a:lnTo>
                  <a:lnTo>
                    <a:pt x="813429" y="1219224"/>
                  </a:lnTo>
                  <a:lnTo>
                    <a:pt x="857313" y="1203529"/>
                  </a:lnTo>
                  <a:lnTo>
                    <a:pt x="899615" y="1184725"/>
                  </a:lnTo>
                  <a:lnTo>
                    <a:pt x="940195" y="1162953"/>
                  </a:lnTo>
                  <a:lnTo>
                    <a:pt x="978913" y="1138350"/>
                  </a:lnTo>
                  <a:lnTo>
                    <a:pt x="1015632" y="1111055"/>
                  </a:lnTo>
                  <a:lnTo>
                    <a:pt x="1050212" y="1081208"/>
                  </a:lnTo>
                  <a:lnTo>
                    <a:pt x="1082514" y="1048947"/>
                  </a:lnTo>
                  <a:lnTo>
                    <a:pt x="1112400" y="1014410"/>
                  </a:lnTo>
                  <a:lnTo>
                    <a:pt x="1139729" y="977737"/>
                  </a:lnTo>
                  <a:lnTo>
                    <a:pt x="1164364" y="939066"/>
                  </a:lnTo>
                  <a:lnTo>
                    <a:pt x="1186165" y="898535"/>
                  </a:lnTo>
                  <a:lnTo>
                    <a:pt x="1204993" y="856284"/>
                  </a:lnTo>
                  <a:lnTo>
                    <a:pt x="1220710" y="812452"/>
                  </a:lnTo>
                  <a:lnTo>
                    <a:pt x="1233175" y="767176"/>
                  </a:lnTo>
                  <a:lnTo>
                    <a:pt x="1242252" y="720596"/>
                  </a:lnTo>
                  <a:lnTo>
                    <a:pt x="1247799" y="672850"/>
                  </a:lnTo>
                  <a:lnTo>
                    <a:pt x="1249679" y="624077"/>
                  </a:lnTo>
                  <a:lnTo>
                    <a:pt x="1247799" y="575305"/>
                  </a:lnTo>
                  <a:lnTo>
                    <a:pt x="1242252" y="527559"/>
                  </a:lnTo>
                  <a:lnTo>
                    <a:pt x="1233175" y="480979"/>
                  </a:lnTo>
                  <a:lnTo>
                    <a:pt x="1220710" y="435703"/>
                  </a:lnTo>
                  <a:lnTo>
                    <a:pt x="1204993" y="391871"/>
                  </a:lnTo>
                  <a:lnTo>
                    <a:pt x="1186165" y="349620"/>
                  </a:lnTo>
                  <a:lnTo>
                    <a:pt x="1164364" y="309089"/>
                  </a:lnTo>
                  <a:lnTo>
                    <a:pt x="1139729" y="270418"/>
                  </a:lnTo>
                  <a:lnTo>
                    <a:pt x="1112400" y="233745"/>
                  </a:lnTo>
                  <a:lnTo>
                    <a:pt x="1082514" y="199208"/>
                  </a:lnTo>
                  <a:lnTo>
                    <a:pt x="1050212" y="166947"/>
                  </a:lnTo>
                  <a:lnTo>
                    <a:pt x="1015632" y="137100"/>
                  </a:lnTo>
                  <a:lnTo>
                    <a:pt x="978913" y="109805"/>
                  </a:lnTo>
                  <a:lnTo>
                    <a:pt x="940195" y="85202"/>
                  </a:lnTo>
                  <a:lnTo>
                    <a:pt x="899615" y="63430"/>
                  </a:lnTo>
                  <a:lnTo>
                    <a:pt x="857313" y="44626"/>
                  </a:lnTo>
                  <a:lnTo>
                    <a:pt x="813429" y="28931"/>
                  </a:lnTo>
                  <a:lnTo>
                    <a:pt x="768100" y="16481"/>
                  </a:lnTo>
                  <a:lnTo>
                    <a:pt x="721466" y="7417"/>
                  </a:lnTo>
                  <a:lnTo>
                    <a:pt x="673666" y="1877"/>
                  </a:lnTo>
                  <a:lnTo>
                    <a:pt x="624839" y="0"/>
                  </a:lnTo>
                  <a:close/>
                </a:path>
              </a:pathLst>
            </a:custGeom>
            <a:solidFill>
              <a:srgbClr val="0F24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90744" y="2817876"/>
              <a:ext cx="1249680" cy="1248410"/>
            </a:xfrm>
            <a:custGeom>
              <a:avLst/>
              <a:gdLst/>
              <a:ahLst/>
              <a:cxnLst/>
              <a:rect l="l" t="t" r="r" b="b"/>
              <a:pathLst>
                <a:path w="1249679" h="1248410">
                  <a:moveTo>
                    <a:pt x="0" y="624077"/>
                  </a:moveTo>
                  <a:lnTo>
                    <a:pt x="1880" y="575305"/>
                  </a:lnTo>
                  <a:lnTo>
                    <a:pt x="7427" y="527559"/>
                  </a:lnTo>
                  <a:lnTo>
                    <a:pt x="16504" y="480979"/>
                  </a:lnTo>
                  <a:lnTo>
                    <a:pt x="28969" y="435703"/>
                  </a:lnTo>
                  <a:lnTo>
                    <a:pt x="44686" y="391871"/>
                  </a:lnTo>
                  <a:lnTo>
                    <a:pt x="63514" y="349620"/>
                  </a:lnTo>
                  <a:lnTo>
                    <a:pt x="85315" y="309089"/>
                  </a:lnTo>
                  <a:lnTo>
                    <a:pt x="109950" y="270418"/>
                  </a:lnTo>
                  <a:lnTo>
                    <a:pt x="137279" y="233745"/>
                  </a:lnTo>
                  <a:lnTo>
                    <a:pt x="167165" y="199208"/>
                  </a:lnTo>
                  <a:lnTo>
                    <a:pt x="199467" y="166947"/>
                  </a:lnTo>
                  <a:lnTo>
                    <a:pt x="234047" y="137100"/>
                  </a:lnTo>
                  <a:lnTo>
                    <a:pt x="270766" y="109805"/>
                  </a:lnTo>
                  <a:lnTo>
                    <a:pt x="309484" y="85202"/>
                  </a:lnTo>
                  <a:lnTo>
                    <a:pt x="350064" y="63430"/>
                  </a:lnTo>
                  <a:lnTo>
                    <a:pt x="392366" y="44626"/>
                  </a:lnTo>
                  <a:lnTo>
                    <a:pt x="436250" y="28931"/>
                  </a:lnTo>
                  <a:lnTo>
                    <a:pt x="481579" y="16481"/>
                  </a:lnTo>
                  <a:lnTo>
                    <a:pt x="528213" y="7417"/>
                  </a:lnTo>
                  <a:lnTo>
                    <a:pt x="576013" y="1877"/>
                  </a:lnTo>
                  <a:lnTo>
                    <a:pt x="624839" y="0"/>
                  </a:lnTo>
                  <a:lnTo>
                    <a:pt x="673666" y="1877"/>
                  </a:lnTo>
                  <a:lnTo>
                    <a:pt x="721466" y="7417"/>
                  </a:lnTo>
                  <a:lnTo>
                    <a:pt x="768100" y="16481"/>
                  </a:lnTo>
                  <a:lnTo>
                    <a:pt x="813429" y="28931"/>
                  </a:lnTo>
                  <a:lnTo>
                    <a:pt x="857313" y="44626"/>
                  </a:lnTo>
                  <a:lnTo>
                    <a:pt x="899615" y="63430"/>
                  </a:lnTo>
                  <a:lnTo>
                    <a:pt x="940195" y="85202"/>
                  </a:lnTo>
                  <a:lnTo>
                    <a:pt x="978913" y="109805"/>
                  </a:lnTo>
                  <a:lnTo>
                    <a:pt x="1015632" y="137100"/>
                  </a:lnTo>
                  <a:lnTo>
                    <a:pt x="1050212" y="166947"/>
                  </a:lnTo>
                  <a:lnTo>
                    <a:pt x="1082514" y="199208"/>
                  </a:lnTo>
                  <a:lnTo>
                    <a:pt x="1112400" y="233745"/>
                  </a:lnTo>
                  <a:lnTo>
                    <a:pt x="1139729" y="270418"/>
                  </a:lnTo>
                  <a:lnTo>
                    <a:pt x="1164364" y="309089"/>
                  </a:lnTo>
                  <a:lnTo>
                    <a:pt x="1186165" y="349620"/>
                  </a:lnTo>
                  <a:lnTo>
                    <a:pt x="1204993" y="391871"/>
                  </a:lnTo>
                  <a:lnTo>
                    <a:pt x="1220710" y="435703"/>
                  </a:lnTo>
                  <a:lnTo>
                    <a:pt x="1233175" y="480979"/>
                  </a:lnTo>
                  <a:lnTo>
                    <a:pt x="1242252" y="527559"/>
                  </a:lnTo>
                  <a:lnTo>
                    <a:pt x="1247799" y="575305"/>
                  </a:lnTo>
                  <a:lnTo>
                    <a:pt x="1249679" y="624077"/>
                  </a:lnTo>
                  <a:lnTo>
                    <a:pt x="1247799" y="672850"/>
                  </a:lnTo>
                  <a:lnTo>
                    <a:pt x="1242252" y="720596"/>
                  </a:lnTo>
                  <a:lnTo>
                    <a:pt x="1233175" y="767176"/>
                  </a:lnTo>
                  <a:lnTo>
                    <a:pt x="1220710" y="812452"/>
                  </a:lnTo>
                  <a:lnTo>
                    <a:pt x="1204993" y="856284"/>
                  </a:lnTo>
                  <a:lnTo>
                    <a:pt x="1186165" y="898535"/>
                  </a:lnTo>
                  <a:lnTo>
                    <a:pt x="1164364" y="939066"/>
                  </a:lnTo>
                  <a:lnTo>
                    <a:pt x="1139729" y="977737"/>
                  </a:lnTo>
                  <a:lnTo>
                    <a:pt x="1112400" y="1014410"/>
                  </a:lnTo>
                  <a:lnTo>
                    <a:pt x="1082514" y="1048947"/>
                  </a:lnTo>
                  <a:lnTo>
                    <a:pt x="1050212" y="1081208"/>
                  </a:lnTo>
                  <a:lnTo>
                    <a:pt x="1015632" y="1111055"/>
                  </a:lnTo>
                  <a:lnTo>
                    <a:pt x="978913" y="1138350"/>
                  </a:lnTo>
                  <a:lnTo>
                    <a:pt x="940195" y="1162953"/>
                  </a:lnTo>
                  <a:lnTo>
                    <a:pt x="899615" y="1184725"/>
                  </a:lnTo>
                  <a:lnTo>
                    <a:pt x="857313" y="1203529"/>
                  </a:lnTo>
                  <a:lnTo>
                    <a:pt x="813429" y="1219224"/>
                  </a:lnTo>
                  <a:lnTo>
                    <a:pt x="768100" y="1231674"/>
                  </a:lnTo>
                  <a:lnTo>
                    <a:pt x="721466" y="1240738"/>
                  </a:lnTo>
                  <a:lnTo>
                    <a:pt x="673666" y="1246278"/>
                  </a:lnTo>
                  <a:lnTo>
                    <a:pt x="624839" y="1248156"/>
                  </a:lnTo>
                  <a:lnTo>
                    <a:pt x="576013" y="1246278"/>
                  </a:lnTo>
                  <a:lnTo>
                    <a:pt x="528213" y="1240738"/>
                  </a:lnTo>
                  <a:lnTo>
                    <a:pt x="481579" y="1231674"/>
                  </a:lnTo>
                  <a:lnTo>
                    <a:pt x="436250" y="1219224"/>
                  </a:lnTo>
                  <a:lnTo>
                    <a:pt x="392366" y="1203529"/>
                  </a:lnTo>
                  <a:lnTo>
                    <a:pt x="350064" y="1184725"/>
                  </a:lnTo>
                  <a:lnTo>
                    <a:pt x="309484" y="1162953"/>
                  </a:lnTo>
                  <a:lnTo>
                    <a:pt x="270766" y="1138350"/>
                  </a:lnTo>
                  <a:lnTo>
                    <a:pt x="234047" y="1111055"/>
                  </a:lnTo>
                  <a:lnTo>
                    <a:pt x="199467" y="1081208"/>
                  </a:lnTo>
                  <a:lnTo>
                    <a:pt x="167165" y="1048947"/>
                  </a:lnTo>
                  <a:lnTo>
                    <a:pt x="137279" y="1014410"/>
                  </a:lnTo>
                  <a:lnTo>
                    <a:pt x="109950" y="977737"/>
                  </a:lnTo>
                  <a:lnTo>
                    <a:pt x="85315" y="939066"/>
                  </a:lnTo>
                  <a:lnTo>
                    <a:pt x="63514" y="898535"/>
                  </a:lnTo>
                  <a:lnTo>
                    <a:pt x="44686" y="856284"/>
                  </a:lnTo>
                  <a:lnTo>
                    <a:pt x="28969" y="812452"/>
                  </a:lnTo>
                  <a:lnTo>
                    <a:pt x="16504" y="767176"/>
                  </a:lnTo>
                  <a:lnTo>
                    <a:pt x="7427" y="720596"/>
                  </a:lnTo>
                  <a:lnTo>
                    <a:pt x="1880" y="672850"/>
                  </a:lnTo>
                  <a:lnTo>
                    <a:pt x="0" y="624077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91505" y="2818638"/>
              <a:ext cx="1249680" cy="1248156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191505" y="2818638"/>
              <a:ext cx="1249680" cy="1248410"/>
            </a:xfrm>
            <a:custGeom>
              <a:avLst/>
              <a:gdLst/>
              <a:ahLst/>
              <a:cxnLst/>
              <a:rect l="l" t="t" r="r" b="b"/>
              <a:pathLst>
                <a:path w="1249679" h="1248410">
                  <a:moveTo>
                    <a:pt x="0" y="624077"/>
                  </a:moveTo>
                  <a:lnTo>
                    <a:pt x="1880" y="575305"/>
                  </a:lnTo>
                  <a:lnTo>
                    <a:pt x="7427" y="527559"/>
                  </a:lnTo>
                  <a:lnTo>
                    <a:pt x="16504" y="480979"/>
                  </a:lnTo>
                  <a:lnTo>
                    <a:pt x="28969" y="435703"/>
                  </a:lnTo>
                  <a:lnTo>
                    <a:pt x="44686" y="391871"/>
                  </a:lnTo>
                  <a:lnTo>
                    <a:pt x="63514" y="349620"/>
                  </a:lnTo>
                  <a:lnTo>
                    <a:pt x="85315" y="309089"/>
                  </a:lnTo>
                  <a:lnTo>
                    <a:pt x="109950" y="270418"/>
                  </a:lnTo>
                  <a:lnTo>
                    <a:pt x="137279" y="233745"/>
                  </a:lnTo>
                  <a:lnTo>
                    <a:pt x="167165" y="199208"/>
                  </a:lnTo>
                  <a:lnTo>
                    <a:pt x="199467" y="166947"/>
                  </a:lnTo>
                  <a:lnTo>
                    <a:pt x="234047" y="137100"/>
                  </a:lnTo>
                  <a:lnTo>
                    <a:pt x="270766" y="109805"/>
                  </a:lnTo>
                  <a:lnTo>
                    <a:pt x="309484" y="85202"/>
                  </a:lnTo>
                  <a:lnTo>
                    <a:pt x="350064" y="63430"/>
                  </a:lnTo>
                  <a:lnTo>
                    <a:pt x="392366" y="44626"/>
                  </a:lnTo>
                  <a:lnTo>
                    <a:pt x="436250" y="28931"/>
                  </a:lnTo>
                  <a:lnTo>
                    <a:pt x="481579" y="16481"/>
                  </a:lnTo>
                  <a:lnTo>
                    <a:pt x="528213" y="7417"/>
                  </a:lnTo>
                  <a:lnTo>
                    <a:pt x="576013" y="1877"/>
                  </a:lnTo>
                  <a:lnTo>
                    <a:pt x="624840" y="0"/>
                  </a:lnTo>
                  <a:lnTo>
                    <a:pt x="673666" y="1877"/>
                  </a:lnTo>
                  <a:lnTo>
                    <a:pt x="721466" y="7417"/>
                  </a:lnTo>
                  <a:lnTo>
                    <a:pt x="768100" y="16481"/>
                  </a:lnTo>
                  <a:lnTo>
                    <a:pt x="813429" y="28931"/>
                  </a:lnTo>
                  <a:lnTo>
                    <a:pt x="857313" y="44626"/>
                  </a:lnTo>
                  <a:lnTo>
                    <a:pt x="899615" y="63430"/>
                  </a:lnTo>
                  <a:lnTo>
                    <a:pt x="940195" y="85202"/>
                  </a:lnTo>
                  <a:lnTo>
                    <a:pt x="978913" y="109805"/>
                  </a:lnTo>
                  <a:lnTo>
                    <a:pt x="1015632" y="137100"/>
                  </a:lnTo>
                  <a:lnTo>
                    <a:pt x="1050212" y="166947"/>
                  </a:lnTo>
                  <a:lnTo>
                    <a:pt x="1082514" y="199208"/>
                  </a:lnTo>
                  <a:lnTo>
                    <a:pt x="1112400" y="233745"/>
                  </a:lnTo>
                  <a:lnTo>
                    <a:pt x="1139729" y="270418"/>
                  </a:lnTo>
                  <a:lnTo>
                    <a:pt x="1164364" y="309089"/>
                  </a:lnTo>
                  <a:lnTo>
                    <a:pt x="1186165" y="349620"/>
                  </a:lnTo>
                  <a:lnTo>
                    <a:pt x="1204993" y="391871"/>
                  </a:lnTo>
                  <a:lnTo>
                    <a:pt x="1220710" y="435703"/>
                  </a:lnTo>
                  <a:lnTo>
                    <a:pt x="1233175" y="480979"/>
                  </a:lnTo>
                  <a:lnTo>
                    <a:pt x="1242252" y="527559"/>
                  </a:lnTo>
                  <a:lnTo>
                    <a:pt x="1247799" y="575305"/>
                  </a:lnTo>
                  <a:lnTo>
                    <a:pt x="1249680" y="624077"/>
                  </a:lnTo>
                  <a:lnTo>
                    <a:pt x="1247799" y="672850"/>
                  </a:lnTo>
                  <a:lnTo>
                    <a:pt x="1242252" y="720596"/>
                  </a:lnTo>
                  <a:lnTo>
                    <a:pt x="1233175" y="767176"/>
                  </a:lnTo>
                  <a:lnTo>
                    <a:pt x="1220710" y="812452"/>
                  </a:lnTo>
                  <a:lnTo>
                    <a:pt x="1204993" y="856284"/>
                  </a:lnTo>
                  <a:lnTo>
                    <a:pt x="1186165" y="898535"/>
                  </a:lnTo>
                  <a:lnTo>
                    <a:pt x="1164364" y="939066"/>
                  </a:lnTo>
                  <a:lnTo>
                    <a:pt x="1139729" y="977737"/>
                  </a:lnTo>
                  <a:lnTo>
                    <a:pt x="1112400" y="1014410"/>
                  </a:lnTo>
                  <a:lnTo>
                    <a:pt x="1082514" y="1048947"/>
                  </a:lnTo>
                  <a:lnTo>
                    <a:pt x="1050212" y="1081208"/>
                  </a:lnTo>
                  <a:lnTo>
                    <a:pt x="1015632" y="1111055"/>
                  </a:lnTo>
                  <a:lnTo>
                    <a:pt x="978913" y="1138350"/>
                  </a:lnTo>
                  <a:lnTo>
                    <a:pt x="940195" y="1162953"/>
                  </a:lnTo>
                  <a:lnTo>
                    <a:pt x="899615" y="1184725"/>
                  </a:lnTo>
                  <a:lnTo>
                    <a:pt x="857313" y="1203529"/>
                  </a:lnTo>
                  <a:lnTo>
                    <a:pt x="813429" y="1219224"/>
                  </a:lnTo>
                  <a:lnTo>
                    <a:pt x="768100" y="1231674"/>
                  </a:lnTo>
                  <a:lnTo>
                    <a:pt x="721466" y="1240738"/>
                  </a:lnTo>
                  <a:lnTo>
                    <a:pt x="673666" y="1246278"/>
                  </a:lnTo>
                  <a:lnTo>
                    <a:pt x="624840" y="1248156"/>
                  </a:lnTo>
                  <a:lnTo>
                    <a:pt x="576013" y="1246278"/>
                  </a:lnTo>
                  <a:lnTo>
                    <a:pt x="528213" y="1240738"/>
                  </a:lnTo>
                  <a:lnTo>
                    <a:pt x="481579" y="1231674"/>
                  </a:lnTo>
                  <a:lnTo>
                    <a:pt x="436250" y="1219224"/>
                  </a:lnTo>
                  <a:lnTo>
                    <a:pt x="392366" y="1203529"/>
                  </a:lnTo>
                  <a:lnTo>
                    <a:pt x="350064" y="1184725"/>
                  </a:lnTo>
                  <a:lnTo>
                    <a:pt x="309484" y="1162953"/>
                  </a:lnTo>
                  <a:lnTo>
                    <a:pt x="270766" y="1138350"/>
                  </a:lnTo>
                  <a:lnTo>
                    <a:pt x="234047" y="1111055"/>
                  </a:lnTo>
                  <a:lnTo>
                    <a:pt x="199467" y="1081208"/>
                  </a:lnTo>
                  <a:lnTo>
                    <a:pt x="167165" y="1048947"/>
                  </a:lnTo>
                  <a:lnTo>
                    <a:pt x="137279" y="1014410"/>
                  </a:lnTo>
                  <a:lnTo>
                    <a:pt x="109950" y="977737"/>
                  </a:lnTo>
                  <a:lnTo>
                    <a:pt x="85315" y="939066"/>
                  </a:lnTo>
                  <a:lnTo>
                    <a:pt x="63514" y="898535"/>
                  </a:lnTo>
                  <a:lnTo>
                    <a:pt x="44686" y="856284"/>
                  </a:lnTo>
                  <a:lnTo>
                    <a:pt x="28969" y="812452"/>
                  </a:lnTo>
                  <a:lnTo>
                    <a:pt x="16504" y="767176"/>
                  </a:lnTo>
                  <a:lnTo>
                    <a:pt x="7427" y="720596"/>
                  </a:lnTo>
                  <a:lnTo>
                    <a:pt x="1880" y="672850"/>
                  </a:lnTo>
                  <a:lnTo>
                    <a:pt x="0" y="624077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78196" y="3142488"/>
              <a:ext cx="906780" cy="563880"/>
            </a:xfrm>
            <a:custGeom>
              <a:avLst/>
              <a:gdLst/>
              <a:ahLst/>
              <a:cxnLst/>
              <a:rect l="l" t="t" r="r" b="b"/>
              <a:pathLst>
                <a:path w="906779" h="563879">
                  <a:moveTo>
                    <a:pt x="563879" y="192786"/>
                  </a:moveTo>
                  <a:lnTo>
                    <a:pt x="570880" y="146792"/>
                  </a:lnTo>
                  <a:lnTo>
                    <a:pt x="589978" y="109251"/>
                  </a:lnTo>
                  <a:lnTo>
                    <a:pt x="618315" y="83950"/>
                  </a:lnTo>
                  <a:lnTo>
                    <a:pt x="653033" y="74675"/>
                  </a:lnTo>
                  <a:lnTo>
                    <a:pt x="687752" y="83950"/>
                  </a:lnTo>
                  <a:lnTo>
                    <a:pt x="716089" y="109251"/>
                  </a:lnTo>
                  <a:lnTo>
                    <a:pt x="735187" y="146792"/>
                  </a:lnTo>
                  <a:lnTo>
                    <a:pt x="742188" y="192786"/>
                  </a:lnTo>
                  <a:lnTo>
                    <a:pt x="735187" y="238779"/>
                  </a:lnTo>
                  <a:lnTo>
                    <a:pt x="716089" y="276320"/>
                  </a:lnTo>
                  <a:lnTo>
                    <a:pt x="687752" y="301621"/>
                  </a:lnTo>
                  <a:lnTo>
                    <a:pt x="653033" y="310896"/>
                  </a:lnTo>
                  <a:lnTo>
                    <a:pt x="618315" y="301621"/>
                  </a:lnTo>
                  <a:lnTo>
                    <a:pt x="589978" y="276320"/>
                  </a:lnTo>
                  <a:lnTo>
                    <a:pt x="570880" y="238779"/>
                  </a:lnTo>
                  <a:lnTo>
                    <a:pt x="563879" y="192786"/>
                  </a:lnTo>
                  <a:close/>
                </a:path>
                <a:path w="906779" h="563879">
                  <a:moveTo>
                    <a:pt x="233171" y="163829"/>
                  </a:moveTo>
                  <a:lnTo>
                    <a:pt x="239463" y="112068"/>
                  </a:lnTo>
                  <a:lnTo>
                    <a:pt x="256982" y="67098"/>
                  </a:lnTo>
                  <a:lnTo>
                    <a:pt x="283701" y="31626"/>
                  </a:lnTo>
                  <a:lnTo>
                    <a:pt x="317589" y="8357"/>
                  </a:lnTo>
                  <a:lnTo>
                    <a:pt x="356615" y="0"/>
                  </a:lnTo>
                  <a:lnTo>
                    <a:pt x="395642" y="8357"/>
                  </a:lnTo>
                  <a:lnTo>
                    <a:pt x="429530" y="31626"/>
                  </a:lnTo>
                  <a:lnTo>
                    <a:pt x="456249" y="67098"/>
                  </a:lnTo>
                  <a:lnTo>
                    <a:pt x="473768" y="112068"/>
                  </a:lnTo>
                  <a:lnTo>
                    <a:pt x="480059" y="163829"/>
                  </a:lnTo>
                  <a:lnTo>
                    <a:pt x="473768" y="215591"/>
                  </a:lnTo>
                  <a:lnTo>
                    <a:pt x="456249" y="260561"/>
                  </a:lnTo>
                  <a:lnTo>
                    <a:pt x="429530" y="296033"/>
                  </a:lnTo>
                  <a:lnTo>
                    <a:pt x="395642" y="319302"/>
                  </a:lnTo>
                  <a:lnTo>
                    <a:pt x="356615" y="327660"/>
                  </a:lnTo>
                  <a:lnTo>
                    <a:pt x="317589" y="319302"/>
                  </a:lnTo>
                  <a:lnTo>
                    <a:pt x="283701" y="296033"/>
                  </a:lnTo>
                  <a:lnTo>
                    <a:pt x="256982" y="260561"/>
                  </a:lnTo>
                  <a:lnTo>
                    <a:pt x="239463" y="215591"/>
                  </a:lnTo>
                  <a:lnTo>
                    <a:pt x="233171" y="163829"/>
                  </a:lnTo>
                  <a:close/>
                </a:path>
                <a:path w="906779" h="563879">
                  <a:moveTo>
                    <a:pt x="668654" y="510539"/>
                  </a:moveTo>
                  <a:lnTo>
                    <a:pt x="806321" y="510539"/>
                  </a:lnTo>
                  <a:lnTo>
                    <a:pt x="877014" y="510539"/>
                  </a:lnTo>
                  <a:lnTo>
                    <a:pt x="903059" y="510539"/>
                  </a:lnTo>
                  <a:lnTo>
                    <a:pt x="906779" y="510539"/>
                  </a:lnTo>
                  <a:lnTo>
                    <a:pt x="881178" y="467198"/>
                  </a:lnTo>
                  <a:lnTo>
                    <a:pt x="851139" y="429379"/>
                  </a:lnTo>
                  <a:lnTo>
                    <a:pt x="817772" y="397090"/>
                  </a:lnTo>
                  <a:lnTo>
                    <a:pt x="782185" y="370336"/>
                  </a:lnTo>
                  <a:lnTo>
                    <a:pt x="745489" y="349123"/>
                  </a:lnTo>
                  <a:lnTo>
                    <a:pt x="718117" y="357860"/>
                  </a:lnTo>
                  <a:lnTo>
                    <a:pt x="687863" y="384635"/>
                  </a:lnTo>
                  <a:lnTo>
                    <a:pt x="663372" y="412863"/>
                  </a:lnTo>
                  <a:lnTo>
                    <a:pt x="653288" y="425958"/>
                  </a:lnTo>
                  <a:lnTo>
                    <a:pt x="621750" y="377299"/>
                  </a:lnTo>
                  <a:lnTo>
                    <a:pt x="602440" y="353869"/>
                  </a:lnTo>
                  <a:lnTo>
                    <a:pt x="587440" y="349180"/>
                  </a:lnTo>
                  <a:lnTo>
                    <a:pt x="568832" y="356742"/>
                  </a:lnTo>
                  <a:lnTo>
                    <a:pt x="557307" y="358072"/>
                  </a:lnTo>
                  <a:lnTo>
                    <a:pt x="545782" y="361568"/>
                  </a:lnTo>
                  <a:lnTo>
                    <a:pt x="534257" y="366494"/>
                  </a:lnTo>
                  <a:lnTo>
                    <a:pt x="522731" y="372110"/>
                  </a:lnTo>
                  <a:lnTo>
                    <a:pt x="566070" y="398061"/>
                  </a:lnTo>
                  <a:lnTo>
                    <a:pt x="604361" y="429799"/>
                  </a:lnTo>
                  <a:lnTo>
                    <a:pt x="638317" y="467300"/>
                  </a:lnTo>
                  <a:lnTo>
                    <a:pt x="668654" y="510539"/>
                  </a:lnTo>
                  <a:close/>
                </a:path>
                <a:path w="906779" h="563879">
                  <a:moveTo>
                    <a:pt x="522604" y="372110"/>
                  </a:moveTo>
                  <a:lnTo>
                    <a:pt x="511079" y="366375"/>
                  </a:lnTo>
                  <a:lnTo>
                    <a:pt x="499554" y="360616"/>
                  </a:lnTo>
                  <a:lnTo>
                    <a:pt x="488029" y="354857"/>
                  </a:lnTo>
                  <a:lnTo>
                    <a:pt x="441114" y="358217"/>
                  </a:lnTo>
                  <a:lnTo>
                    <a:pt x="400653" y="393207"/>
                  </a:lnTo>
                  <a:lnTo>
                    <a:pt x="367383" y="431079"/>
                  </a:lnTo>
                  <a:lnTo>
                    <a:pt x="353567" y="448817"/>
                  </a:lnTo>
                  <a:lnTo>
                    <a:pt x="304069" y="382537"/>
                  </a:lnTo>
                  <a:lnTo>
                    <a:pt x="274764" y="350059"/>
                  </a:lnTo>
                  <a:lnTo>
                    <a:pt x="254126" y="342036"/>
                  </a:lnTo>
                  <a:lnTo>
                    <a:pt x="230631" y="349123"/>
                  </a:lnTo>
                  <a:lnTo>
                    <a:pt x="185758" y="371425"/>
                  </a:lnTo>
                  <a:lnTo>
                    <a:pt x="143462" y="399692"/>
                  </a:lnTo>
                  <a:lnTo>
                    <a:pt x="103743" y="433498"/>
                  </a:lnTo>
                  <a:lnTo>
                    <a:pt x="66595" y="472416"/>
                  </a:lnTo>
                  <a:lnTo>
                    <a:pt x="32015" y="516019"/>
                  </a:lnTo>
                  <a:lnTo>
                    <a:pt x="0" y="563880"/>
                  </a:lnTo>
                  <a:lnTo>
                    <a:pt x="408813" y="563880"/>
                  </a:lnTo>
                  <a:lnTo>
                    <a:pt x="618744" y="563880"/>
                  </a:lnTo>
                  <a:lnTo>
                    <a:pt x="696087" y="563880"/>
                  </a:lnTo>
                  <a:lnTo>
                    <a:pt x="707136" y="563880"/>
                  </a:lnTo>
                  <a:lnTo>
                    <a:pt x="700016" y="551164"/>
                  </a:lnTo>
                  <a:lnTo>
                    <a:pt x="690752" y="537019"/>
                  </a:lnTo>
                  <a:lnTo>
                    <a:pt x="680061" y="522874"/>
                  </a:lnTo>
                  <a:lnTo>
                    <a:pt x="668654" y="510159"/>
                  </a:lnTo>
                </a:path>
              </a:pathLst>
            </a:custGeom>
            <a:ln w="457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405252" y="5426151"/>
            <a:ext cx="43846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0" dirty="0">
                <a:solidFill>
                  <a:srgbClr val="FFFFFF"/>
                </a:solidFill>
                <a:latin typeface="Carlito"/>
                <a:cs typeface="Carlito"/>
              </a:rPr>
              <a:t>Web 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2.0 and Social</a:t>
            </a:r>
            <a:r>
              <a:rPr sz="32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Media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66085" y="5922670"/>
            <a:ext cx="32670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Business in a 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Connected</a:t>
            </a:r>
            <a:r>
              <a:rPr sz="20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rlito"/>
                <a:cs typeface="Carlito"/>
              </a:rPr>
              <a:t>World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78703" y="758678"/>
            <a:ext cx="1265170" cy="60987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19278" y="6548729"/>
            <a:ext cx="1767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©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McHaney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200" spc="-5" dirty="0">
                <a:solidFill>
                  <a:srgbClr val="FFFFFF"/>
                </a:solidFill>
                <a:latin typeface="Carlito"/>
                <a:cs typeface="Carlito"/>
              </a:rPr>
              <a:t>Sachs</a:t>
            </a:r>
            <a:r>
              <a:rPr sz="12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FFFFFF"/>
                </a:solidFill>
                <a:latin typeface="Carlito"/>
                <a:cs typeface="Carlito"/>
              </a:rPr>
              <a:t>2016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7682483" y="6493764"/>
            <a:ext cx="1371600" cy="228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398265" y="6441744"/>
            <a:ext cx="24218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Carlito"/>
                <a:cs typeface="Carlito"/>
              </a:rPr>
              <a:t>Introduction to </a:t>
            </a:r>
            <a:r>
              <a:rPr sz="1600" b="1" dirty="0">
                <a:solidFill>
                  <a:srgbClr val="FFFFFF"/>
                </a:solidFill>
                <a:latin typeface="Carlito"/>
                <a:cs typeface="Carlito"/>
              </a:rPr>
              <a:t>Social</a:t>
            </a:r>
            <a:r>
              <a:rPr sz="1600" b="1" spc="-5" dirty="0">
                <a:solidFill>
                  <a:srgbClr val="FFFFFF"/>
                </a:solidFill>
                <a:latin typeface="Carlito"/>
                <a:cs typeface="Carlito"/>
              </a:rPr>
              <a:t> Media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83463" y="303275"/>
            <a:ext cx="1262380" cy="1210310"/>
            <a:chOff x="283463" y="303275"/>
            <a:chExt cx="1262380" cy="1210310"/>
          </a:xfrm>
        </p:grpSpPr>
        <p:sp>
          <p:nvSpPr>
            <p:cNvPr id="4" name="object 4"/>
            <p:cNvSpPr/>
            <p:nvPr/>
          </p:nvSpPr>
          <p:spPr>
            <a:xfrm>
              <a:off x="283463" y="303275"/>
              <a:ext cx="1261872" cy="1210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734" y="470153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8"/>
                  </a:lnTo>
                  <a:lnTo>
                    <a:pt x="468827" y="785257"/>
                  </a:lnTo>
                  <a:lnTo>
                    <a:pt x="516134" y="777502"/>
                  </a:lnTo>
                  <a:lnTo>
                    <a:pt x="561466" y="764938"/>
                  </a:lnTo>
                  <a:lnTo>
                    <a:pt x="604509" y="747861"/>
                  </a:lnTo>
                  <a:lnTo>
                    <a:pt x="644947" y="726568"/>
                  </a:lnTo>
                  <a:lnTo>
                    <a:pt x="682466" y="701353"/>
                  </a:lnTo>
                  <a:lnTo>
                    <a:pt x="716751" y="672512"/>
                  </a:lnTo>
                  <a:lnTo>
                    <a:pt x="747486" y="640342"/>
                  </a:lnTo>
                  <a:lnTo>
                    <a:pt x="774357" y="605137"/>
                  </a:lnTo>
                  <a:lnTo>
                    <a:pt x="797049" y="567194"/>
                  </a:lnTo>
                  <a:lnTo>
                    <a:pt x="815247" y="526809"/>
                  </a:lnTo>
                  <a:lnTo>
                    <a:pt x="828635" y="484276"/>
                  </a:lnTo>
                  <a:lnTo>
                    <a:pt x="836899" y="439892"/>
                  </a:lnTo>
                  <a:lnTo>
                    <a:pt x="839724" y="393954"/>
                  </a:lnTo>
                  <a:lnTo>
                    <a:pt x="836899" y="348015"/>
                  </a:lnTo>
                  <a:lnTo>
                    <a:pt x="828635" y="303631"/>
                  </a:lnTo>
                  <a:lnTo>
                    <a:pt x="815247" y="261098"/>
                  </a:lnTo>
                  <a:lnTo>
                    <a:pt x="797049" y="220713"/>
                  </a:lnTo>
                  <a:lnTo>
                    <a:pt x="774357" y="182770"/>
                  </a:lnTo>
                  <a:lnTo>
                    <a:pt x="747486" y="147565"/>
                  </a:lnTo>
                  <a:lnTo>
                    <a:pt x="716751" y="115395"/>
                  </a:lnTo>
                  <a:lnTo>
                    <a:pt x="682466" y="86554"/>
                  </a:lnTo>
                  <a:lnTo>
                    <a:pt x="644947" y="61339"/>
                  </a:lnTo>
                  <a:lnTo>
                    <a:pt x="604509" y="40046"/>
                  </a:lnTo>
                  <a:lnTo>
                    <a:pt x="561466" y="22969"/>
                  </a:lnTo>
                  <a:lnTo>
                    <a:pt x="516134" y="10405"/>
                  </a:lnTo>
                  <a:lnTo>
                    <a:pt x="468827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734" y="470153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27" y="2650"/>
                  </a:lnTo>
                  <a:lnTo>
                    <a:pt x="516134" y="10405"/>
                  </a:lnTo>
                  <a:lnTo>
                    <a:pt x="561466" y="22969"/>
                  </a:lnTo>
                  <a:lnTo>
                    <a:pt x="604509" y="40046"/>
                  </a:lnTo>
                  <a:lnTo>
                    <a:pt x="644947" y="61339"/>
                  </a:lnTo>
                  <a:lnTo>
                    <a:pt x="682466" y="86554"/>
                  </a:lnTo>
                  <a:lnTo>
                    <a:pt x="716751" y="115395"/>
                  </a:lnTo>
                  <a:lnTo>
                    <a:pt x="747486" y="147565"/>
                  </a:lnTo>
                  <a:lnTo>
                    <a:pt x="774357" y="182770"/>
                  </a:lnTo>
                  <a:lnTo>
                    <a:pt x="797049" y="220713"/>
                  </a:lnTo>
                  <a:lnTo>
                    <a:pt x="815247" y="261098"/>
                  </a:lnTo>
                  <a:lnTo>
                    <a:pt x="828635" y="303631"/>
                  </a:lnTo>
                  <a:lnTo>
                    <a:pt x="836899" y="348015"/>
                  </a:lnTo>
                  <a:lnTo>
                    <a:pt x="839724" y="393954"/>
                  </a:lnTo>
                  <a:lnTo>
                    <a:pt x="836899" y="439892"/>
                  </a:lnTo>
                  <a:lnTo>
                    <a:pt x="828635" y="484276"/>
                  </a:lnTo>
                  <a:lnTo>
                    <a:pt x="815247" y="526809"/>
                  </a:lnTo>
                  <a:lnTo>
                    <a:pt x="797049" y="567194"/>
                  </a:lnTo>
                  <a:lnTo>
                    <a:pt x="774357" y="605137"/>
                  </a:lnTo>
                  <a:lnTo>
                    <a:pt x="747486" y="640342"/>
                  </a:lnTo>
                  <a:lnTo>
                    <a:pt x="716751" y="672512"/>
                  </a:lnTo>
                  <a:lnTo>
                    <a:pt x="682466" y="701353"/>
                  </a:lnTo>
                  <a:lnTo>
                    <a:pt x="644947" y="726568"/>
                  </a:lnTo>
                  <a:lnTo>
                    <a:pt x="604509" y="747861"/>
                  </a:lnTo>
                  <a:lnTo>
                    <a:pt x="561466" y="764938"/>
                  </a:lnTo>
                  <a:lnTo>
                    <a:pt x="516134" y="777502"/>
                  </a:lnTo>
                  <a:lnTo>
                    <a:pt x="468827" y="785257"/>
                  </a:lnTo>
                  <a:lnTo>
                    <a:pt x="419862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0999" y="396239"/>
              <a:ext cx="1065276" cy="10226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791" y="548639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3" y="314706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791" y="548639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554" y="549401"/>
              <a:ext cx="672083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554" y="54940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618" y="677973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03"/>
                  </a:moveTo>
                  <a:lnTo>
                    <a:pt x="175336" y="204930"/>
                  </a:lnTo>
                </a:path>
                <a:path w="412115" h="332105">
                  <a:moveTo>
                    <a:pt x="183349" y="198580"/>
                  </a:moveTo>
                  <a:lnTo>
                    <a:pt x="163853" y="154650"/>
                  </a:lnTo>
                  <a:lnTo>
                    <a:pt x="163575" y="107362"/>
                  </a:lnTo>
                  <a:lnTo>
                    <a:pt x="181453" y="62313"/>
                  </a:lnTo>
                  <a:lnTo>
                    <a:pt x="216420" y="25098"/>
                  </a:lnTo>
                  <a:lnTo>
                    <a:pt x="262567" y="3220"/>
                  </a:lnTo>
                  <a:lnTo>
                    <a:pt x="310930" y="0"/>
                  </a:lnTo>
                  <a:lnTo>
                    <a:pt x="355870" y="14757"/>
                  </a:lnTo>
                  <a:lnTo>
                    <a:pt x="391744" y="46815"/>
                  </a:lnTo>
                  <a:lnTo>
                    <a:pt x="411240" y="90745"/>
                  </a:lnTo>
                  <a:lnTo>
                    <a:pt x="411518" y="138033"/>
                  </a:lnTo>
                  <a:lnTo>
                    <a:pt x="393640" y="183082"/>
                  </a:lnTo>
                  <a:lnTo>
                    <a:pt x="358673" y="220297"/>
                  </a:lnTo>
                  <a:lnTo>
                    <a:pt x="312526" y="242175"/>
                  </a:lnTo>
                  <a:lnTo>
                    <a:pt x="264163" y="245395"/>
                  </a:lnTo>
                  <a:lnTo>
                    <a:pt x="219223" y="230637"/>
                  </a:lnTo>
                  <a:lnTo>
                    <a:pt x="183349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551" y="704960"/>
              <a:ext cx="197629" cy="194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05101" y="438658"/>
            <a:ext cx="6513830" cy="911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Not a </a:t>
            </a:r>
            <a:r>
              <a:rPr sz="2200" b="1" spc="-30" dirty="0">
                <a:solidFill>
                  <a:srgbClr val="205868"/>
                </a:solidFill>
                <a:latin typeface="Carlito"/>
                <a:cs typeface="Carlito"/>
              </a:rPr>
              <a:t>Technical</a:t>
            </a:r>
            <a:r>
              <a:rPr sz="2200" b="1" spc="25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Update!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25" dirty="0">
                <a:latin typeface="Carlito"/>
                <a:cs typeface="Carlito"/>
              </a:rPr>
              <a:t>Web </a:t>
            </a:r>
            <a:r>
              <a:rPr sz="1800" dirty="0">
                <a:latin typeface="Carlito"/>
                <a:cs typeface="Carlito"/>
              </a:rPr>
              <a:t>2.0 </a:t>
            </a:r>
            <a:r>
              <a:rPr sz="1800" spc="-5" dirty="0">
                <a:latin typeface="Carlito"/>
                <a:cs typeface="Carlito"/>
              </a:rPr>
              <a:t>doesn’t </a:t>
            </a:r>
            <a:r>
              <a:rPr sz="1800" spc="-20" dirty="0">
                <a:latin typeface="Carlito"/>
                <a:cs typeface="Carlito"/>
              </a:rPr>
              <a:t>refer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technical update </a:t>
            </a:r>
            <a:r>
              <a:rPr sz="1800" spc="-5" dirty="0">
                <a:latin typeface="Carlito"/>
                <a:cs typeface="Carlito"/>
              </a:rPr>
              <a:t>of underlying </a:t>
            </a:r>
            <a:r>
              <a:rPr sz="1800" spc="-10" dirty="0">
                <a:latin typeface="Carlito"/>
                <a:cs typeface="Carlito"/>
              </a:rPr>
              <a:t>software</a:t>
            </a:r>
            <a:r>
              <a:rPr sz="1800" spc="18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or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Carlito"/>
                <a:cs typeface="Carlito"/>
              </a:rPr>
              <a:t>hardware </a:t>
            </a:r>
            <a:r>
              <a:rPr sz="1800" spc="-10" dirty="0">
                <a:latin typeface="Carlito"/>
                <a:cs typeface="Carlito"/>
              </a:rPr>
              <a:t>platforms </a:t>
            </a:r>
            <a:r>
              <a:rPr sz="1800" spc="-5" dirty="0">
                <a:latin typeface="Carlito"/>
                <a:cs typeface="Carlito"/>
              </a:rPr>
              <a:t>but </a:t>
            </a:r>
            <a:r>
              <a:rPr sz="1800" spc="-10" dirty="0">
                <a:latin typeface="Carlito"/>
                <a:cs typeface="Carlito"/>
              </a:rPr>
              <a:t>rather to </a:t>
            </a:r>
            <a:r>
              <a:rPr sz="1800" dirty="0">
                <a:latin typeface="Carlito"/>
                <a:cs typeface="Carlito"/>
              </a:rPr>
              <a:t>changes in the </a:t>
            </a:r>
            <a:r>
              <a:rPr sz="1800" spc="-20" dirty="0">
                <a:latin typeface="Carlito"/>
                <a:cs typeface="Carlito"/>
              </a:rPr>
              <a:t>way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25" dirty="0">
                <a:latin typeface="Carlito"/>
                <a:cs typeface="Carlito"/>
              </a:rPr>
              <a:t>Web </a:t>
            </a:r>
            <a:r>
              <a:rPr sz="1800" spc="-5" dirty="0">
                <a:latin typeface="Carlito"/>
                <a:cs typeface="Carlito"/>
              </a:rPr>
              <a:t>is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used.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16" name="object 16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6237732"/>
              <a:ext cx="9144000" cy="4663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6115" y="6210298"/>
              <a:ext cx="4332732" cy="58674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6252972"/>
              <a:ext cx="9144000" cy="360045"/>
            </a:xfrm>
            <a:custGeom>
              <a:avLst/>
              <a:gdLst/>
              <a:ahLst/>
              <a:cxnLst/>
              <a:rect l="l" t="t" r="r" b="b"/>
              <a:pathLst>
                <a:path w="9144000" h="360045">
                  <a:moveTo>
                    <a:pt x="91440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9144000" y="3596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0" y="6252971"/>
            <a:ext cx="9144000" cy="3600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social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way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of using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Internet</a:t>
            </a:r>
            <a:r>
              <a:rPr sz="1800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technologies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4300" y="5657088"/>
            <a:ext cx="2926080" cy="789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0" y="5679947"/>
            <a:ext cx="9144000" cy="573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Web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2.0</a:t>
            </a:r>
            <a:r>
              <a:rPr sz="2800" b="1" spc="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Defined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091183" y="1898904"/>
            <a:ext cx="6962140" cy="640080"/>
            <a:chOff x="1091183" y="1898904"/>
            <a:chExt cx="6962140" cy="640080"/>
          </a:xfrm>
        </p:grpSpPr>
        <p:sp>
          <p:nvSpPr>
            <p:cNvPr id="25" name="object 25"/>
            <p:cNvSpPr/>
            <p:nvPr/>
          </p:nvSpPr>
          <p:spPr>
            <a:xfrm>
              <a:off x="1152143" y="1929384"/>
              <a:ext cx="6885432" cy="54102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91183" y="1898904"/>
              <a:ext cx="6961632" cy="64007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78052" y="1955292"/>
            <a:ext cx="6779259" cy="646331"/>
          </a:xfrm>
          <a:prstGeom prst="rect">
            <a:avLst/>
          </a:prstGeom>
          <a:solidFill>
            <a:srgbClr val="2C7A90"/>
          </a:solidFill>
        </p:spPr>
        <p:txBody>
          <a:bodyPr vert="horz" wrap="square" lIns="0" tIns="30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0"/>
              </a:spcBef>
            </a:pP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Web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2.0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can be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viewed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four 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major,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interrelated</a:t>
            </a:r>
            <a:r>
              <a:rPr sz="2000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components: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15695" y="3066288"/>
            <a:ext cx="4767580" cy="1854835"/>
            <a:chOff x="615695" y="3066288"/>
            <a:chExt cx="4767580" cy="1854835"/>
          </a:xfrm>
        </p:grpSpPr>
        <p:sp>
          <p:nvSpPr>
            <p:cNvPr id="29" name="object 29"/>
            <p:cNvSpPr/>
            <p:nvPr/>
          </p:nvSpPr>
          <p:spPr>
            <a:xfrm>
              <a:off x="710183" y="3118104"/>
              <a:ext cx="4604004" cy="16764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5695" y="3066288"/>
              <a:ext cx="4767072" cy="185470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736091" y="3144010"/>
            <a:ext cx="4497705" cy="2243563"/>
          </a:xfrm>
          <a:prstGeom prst="rect">
            <a:avLst/>
          </a:prstGeom>
          <a:solidFill>
            <a:srgbClr val="2C7A9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0805" marR="2084070">
              <a:lnSpc>
                <a:spcPct val="100000"/>
              </a:lnSpc>
              <a:spcBef>
                <a:spcPts val="21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(1)Social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media 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(2)Content</a:t>
            </a:r>
            <a:r>
              <a:rPr sz="24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sharing</a:t>
            </a:r>
            <a:endParaRPr sz="2400">
              <a:latin typeface="Carlito"/>
              <a:cs typeface="Carlito"/>
            </a:endParaRPr>
          </a:p>
          <a:p>
            <a:pPr marL="90805" marR="17526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(3)Filtering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recommendations 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(4)Web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 applications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69635" y="3144011"/>
            <a:ext cx="2956560" cy="19431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970" y="533400"/>
            <a:ext cx="1597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Web</a:t>
            </a:r>
            <a:r>
              <a:rPr spc="-85" dirty="0"/>
              <a:t> </a:t>
            </a:r>
            <a:r>
              <a:rPr dirty="0"/>
              <a:t>2.0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33220"/>
            <a:ext cx="7987030" cy="4333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62560" indent="-228600">
              <a:lnSpc>
                <a:spcPct val="999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dirty="0">
                <a:latin typeface="Times New Roman"/>
                <a:cs typeface="Times New Roman"/>
              </a:rPr>
              <a:t>A </a:t>
            </a:r>
            <a:r>
              <a:rPr sz="3000" spc="-10" dirty="0">
                <a:latin typeface="Times New Roman"/>
                <a:cs typeface="Times New Roman"/>
              </a:rPr>
              <a:t>second </a:t>
            </a:r>
            <a:r>
              <a:rPr sz="3000" spc="-5" dirty="0">
                <a:latin typeface="Times New Roman"/>
                <a:cs typeface="Times New Roman"/>
              </a:rPr>
              <a:t>generation </a:t>
            </a:r>
            <a:r>
              <a:rPr sz="3000" dirty="0">
                <a:latin typeface="Times New Roman"/>
                <a:cs typeface="Times New Roman"/>
              </a:rPr>
              <a:t>of </a:t>
            </a:r>
            <a:r>
              <a:rPr sz="3000" spc="-5" dirty="0">
                <a:latin typeface="Times New Roman"/>
                <a:cs typeface="Times New Roman"/>
              </a:rPr>
              <a:t>web </a:t>
            </a:r>
            <a:r>
              <a:rPr sz="3000" dirty="0">
                <a:latin typeface="Times New Roman"/>
                <a:cs typeface="Times New Roman"/>
              </a:rPr>
              <a:t>based </a:t>
            </a:r>
            <a:r>
              <a:rPr sz="3000" spc="-10" dirty="0">
                <a:latin typeface="Times New Roman"/>
                <a:cs typeface="Times New Roman"/>
              </a:rPr>
              <a:t>material</a:t>
            </a:r>
            <a:r>
              <a:rPr sz="3000" spc="-1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which  </a:t>
            </a:r>
            <a:r>
              <a:rPr sz="3000" spc="-10" dirty="0">
                <a:latin typeface="Times New Roman"/>
                <a:cs typeface="Times New Roman"/>
              </a:rPr>
              <a:t>facilitates </a:t>
            </a:r>
            <a:r>
              <a:rPr sz="3000" dirty="0">
                <a:latin typeface="Times New Roman"/>
                <a:cs typeface="Times New Roman"/>
              </a:rPr>
              <a:t>mobile </a:t>
            </a:r>
            <a:r>
              <a:rPr sz="3000" spc="-5" dirty="0">
                <a:latin typeface="Times New Roman"/>
                <a:cs typeface="Times New Roman"/>
              </a:rPr>
              <a:t>broadband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wireless  connections.</a:t>
            </a:r>
            <a:endParaRPr sz="30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97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80" dirty="0">
                <a:latin typeface="Times New Roman"/>
                <a:cs typeface="Times New Roman"/>
              </a:rPr>
              <a:t>Web </a:t>
            </a:r>
            <a:r>
              <a:rPr sz="3000" dirty="0">
                <a:latin typeface="Times New Roman"/>
                <a:cs typeface="Times New Roman"/>
              </a:rPr>
              <a:t>based </a:t>
            </a:r>
            <a:r>
              <a:rPr sz="3000" spc="-5" dirty="0">
                <a:latin typeface="Times New Roman"/>
                <a:cs typeface="Times New Roman"/>
              </a:rPr>
              <a:t>communities such </a:t>
            </a:r>
            <a:r>
              <a:rPr sz="3000" dirty="0">
                <a:latin typeface="Times New Roman"/>
                <a:cs typeface="Times New Roman"/>
              </a:rPr>
              <a:t>as </a:t>
            </a:r>
            <a:r>
              <a:rPr sz="3000" spc="-5" dirty="0">
                <a:latin typeface="Times New Roman"/>
                <a:cs typeface="Times New Roman"/>
              </a:rPr>
              <a:t>social networking  </a:t>
            </a:r>
            <a:r>
              <a:rPr sz="3000" spc="-10" dirty="0">
                <a:latin typeface="Times New Roman"/>
                <a:cs typeface="Times New Roman"/>
              </a:rPr>
              <a:t>sites and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wikis.</a:t>
            </a:r>
            <a:endParaRPr sz="3000">
              <a:latin typeface="Times New Roman"/>
              <a:cs typeface="Times New Roman"/>
            </a:endParaRPr>
          </a:p>
          <a:p>
            <a:pPr marL="241300" marR="306070" indent="-228600">
              <a:lnSpc>
                <a:spcPct val="797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5" dirty="0">
                <a:latin typeface="Times New Roman"/>
                <a:cs typeface="Times New Roman"/>
              </a:rPr>
              <a:t>These </a:t>
            </a:r>
            <a:r>
              <a:rPr sz="3000" spc="-10" dirty="0">
                <a:latin typeface="Times New Roman"/>
                <a:cs typeface="Times New Roman"/>
              </a:rPr>
              <a:t>facilitate collaboration and </a:t>
            </a:r>
            <a:r>
              <a:rPr sz="3000" spc="-5" dirty="0">
                <a:latin typeface="Times New Roman"/>
                <a:cs typeface="Times New Roman"/>
              </a:rPr>
              <a:t>sharing </a:t>
            </a:r>
            <a:r>
              <a:rPr sz="3000" dirty="0">
                <a:latin typeface="Times New Roman"/>
                <a:cs typeface="Times New Roman"/>
              </a:rPr>
              <a:t>of user  generated </a:t>
            </a:r>
            <a:r>
              <a:rPr sz="3000" spc="-5" dirty="0">
                <a:latin typeface="Times New Roman"/>
                <a:cs typeface="Times New Roman"/>
              </a:rPr>
              <a:t>content.</a:t>
            </a:r>
            <a:endParaRPr sz="3000">
              <a:latin typeface="Times New Roman"/>
              <a:cs typeface="Times New Roman"/>
            </a:endParaRPr>
          </a:p>
          <a:p>
            <a:pPr marL="241300" marR="156210" indent="-228600">
              <a:lnSpc>
                <a:spcPct val="799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5" dirty="0">
                <a:latin typeface="Times New Roman"/>
                <a:cs typeface="Times New Roman"/>
              </a:rPr>
              <a:t>Posting comments </a:t>
            </a:r>
            <a:r>
              <a:rPr sz="3000" dirty="0">
                <a:latin typeface="Times New Roman"/>
                <a:cs typeface="Times New Roman"/>
              </a:rPr>
              <a:t>on </a:t>
            </a:r>
            <a:r>
              <a:rPr sz="3000" spc="-5" dirty="0">
                <a:latin typeface="Times New Roman"/>
                <a:cs typeface="Times New Roman"/>
              </a:rPr>
              <a:t>websites, uploading videos,  </a:t>
            </a:r>
            <a:r>
              <a:rPr sz="3000" dirty="0">
                <a:latin typeface="Times New Roman"/>
                <a:cs typeface="Times New Roman"/>
              </a:rPr>
              <a:t>photos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music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spc="-5" dirty="0">
                <a:latin typeface="Times New Roman"/>
                <a:cs typeface="Times New Roman"/>
              </a:rPr>
              <a:t>commenting </a:t>
            </a:r>
            <a:r>
              <a:rPr sz="3000" dirty="0">
                <a:latin typeface="Times New Roman"/>
                <a:cs typeface="Times New Roman"/>
              </a:rPr>
              <a:t>on </a:t>
            </a:r>
            <a:r>
              <a:rPr sz="3000" spc="-5" dirty="0">
                <a:latin typeface="Times New Roman"/>
                <a:cs typeface="Times New Roman"/>
              </a:rPr>
              <a:t>others’  contributions.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78419" y="0"/>
            <a:ext cx="1465579" cy="131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034" y="2097862"/>
            <a:ext cx="8239125" cy="223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9800"/>
              </a:lnSpc>
              <a:spcBef>
                <a:spcPts val="100"/>
              </a:spcBef>
            </a:pPr>
            <a:r>
              <a:rPr sz="4400" spc="-30" dirty="0">
                <a:solidFill>
                  <a:srgbClr val="000000"/>
                </a:solidFill>
              </a:rPr>
              <a:t>INFORMATION </a:t>
            </a:r>
            <a:r>
              <a:rPr sz="4400" dirty="0">
                <a:solidFill>
                  <a:srgbClr val="000000"/>
                </a:solidFill>
              </a:rPr>
              <a:t>AND  </a:t>
            </a:r>
            <a:r>
              <a:rPr sz="4400" spc="-25" dirty="0">
                <a:solidFill>
                  <a:srgbClr val="000000"/>
                </a:solidFill>
              </a:rPr>
              <a:t>COMMUNICATION  </a:t>
            </a:r>
            <a:r>
              <a:rPr sz="4400" dirty="0">
                <a:solidFill>
                  <a:srgbClr val="000000"/>
                </a:solidFill>
              </a:rPr>
              <a:t>TECHNOLOGY -</a:t>
            </a:r>
            <a:r>
              <a:rPr sz="4400" spc="-225" dirty="0">
                <a:solidFill>
                  <a:srgbClr val="000000"/>
                </a:solidFill>
              </a:rPr>
              <a:t> </a:t>
            </a:r>
            <a:r>
              <a:rPr sz="4400" dirty="0">
                <a:solidFill>
                  <a:srgbClr val="000000"/>
                </a:solidFill>
              </a:rPr>
              <a:t>DEFINITIONS</a:t>
            </a:r>
            <a:endParaRPr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5970" y="278129"/>
            <a:ext cx="1597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Web</a:t>
            </a:r>
            <a:r>
              <a:rPr spc="-85" dirty="0"/>
              <a:t> </a:t>
            </a:r>
            <a:r>
              <a:rPr dirty="0"/>
              <a:t>2.0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41779"/>
            <a:ext cx="7911465" cy="4132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000" spc="-80" dirty="0">
                <a:latin typeface="Times New Roman"/>
                <a:cs typeface="Times New Roman"/>
              </a:rPr>
              <a:t>Web </a:t>
            </a:r>
            <a:r>
              <a:rPr sz="3000" spc="-35" dirty="0">
                <a:latin typeface="Times New Roman"/>
                <a:cs typeface="Times New Roman"/>
              </a:rPr>
              <a:t>2.0’s </a:t>
            </a:r>
            <a:r>
              <a:rPr sz="3000" spc="-5" dirty="0">
                <a:latin typeface="Times New Roman"/>
                <a:cs typeface="Times New Roman"/>
              </a:rPr>
              <a:t>emphasis </a:t>
            </a:r>
            <a:r>
              <a:rPr sz="3000" dirty="0">
                <a:latin typeface="Times New Roman"/>
                <a:cs typeface="Times New Roman"/>
              </a:rPr>
              <a:t>was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on...</a:t>
            </a:r>
            <a:endParaRPr sz="3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4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Interactivity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User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participation</a:t>
            </a:r>
            <a:endParaRPr sz="2400">
              <a:latin typeface="Times New Roman"/>
              <a:cs typeface="Times New Roman"/>
            </a:endParaRPr>
          </a:p>
          <a:p>
            <a:pPr marL="241300" marR="716280" indent="-228600">
              <a:lnSpc>
                <a:spcPct val="799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latin typeface="Times New Roman"/>
                <a:cs typeface="Times New Roman"/>
              </a:rPr>
              <a:t>Dynamic </a:t>
            </a:r>
            <a:r>
              <a:rPr sz="2400" b="1" spc="-5" dirty="0">
                <a:latin typeface="Times New Roman"/>
                <a:cs typeface="Times New Roman"/>
              </a:rPr>
              <a:t>content </a:t>
            </a:r>
            <a:r>
              <a:rPr sz="2400" dirty="0">
                <a:latin typeface="Times New Roman"/>
                <a:cs typeface="Times New Roman"/>
              </a:rPr>
              <a:t>– content that is not fixed but </a:t>
            </a:r>
            <a:r>
              <a:rPr sz="2400" spc="-5" dirty="0">
                <a:latin typeface="Times New Roman"/>
                <a:cs typeface="Times New Roman"/>
              </a:rPr>
              <a:t>shifting,  </a:t>
            </a:r>
            <a:r>
              <a:rPr sz="2400" dirty="0">
                <a:latin typeface="Times New Roman"/>
                <a:cs typeface="Times New Roman"/>
              </a:rPr>
              <a:t>changing and </a:t>
            </a:r>
            <a:r>
              <a:rPr sz="2400" spc="-5" dirty="0">
                <a:latin typeface="Times New Roman"/>
                <a:cs typeface="Times New Roman"/>
              </a:rPr>
              <a:t>constantly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reconstructed.</a:t>
            </a:r>
            <a:endParaRPr sz="240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799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Freedom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5" dirty="0">
                <a:latin typeface="Times New Roman"/>
                <a:cs typeface="Times New Roman"/>
              </a:rPr>
              <a:t>for </a:t>
            </a:r>
            <a:r>
              <a:rPr sz="2400" dirty="0">
                <a:latin typeface="Times New Roman"/>
                <a:cs typeface="Times New Roman"/>
              </a:rPr>
              <a:t>audiences and individuals to produce, </a:t>
            </a:r>
            <a:r>
              <a:rPr sz="2400" spc="-5" dirty="0">
                <a:latin typeface="Times New Roman"/>
                <a:cs typeface="Times New Roman"/>
              </a:rPr>
              <a:t>consume  </a:t>
            </a:r>
            <a:r>
              <a:rPr sz="2400" dirty="0">
                <a:latin typeface="Times New Roman"/>
                <a:cs typeface="Times New Roman"/>
              </a:rPr>
              <a:t>&amp; </a:t>
            </a:r>
            <a:r>
              <a:rPr sz="2400" spc="-5" dirty="0">
                <a:latin typeface="Times New Roman"/>
                <a:cs typeface="Times New Roman"/>
              </a:rPr>
              <a:t>engage </a:t>
            </a:r>
            <a:r>
              <a:rPr sz="2400" dirty="0">
                <a:latin typeface="Times New Roman"/>
                <a:cs typeface="Times New Roman"/>
              </a:rPr>
              <a:t>with a </a:t>
            </a:r>
            <a:r>
              <a:rPr sz="2400" spc="-5" dirty="0">
                <a:latin typeface="Times New Roman"/>
                <a:cs typeface="Times New Roman"/>
              </a:rPr>
              <a:t>wide </a:t>
            </a:r>
            <a:r>
              <a:rPr sz="2400" dirty="0">
                <a:latin typeface="Times New Roman"/>
                <a:cs typeface="Times New Roman"/>
              </a:rPr>
              <a:t>range of new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texts.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80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allow </a:t>
            </a:r>
            <a:r>
              <a:rPr sz="2400" spc="-5" dirty="0">
                <a:latin typeface="Times New Roman"/>
                <a:cs typeface="Times New Roman"/>
              </a:rPr>
              <a:t>audiences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b="1" spc="-10" dirty="0">
                <a:latin typeface="Times New Roman"/>
                <a:cs typeface="Times New Roman"/>
              </a:rPr>
              <a:t>produce </a:t>
            </a:r>
            <a:r>
              <a:rPr sz="2400" dirty="0">
                <a:latin typeface="Times New Roman"/>
                <a:cs typeface="Times New Roman"/>
              </a:rPr>
              <a:t>their </a:t>
            </a:r>
            <a:r>
              <a:rPr sz="2400" spc="-5" dirty="0">
                <a:latin typeface="Times New Roman"/>
                <a:cs typeface="Times New Roman"/>
              </a:rPr>
              <a:t>own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content.</a:t>
            </a:r>
            <a:endParaRPr sz="24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Times New Roman"/>
                <a:cs typeface="Times New Roman"/>
              </a:rPr>
              <a:t>MySpace, </a:t>
            </a:r>
            <a:r>
              <a:rPr sz="2400" spc="-5" dirty="0">
                <a:latin typeface="Times New Roman"/>
                <a:cs typeface="Times New Roman"/>
              </a:rPr>
              <a:t>Friends Reunited, Facebook,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YouTube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217931" y="6198106"/>
              <a:ext cx="6341364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Search </a:t>
            </a: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---- </a:t>
            </a:r>
            <a:r>
              <a:rPr sz="1800" spc="-10" dirty="0">
                <a:solidFill>
                  <a:srgbClr val="FF0000"/>
                </a:solidFill>
                <a:latin typeface="Carlito"/>
                <a:cs typeface="Carlito"/>
              </a:rPr>
              <a:t>Links </a:t>
            </a:r>
            <a:r>
              <a:rPr sz="1800" dirty="0">
                <a:solidFill>
                  <a:srgbClr val="FF0000"/>
                </a:solidFill>
                <a:latin typeface="Carlito"/>
                <a:cs typeface="Carlito"/>
              </a:rPr>
              <a:t>---- </a:t>
            </a:r>
            <a:r>
              <a:rPr sz="1800" spc="-5" dirty="0">
                <a:solidFill>
                  <a:srgbClr val="FF0000"/>
                </a:solidFill>
                <a:latin typeface="Carlito"/>
                <a:cs typeface="Carlito"/>
              </a:rPr>
              <a:t>Authoring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---- 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Tags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----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Extensions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----</a:t>
            </a:r>
            <a:r>
              <a:rPr sz="1800" spc="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Signals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" y="5657088"/>
            <a:ext cx="148894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45" dirty="0">
                <a:solidFill>
                  <a:srgbClr val="FFFFFF"/>
                </a:solidFill>
                <a:latin typeface="Carlito"/>
                <a:cs typeface="Carlito"/>
              </a:rPr>
              <a:t>SLATES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38655" y="409955"/>
            <a:ext cx="6472555" cy="548640"/>
            <a:chOff x="1438655" y="409955"/>
            <a:chExt cx="6472555" cy="548640"/>
          </a:xfrm>
        </p:grpSpPr>
        <p:sp>
          <p:nvSpPr>
            <p:cNvPr id="9" name="object 9"/>
            <p:cNvSpPr/>
            <p:nvPr/>
          </p:nvSpPr>
          <p:spPr>
            <a:xfrm>
              <a:off x="1469135" y="425195"/>
              <a:ext cx="6370320" cy="533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38655" y="409955"/>
              <a:ext cx="6472428" cy="533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95044" y="451104"/>
            <a:ext cx="6263640" cy="426720"/>
          </a:xfrm>
          <a:prstGeom prst="rect">
            <a:avLst/>
          </a:prstGeom>
          <a:solidFill>
            <a:srgbClr val="2E7D93"/>
          </a:solidFill>
        </p:spPr>
        <p:txBody>
          <a:bodyPr vert="horz" wrap="square" lIns="0" tIns="3301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9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Professor Andrew McAfee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Harvard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Business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School defines </a:t>
            </a:r>
            <a:r>
              <a:rPr sz="1600" spc="-25" dirty="0">
                <a:solidFill>
                  <a:srgbClr val="FFFFFF"/>
                </a:solidFill>
                <a:latin typeface="Carlito"/>
                <a:cs typeface="Carlito"/>
              </a:rPr>
              <a:t>Web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2.0</a:t>
            </a:r>
            <a:r>
              <a:rPr sz="1600" spc="2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as: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45819" y="1054608"/>
            <a:ext cx="7507605" cy="4500880"/>
            <a:chOff x="845819" y="1054608"/>
            <a:chExt cx="7507605" cy="4500880"/>
          </a:xfrm>
        </p:grpSpPr>
        <p:sp>
          <p:nvSpPr>
            <p:cNvPr id="13" name="object 13"/>
            <p:cNvSpPr/>
            <p:nvPr/>
          </p:nvSpPr>
          <p:spPr>
            <a:xfrm>
              <a:off x="845819" y="1054608"/>
              <a:ext cx="7507224" cy="45003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71727" y="1080516"/>
              <a:ext cx="7400544" cy="43936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217931" y="6198106"/>
              <a:ext cx="7760208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Technologies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pull back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shroud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private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lives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move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closer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1800" spc="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individual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1" y="5657088"/>
            <a:ext cx="877824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35" dirty="0">
                <a:solidFill>
                  <a:srgbClr val="FFFFFF"/>
                </a:solidFill>
                <a:latin typeface="Carlito"/>
                <a:cs typeface="Carlito"/>
              </a:rPr>
              <a:t>Technology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Evolution Creating Environment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Web</a:t>
            </a:r>
            <a:r>
              <a:rPr sz="2800" b="1" spc="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2.0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63851" y="251459"/>
            <a:ext cx="5295900" cy="548640"/>
            <a:chOff x="1863851" y="251459"/>
            <a:chExt cx="5295900" cy="548640"/>
          </a:xfrm>
        </p:grpSpPr>
        <p:sp>
          <p:nvSpPr>
            <p:cNvPr id="9" name="object 9"/>
            <p:cNvSpPr/>
            <p:nvPr/>
          </p:nvSpPr>
          <p:spPr>
            <a:xfrm>
              <a:off x="1895855" y="268223"/>
              <a:ext cx="5228844" cy="5318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63851" y="251459"/>
              <a:ext cx="5295900" cy="533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21764" y="294131"/>
            <a:ext cx="5122545" cy="425450"/>
          </a:xfrm>
          <a:prstGeom prst="rect">
            <a:avLst/>
          </a:prstGeom>
          <a:solidFill>
            <a:srgbClr val="2E7D93"/>
          </a:solidFill>
        </p:spPr>
        <p:txBody>
          <a:bodyPr vert="horz" wrap="square" lIns="0" tIns="3238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4"/>
              </a:spcBef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From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Linda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Stone,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Blogger and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Former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Microsoft</a:t>
            </a:r>
            <a:r>
              <a:rPr sz="1600" spc="1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Executive:</a:t>
            </a:r>
            <a:endParaRPr sz="16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8808" y="1101852"/>
            <a:ext cx="8461375" cy="4250690"/>
            <a:chOff x="368808" y="1101852"/>
            <a:chExt cx="8461375" cy="4250690"/>
          </a:xfrm>
        </p:grpSpPr>
        <p:sp>
          <p:nvSpPr>
            <p:cNvPr id="13" name="object 13"/>
            <p:cNvSpPr/>
            <p:nvPr/>
          </p:nvSpPr>
          <p:spPr>
            <a:xfrm>
              <a:off x="368808" y="1101852"/>
              <a:ext cx="8461248" cy="42504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4716" y="1127760"/>
              <a:ext cx="8354568" cy="41437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5447" y="303275"/>
            <a:ext cx="3810000" cy="5116195"/>
            <a:chOff x="155447" y="303275"/>
            <a:chExt cx="3810000" cy="5116195"/>
          </a:xfrm>
        </p:grpSpPr>
        <p:sp>
          <p:nvSpPr>
            <p:cNvPr id="4" name="object 4"/>
            <p:cNvSpPr/>
            <p:nvPr/>
          </p:nvSpPr>
          <p:spPr>
            <a:xfrm>
              <a:off x="283463" y="303275"/>
              <a:ext cx="1261872" cy="12100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734" y="470153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8"/>
                  </a:lnTo>
                  <a:lnTo>
                    <a:pt x="468827" y="785257"/>
                  </a:lnTo>
                  <a:lnTo>
                    <a:pt x="516134" y="777502"/>
                  </a:lnTo>
                  <a:lnTo>
                    <a:pt x="561466" y="764938"/>
                  </a:lnTo>
                  <a:lnTo>
                    <a:pt x="604509" y="747861"/>
                  </a:lnTo>
                  <a:lnTo>
                    <a:pt x="644947" y="726568"/>
                  </a:lnTo>
                  <a:lnTo>
                    <a:pt x="682466" y="701353"/>
                  </a:lnTo>
                  <a:lnTo>
                    <a:pt x="716751" y="672512"/>
                  </a:lnTo>
                  <a:lnTo>
                    <a:pt x="747486" y="640342"/>
                  </a:lnTo>
                  <a:lnTo>
                    <a:pt x="774357" y="605137"/>
                  </a:lnTo>
                  <a:lnTo>
                    <a:pt x="797049" y="567194"/>
                  </a:lnTo>
                  <a:lnTo>
                    <a:pt x="815247" y="526809"/>
                  </a:lnTo>
                  <a:lnTo>
                    <a:pt x="828635" y="484276"/>
                  </a:lnTo>
                  <a:lnTo>
                    <a:pt x="836899" y="439892"/>
                  </a:lnTo>
                  <a:lnTo>
                    <a:pt x="839724" y="393954"/>
                  </a:lnTo>
                  <a:lnTo>
                    <a:pt x="836899" y="348015"/>
                  </a:lnTo>
                  <a:lnTo>
                    <a:pt x="828635" y="303631"/>
                  </a:lnTo>
                  <a:lnTo>
                    <a:pt x="815247" y="261098"/>
                  </a:lnTo>
                  <a:lnTo>
                    <a:pt x="797049" y="220713"/>
                  </a:lnTo>
                  <a:lnTo>
                    <a:pt x="774357" y="182770"/>
                  </a:lnTo>
                  <a:lnTo>
                    <a:pt x="747486" y="147565"/>
                  </a:lnTo>
                  <a:lnTo>
                    <a:pt x="716751" y="115395"/>
                  </a:lnTo>
                  <a:lnTo>
                    <a:pt x="682466" y="86554"/>
                  </a:lnTo>
                  <a:lnTo>
                    <a:pt x="644947" y="61339"/>
                  </a:lnTo>
                  <a:lnTo>
                    <a:pt x="604509" y="40046"/>
                  </a:lnTo>
                  <a:lnTo>
                    <a:pt x="561466" y="22969"/>
                  </a:lnTo>
                  <a:lnTo>
                    <a:pt x="516134" y="10405"/>
                  </a:lnTo>
                  <a:lnTo>
                    <a:pt x="468827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8734" y="470153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27" y="2650"/>
                  </a:lnTo>
                  <a:lnTo>
                    <a:pt x="516134" y="10405"/>
                  </a:lnTo>
                  <a:lnTo>
                    <a:pt x="561466" y="22969"/>
                  </a:lnTo>
                  <a:lnTo>
                    <a:pt x="604509" y="40046"/>
                  </a:lnTo>
                  <a:lnTo>
                    <a:pt x="644947" y="61339"/>
                  </a:lnTo>
                  <a:lnTo>
                    <a:pt x="682466" y="86554"/>
                  </a:lnTo>
                  <a:lnTo>
                    <a:pt x="716751" y="115395"/>
                  </a:lnTo>
                  <a:lnTo>
                    <a:pt x="747486" y="147565"/>
                  </a:lnTo>
                  <a:lnTo>
                    <a:pt x="774357" y="182770"/>
                  </a:lnTo>
                  <a:lnTo>
                    <a:pt x="797049" y="220713"/>
                  </a:lnTo>
                  <a:lnTo>
                    <a:pt x="815247" y="261098"/>
                  </a:lnTo>
                  <a:lnTo>
                    <a:pt x="828635" y="303631"/>
                  </a:lnTo>
                  <a:lnTo>
                    <a:pt x="836899" y="348015"/>
                  </a:lnTo>
                  <a:lnTo>
                    <a:pt x="839724" y="393954"/>
                  </a:lnTo>
                  <a:lnTo>
                    <a:pt x="836899" y="439892"/>
                  </a:lnTo>
                  <a:lnTo>
                    <a:pt x="828635" y="484276"/>
                  </a:lnTo>
                  <a:lnTo>
                    <a:pt x="815247" y="526809"/>
                  </a:lnTo>
                  <a:lnTo>
                    <a:pt x="797049" y="567194"/>
                  </a:lnTo>
                  <a:lnTo>
                    <a:pt x="774357" y="605137"/>
                  </a:lnTo>
                  <a:lnTo>
                    <a:pt x="747486" y="640342"/>
                  </a:lnTo>
                  <a:lnTo>
                    <a:pt x="716751" y="672512"/>
                  </a:lnTo>
                  <a:lnTo>
                    <a:pt x="682466" y="701353"/>
                  </a:lnTo>
                  <a:lnTo>
                    <a:pt x="644947" y="726568"/>
                  </a:lnTo>
                  <a:lnTo>
                    <a:pt x="604509" y="747861"/>
                  </a:lnTo>
                  <a:lnTo>
                    <a:pt x="561466" y="764938"/>
                  </a:lnTo>
                  <a:lnTo>
                    <a:pt x="516134" y="777502"/>
                  </a:lnTo>
                  <a:lnTo>
                    <a:pt x="468827" y="785257"/>
                  </a:lnTo>
                  <a:lnTo>
                    <a:pt x="419862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00" y="396239"/>
              <a:ext cx="1065276" cy="10226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792" y="548639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3" y="314706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792" y="548639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553" y="549401"/>
              <a:ext cx="672083" cy="6294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22553" y="54940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618" y="677973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03"/>
                  </a:moveTo>
                  <a:lnTo>
                    <a:pt x="175336" y="204930"/>
                  </a:lnTo>
                </a:path>
                <a:path w="412115" h="332105">
                  <a:moveTo>
                    <a:pt x="183349" y="198580"/>
                  </a:moveTo>
                  <a:lnTo>
                    <a:pt x="163853" y="154650"/>
                  </a:lnTo>
                  <a:lnTo>
                    <a:pt x="163575" y="107362"/>
                  </a:lnTo>
                  <a:lnTo>
                    <a:pt x="181453" y="62313"/>
                  </a:lnTo>
                  <a:lnTo>
                    <a:pt x="216420" y="25098"/>
                  </a:lnTo>
                  <a:lnTo>
                    <a:pt x="262567" y="3220"/>
                  </a:lnTo>
                  <a:lnTo>
                    <a:pt x="310930" y="0"/>
                  </a:lnTo>
                  <a:lnTo>
                    <a:pt x="355870" y="14757"/>
                  </a:lnTo>
                  <a:lnTo>
                    <a:pt x="391744" y="46815"/>
                  </a:lnTo>
                  <a:lnTo>
                    <a:pt x="411240" y="90745"/>
                  </a:lnTo>
                  <a:lnTo>
                    <a:pt x="411518" y="138033"/>
                  </a:lnTo>
                  <a:lnTo>
                    <a:pt x="393640" y="183082"/>
                  </a:lnTo>
                  <a:lnTo>
                    <a:pt x="358673" y="220297"/>
                  </a:lnTo>
                  <a:lnTo>
                    <a:pt x="312526" y="242175"/>
                  </a:lnTo>
                  <a:lnTo>
                    <a:pt x="264163" y="245395"/>
                  </a:lnTo>
                  <a:lnTo>
                    <a:pt x="219223" y="230637"/>
                  </a:lnTo>
                  <a:lnTo>
                    <a:pt x="183349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7551" y="704960"/>
              <a:ext cx="197629" cy="194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6700" y="1399031"/>
              <a:ext cx="1263396" cy="12085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970" y="1565909"/>
              <a:ext cx="841375" cy="786765"/>
            </a:xfrm>
            <a:custGeom>
              <a:avLst/>
              <a:gdLst/>
              <a:ahLst/>
              <a:cxnLst/>
              <a:rect l="l" t="t" r="r" b="b"/>
              <a:pathLst>
                <a:path w="841375" h="786764">
                  <a:moveTo>
                    <a:pt x="420623" y="0"/>
                  </a:moveTo>
                  <a:lnTo>
                    <a:pt x="371569" y="2645"/>
                  </a:lnTo>
                  <a:lnTo>
                    <a:pt x="324177" y="10383"/>
                  </a:lnTo>
                  <a:lnTo>
                    <a:pt x="278763" y="22920"/>
                  </a:lnTo>
                  <a:lnTo>
                    <a:pt x="235642" y="39961"/>
                  </a:lnTo>
                  <a:lnTo>
                    <a:pt x="195130" y="61211"/>
                  </a:lnTo>
                  <a:lnTo>
                    <a:pt x="157543" y="86374"/>
                  </a:lnTo>
                  <a:lnTo>
                    <a:pt x="123196" y="115157"/>
                  </a:lnTo>
                  <a:lnTo>
                    <a:pt x="92405" y="147263"/>
                  </a:lnTo>
                  <a:lnTo>
                    <a:pt x="65485" y="182399"/>
                  </a:lnTo>
                  <a:lnTo>
                    <a:pt x="42751" y="220269"/>
                  </a:lnTo>
                  <a:lnTo>
                    <a:pt x="24521" y="260578"/>
                  </a:lnTo>
                  <a:lnTo>
                    <a:pt x="11108" y="303031"/>
                  </a:lnTo>
                  <a:lnTo>
                    <a:pt x="2829" y="347334"/>
                  </a:lnTo>
                  <a:lnTo>
                    <a:pt x="0" y="393191"/>
                  </a:lnTo>
                  <a:lnTo>
                    <a:pt x="2829" y="439049"/>
                  </a:lnTo>
                  <a:lnTo>
                    <a:pt x="11108" y="483352"/>
                  </a:lnTo>
                  <a:lnTo>
                    <a:pt x="24521" y="525805"/>
                  </a:lnTo>
                  <a:lnTo>
                    <a:pt x="42751" y="566114"/>
                  </a:lnTo>
                  <a:lnTo>
                    <a:pt x="65485" y="603984"/>
                  </a:lnTo>
                  <a:lnTo>
                    <a:pt x="92405" y="639120"/>
                  </a:lnTo>
                  <a:lnTo>
                    <a:pt x="123196" y="671226"/>
                  </a:lnTo>
                  <a:lnTo>
                    <a:pt x="157543" y="700009"/>
                  </a:lnTo>
                  <a:lnTo>
                    <a:pt x="195130" y="725172"/>
                  </a:lnTo>
                  <a:lnTo>
                    <a:pt x="235642" y="746422"/>
                  </a:lnTo>
                  <a:lnTo>
                    <a:pt x="278763" y="763463"/>
                  </a:lnTo>
                  <a:lnTo>
                    <a:pt x="324177" y="776000"/>
                  </a:lnTo>
                  <a:lnTo>
                    <a:pt x="371569" y="783738"/>
                  </a:lnTo>
                  <a:lnTo>
                    <a:pt x="420623" y="786384"/>
                  </a:lnTo>
                  <a:lnTo>
                    <a:pt x="469678" y="783738"/>
                  </a:lnTo>
                  <a:lnTo>
                    <a:pt x="517070" y="776000"/>
                  </a:lnTo>
                  <a:lnTo>
                    <a:pt x="562484" y="763463"/>
                  </a:lnTo>
                  <a:lnTo>
                    <a:pt x="605605" y="746422"/>
                  </a:lnTo>
                  <a:lnTo>
                    <a:pt x="646117" y="725172"/>
                  </a:lnTo>
                  <a:lnTo>
                    <a:pt x="683704" y="700009"/>
                  </a:lnTo>
                  <a:lnTo>
                    <a:pt x="718051" y="671226"/>
                  </a:lnTo>
                  <a:lnTo>
                    <a:pt x="748842" y="639120"/>
                  </a:lnTo>
                  <a:lnTo>
                    <a:pt x="775762" y="603984"/>
                  </a:lnTo>
                  <a:lnTo>
                    <a:pt x="798496" y="566114"/>
                  </a:lnTo>
                  <a:lnTo>
                    <a:pt x="816726" y="525805"/>
                  </a:lnTo>
                  <a:lnTo>
                    <a:pt x="830139" y="483352"/>
                  </a:lnTo>
                  <a:lnTo>
                    <a:pt x="838418" y="439049"/>
                  </a:lnTo>
                  <a:lnTo>
                    <a:pt x="841248" y="393191"/>
                  </a:lnTo>
                  <a:lnTo>
                    <a:pt x="838418" y="347334"/>
                  </a:lnTo>
                  <a:lnTo>
                    <a:pt x="830139" y="303031"/>
                  </a:lnTo>
                  <a:lnTo>
                    <a:pt x="816726" y="260578"/>
                  </a:lnTo>
                  <a:lnTo>
                    <a:pt x="798496" y="220269"/>
                  </a:lnTo>
                  <a:lnTo>
                    <a:pt x="775762" y="182399"/>
                  </a:lnTo>
                  <a:lnTo>
                    <a:pt x="748842" y="147263"/>
                  </a:lnTo>
                  <a:lnTo>
                    <a:pt x="718051" y="115157"/>
                  </a:lnTo>
                  <a:lnTo>
                    <a:pt x="683704" y="86374"/>
                  </a:lnTo>
                  <a:lnTo>
                    <a:pt x="646117" y="61211"/>
                  </a:lnTo>
                  <a:lnTo>
                    <a:pt x="605605" y="39961"/>
                  </a:lnTo>
                  <a:lnTo>
                    <a:pt x="562484" y="22920"/>
                  </a:lnTo>
                  <a:lnTo>
                    <a:pt x="517070" y="10383"/>
                  </a:lnTo>
                  <a:lnTo>
                    <a:pt x="469678" y="2645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1970" y="1565909"/>
              <a:ext cx="841375" cy="786765"/>
            </a:xfrm>
            <a:custGeom>
              <a:avLst/>
              <a:gdLst/>
              <a:ahLst/>
              <a:cxnLst/>
              <a:rect l="l" t="t" r="r" b="b"/>
              <a:pathLst>
                <a:path w="841375" h="786764">
                  <a:moveTo>
                    <a:pt x="0" y="393191"/>
                  </a:moveTo>
                  <a:lnTo>
                    <a:pt x="2829" y="347334"/>
                  </a:lnTo>
                  <a:lnTo>
                    <a:pt x="11108" y="303031"/>
                  </a:lnTo>
                  <a:lnTo>
                    <a:pt x="24521" y="260578"/>
                  </a:lnTo>
                  <a:lnTo>
                    <a:pt x="42751" y="220269"/>
                  </a:lnTo>
                  <a:lnTo>
                    <a:pt x="65485" y="182399"/>
                  </a:lnTo>
                  <a:lnTo>
                    <a:pt x="92405" y="147263"/>
                  </a:lnTo>
                  <a:lnTo>
                    <a:pt x="123196" y="115157"/>
                  </a:lnTo>
                  <a:lnTo>
                    <a:pt x="157543" y="86374"/>
                  </a:lnTo>
                  <a:lnTo>
                    <a:pt x="195130" y="61211"/>
                  </a:lnTo>
                  <a:lnTo>
                    <a:pt x="235642" y="39961"/>
                  </a:lnTo>
                  <a:lnTo>
                    <a:pt x="278763" y="22920"/>
                  </a:lnTo>
                  <a:lnTo>
                    <a:pt x="324177" y="10383"/>
                  </a:lnTo>
                  <a:lnTo>
                    <a:pt x="371569" y="2645"/>
                  </a:lnTo>
                  <a:lnTo>
                    <a:pt x="420623" y="0"/>
                  </a:lnTo>
                  <a:lnTo>
                    <a:pt x="469678" y="2645"/>
                  </a:lnTo>
                  <a:lnTo>
                    <a:pt x="517070" y="10383"/>
                  </a:lnTo>
                  <a:lnTo>
                    <a:pt x="562484" y="22920"/>
                  </a:lnTo>
                  <a:lnTo>
                    <a:pt x="605605" y="39961"/>
                  </a:lnTo>
                  <a:lnTo>
                    <a:pt x="646117" y="61211"/>
                  </a:lnTo>
                  <a:lnTo>
                    <a:pt x="683704" y="86374"/>
                  </a:lnTo>
                  <a:lnTo>
                    <a:pt x="718051" y="115157"/>
                  </a:lnTo>
                  <a:lnTo>
                    <a:pt x="748842" y="147263"/>
                  </a:lnTo>
                  <a:lnTo>
                    <a:pt x="775762" y="182399"/>
                  </a:lnTo>
                  <a:lnTo>
                    <a:pt x="798496" y="220269"/>
                  </a:lnTo>
                  <a:lnTo>
                    <a:pt x="816726" y="260578"/>
                  </a:lnTo>
                  <a:lnTo>
                    <a:pt x="830139" y="303031"/>
                  </a:lnTo>
                  <a:lnTo>
                    <a:pt x="838418" y="347334"/>
                  </a:lnTo>
                  <a:lnTo>
                    <a:pt x="841248" y="393191"/>
                  </a:lnTo>
                  <a:lnTo>
                    <a:pt x="838418" y="439049"/>
                  </a:lnTo>
                  <a:lnTo>
                    <a:pt x="830139" y="483352"/>
                  </a:lnTo>
                  <a:lnTo>
                    <a:pt x="816726" y="525805"/>
                  </a:lnTo>
                  <a:lnTo>
                    <a:pt x="798496" y="566114"/>
                  </a:lnTo>
                  <a:lnTo>
                    <a:pt x="775762" y="603984"/>
                  </a:lnTo>
                  <a:lnTo>
                    <a:pt x="748842" y="639120"/>
                  </a:lnTo>
                  <a:lnTo>
                    <a:pt x="718051" y="671226"/>
                  </a:lnTo>
                  <a:lnTo>
                    <a:pt x="683704" y="700009"/>
                  </a:lnTo>
                  <a:lnTo>
                    <a:pt x="646117" y="725172"/>
                  </a:lnTo>
                  <a:lnTo>
                    <a:pt x="605605" y="746422"/>
                  </a:lnTo>
                  <a:lnTo>
                    <a:pt x="562484" y="763463"/>
                  </a:lnTo>
                  <a:lnTo>
                    <a:pt x="517070" y="776000"/>
                  </a:lnTo>
                  <a:lnTo>
                    <a:pt x="469678" y="783738"/>
                  </a:lnTo>
                  <a:lnTo>
                    <a:pt x="420623" y="786384"/>
                  </a:lnTo>
                  <a:lnTo>
                    <a:pt x="371569" y="783738"/>
                  </a:lnTo>
                  <a:lnTo>
                    <a:pt x="324177" y="776000"/>
                  </a:lnTo>
                  <a:lnTo>
                    <a:pt x="278763" y="763463"/>
                  </a:lnTo>
                  <a:lnTo>
                    <a:pt x="235642" y="746422"/>
                  </a:lnTo>
                  <a:lnTo>
                    <a:pt x="195130" y="725172"/>
                  </a:lnTo>
                  <a:lnTo>
                    <a:pt x="157543" y="700009"/>
                  </a:lnTo>
                  <a:lnTo>
                    <a:pt x="123196" y="671226"/>
                  </a:lnTo>
                  <a:lnTo>
                    <a:pt x="92405" y="639120"/>
                  </a:lnTo>
                  <a:lnTo>
                    <a:pt x="65485" y="603984"/>
                  </a:lnTo>
                  <a:lnTo>
                    <a:pt x="42751" y="566114"/>
                  </a:lnTo>
                  <a:lnTo>
                    <a:pt x="24521" y="525805"/>
                  </a:lnTo>
                  <a:lnTo>
                    <a:pt x="11108" y="483352"/>
                  </a:lnTo>
                  <a:lnTo>
                    <a:pt x="2829" y="439049"/>
                  </a:lnTo>
                  <a:lnTo>
                    <a:pt x="0" y="393191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5759" y="1490472"/>
              <a:ext cx="1065276" cy="10241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6552" y="1642872"/>
              <a:ext cx="672465" cy="631190"/>
            </a:xfrm>
            <a:custGeom>
              <a:avLst/>
              <a:gdLst/>
              <a:ahLst/>
              <a:cxnLst/>
              <a:rect l="l" t="t" r="r" b="b"/>
              <a:pathLst>
                <a:path w="672465" h="631189">
                  <a:moveTo>
                    <a:pt x="336042" y="0"/>
                  </a:moveTo>
                  <a:lnTo>
                    <a:pt x="286385" y="3420"/>
                  </a:lnTo>
                  <a:lnTo>
                    <a:pt x="238990" y="13355"/>
                  </a:lnTo>
                  <a:lnTo>
                    <a:pt x="194377" y="29317"/>
                  </a:lnTo>
                  <a:lnTo>
                    <a:pt x="153066" y="50819"/>
                  </a:lnTo>
                  <a:lnTo>
                    <a:pt x="115576" y="77373"/>
                  </a:lnTo>
                  <a:lnTo>
                    <a:pt x="82427" y="108491"/>
                  </a:lnTo>
                  <a:lnTo>
                    <a:pt x="54139" y="143685"/>
                  </a:lnTo>
                  <a:lnTo>
                    <a:pt x="31233" y="182467"/>
                  </a:lnTo>
                  <a:lnTo>
                    <a:pt x="14228" y="224350"/>
                  </a:lnTo>
                  <a:lnTo>
                    <a:pt x="3643" y="268846"/>
                  </a:lnTo>
                  <a:lnTo>
                    <a:pt x="0" y="315467"/>
                  </a:lnTo>
                  <a:lnTo>
                    <a:pt x="3643" y="362089"/>
                  </a:lnTo>
                  <a:lnTo>
                    <a:pt x="14228" y="406585"/>
                  </a:lnTo>
                  <a:lnTo>
                    <a:pt x="31233" y="448468"/>
                  </a:lnTo>
                  <a:lnTo>
                    <a:pt x="54139" y="487250"/>
                  </a:lnTo>
                  <a:lnTo>
                    <a:pt x="82427" y="522444"/>
                  </a:lnTo>
                  <a:lnTo>
                    <a:pt x="115576" y="553562"/>
                  </a:lnTo>
                  <a:lnTo>
                    <a:pt x="153066" y="580116"/>
                  </a:lnTo>
                  <a:lnTo>
                    <a:pt x="194377" y="601618"/>
                  </a:lnTo>
                  <a:lnTo>
                    <a:pt x="238990" y="617580"/>
                  </a:lnTo>
                  <a:lnTo>
                    <a:pt x="286385" y="627515"/>
                  </a:lnTo>
                  <a:lnTo>
                    <a:pt x="336042" y="630936"/>
                  </a:lnTo>
                  <a:lnTo>
                    <a:pt x="385698" y="627515"/>
                  </a:lnTo>
                  <a:lnTo>
                    <a:pt x="433093" y="617580"/>
                  </a:lnTo>
                  <a:lnTo>
                    <a:pt x="477706" y="601618"/>
                  </a:lnTo>
                  <a:lnTo>
                    <a:pt x="519017" y="580116"/>
                  </a:lnTo>
                  <a:lnTo>
                    <a:pt x="556507" y="553562"/>
                  </a:lnTo>
                  <a:lnTo>
                    <a:pt x="589656" y="522444"/>
                  </a:lnTo>
                  <a:lnTo>
                    <a:pt x="617944" y="487250"/>
                  </a:lnTo>
                  <a:lnTo>
                    <a:pt x="640850" y="448468"/>
                  </a:lnTo>
                  <a:lnTo>
                    <a:pt x="657855" y="406585"/>
                  </a:lnTo>
                  <a:lnTo>
                    <a:pt x="668440" y="362089"/>
                  </a:lnTo>
                  <a:lnTo>
                    <a:pt x="672084" y="315467"/>
                  </a:lnTo>
                  <a:lnTo>
                    <a:pt x="668440" y="268846"/>
                  </a:lnTo>
                  <a:lnTo>
                    <a:pt x="657855" y="224350"/>
                  </a:lnTo>
                  <a:lnTo>
                    <a:pt x="640850" y="182467"/>
                  </a:lnTo>
                  <a:lnTo>
                    <a:pt x="617944" y="143685"/>
                  </a:lnTo>
                  <a:lnTo>
                    <a:pt x="589656" y="108491"/>
                  </a:lnTo>
                  <a:lnTo>
                    <a:pt x="556507" y="77373"/>
                  </a:lnTo>
                  <a:lnTo>
                    <a:pt x="519017" y="50819"/>
                  </a:lnTo>
                  <a:lnTo>
                    <a:pt x="477706" y="29317"/>
                  </a:lnTo>
                  <a:lnTo>
                    <a:pt x="433093" y="13355"/>
                  </a:lnTo>
                  <a:lnTo>
                    <a:pt x="385698" y="342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6552" y="1642872"/>
              <a:ext cx="672465" cy="631190"/>
            </a:xfrm>
            <a:custGeom>
              <a:avLst/>
              <a:gdLst/>
              <a:ahLst/>
              <a:cxnLst/>
              <a:rect l="l" t="t" r="r" b="b"/>
              <a:pathLst>
                <a:path w="672465" h="631189">
                  <a:moveTo>
                    <a:pt x="0" y="315467"/>
                  </a:moveTo>
                  <a:lnTo>
                    <a:pt x="3643" y="268846"/>
                  </a:lnTo>
                  <a:lnTo>
                    <a:pt x="14228" y="224350"/>
                  </a:lnTo>
                  <a:lnTo>
                    <a:pt x="31233" y="182467"/>
                  </a:lnTo>
                  <a:lnTo>
                    <a:pt x="54139" y="143685"/>
                  </a:lnTo>
                  <a:lnTo>
                    <a:pt x="82427" y="108491"/>
                  </a:lnTo>
                  <a:lnTo>
                    <a:pt x="115576" y="77373"/>
                  </a:lnTo>
                  <a:lnTo>
                    <a:pt x="153066" y="50819"/>
                  </a:lnTo>
                  <a:lnTo>
                    <a:pt x="194377" y="29317"/>
                  </a:lnTo>
                  <a:lnTo>
                    <a:pt x="238990" y="13355"/>
                  </a:lnTo>
                  <a:lnTo>
                    <a:pt x="286385" y="3420"/>
                  </a:lnTo>
                  <a:lnTo>
                    <a:pt x="336042" y="0"/>
                  </a:lnTo>
                  <a:lnTo>
                    <a:pt x="385698" y="3420"/>
                  </a:lnTo>
                  <a:lnTo>
                    <a:pt x="433093" y="13355"/>
                  </a:lnTo>
                  <a:lnTo>
                    <a:pt x="477706" y="29317"/>
                  </a:lnTo>
                  <a:lnTo>
                    <a:pt x="519017" y="50819"/>
                  </a:lnTo>
                  <a:lnTo>
                    <a:pt x="556507" y="77373"/>
                  </a:lnTo>
                  <a:lnTo>
                    <a:pt x="589656" y="108491"/>
                  </a:lnTo>
                  <a:lnTo>
                    <a:pt x="617944" y="143685"/>
                  </a:lnTo>
                  <a:lnTo>
                    <a:pt x="640850" y="182467"/>
                  </a:lnTo>
                  <a:lnTo>
                    <a:pt x="657855" y="224350"/>
                  </a:lnTo>
                  <a:lnTo>
                    <a:pt x="668440" y="268846"/>
                  </a:lnTo>
                  <a:lnTo>
                    <a:pt x="672084" y="315467"/>
                  </a:lnTo>
                  <a:lnTo>
                    <a:pt x="668440" y="362089"/>
                  </a:lnTo>
                  <a:lnTo>
                    <a:pt x="657855" y="406585"/>
                  </a:lnTo>
                  <a:lnTo>
                    <a:pt x="640850" y="448468"/>
                  </a:lnTo>
                  <a:lnTo>
                    <a:pt x="617944" y="487250"/>
                  </a:lnTo>
                  <a:lnTo>
                    <a:pt x="589656" y="522444"/>
                  </a:lnTo>
                  <a:lnTo>
                    <a:pt x="556507" y="553562"/>
                  </a:lnTo>
                  <a:lnTo>
                    <a:pt x="519017" y="580116"/>
                  </a:lnTo>
                  <a:lnTo>
                    <a:pt x="477706" y="601618"/>
                  </a:lnTo>
                  <a:lnTo>
                    <a:pt x="433093" y="617580"/>
                  </a:lnTo>
                  <a:lnTo>
                    <a:pt x="385698" y="627515"/>
                  </a:lnTo>
                  <a:lnTo>
                    <a:pt x="336042" y="630936"/>
                  </a:lnTo>
                  <a:lnTo>
                    <a:pt x="286385" y="627515"/>
                  </a:lnTo>
                  <a:lnTo>
                    <a:pt x="238990" y="617580"/>
                  </a:lnTo>
                  <a:lnTo>
                    <a:pt x="194377" y="601618"/>
                  </a:lnTo>
                  <a:lnTo>
                    <a:pt x="153066" y="580116"/>
                  </a:lnTo>
                  <a:lnTo>
                    <a:pt x="115576" y="553562"/>
                  </a:lnTo>
                  <a:lnTo>
                    <a:pt x="82427" y="522444"/>
                  </a:lnTo>
                  <a:lnTo>
                    <a:pt x="54139" y="487250"/>
                  </a:lnTo>
                  <a:lnTo>
                    <a:pt x="31233" y="448468"/>
                  </a:lnTo>
                  <a:lnTo>
                    <a:pt x="14228" y="406585"/>
                  </a:lnTo>
                  <a:lnTo>
                    <a:pt x="3643" y="362089"/>
                  </a:lnTo>
                  <a:lnTo>
                    <a:pt x="0" y="315467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7314" y="1643634"/>
              <a:ext cx="672083" cy="630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7314" y="1643634"/>
              <a:ext cx="672465" cy="631190"/>
            </a:xfrm>
            <a:custGeom>
              <a:avLst/>
              <a:gdLst/>
              <a:ahLst/>
              <a:cxnLst/>
              <a:rect l="l" t="t" r="r" b="b"/>
              <a:pathLst>
                <a:path w="672465" h="631189">
                  <a:moveTo>
                    <a:pt x="0" y="315467"/>
                  </a:moveTo>
                  <a:lnTo>
                    <a:pt x="3643" y="268846"/>
                  </a:lnTo>
                  <a:lnTo>
                    <a:pt x="14228" y="224350"/>
                  </a:lnTo>
                  <a:lnTo>
                    <a:pt x="31233" y="182467"/>
                  </a:lnTo>
                  <a:lnTo>
                    <a:pt x="54139" y="143685"/>
                  </a:lnTo>
                  <a:lnTo>
                    <a:pt x="82427" y="108491"/>
                  </a:lnTo>
                  <a:lnTo>
                    <a:pt x="115576" y="77373"/>
                  </a:lnTo>
                  <a:lnTo>
                    <a:pt x="153066" y="50819"/>
                  </a:lnTo>
                  <a:lnTo>
                    <a:pt x="194377" y="29317"/>
                  </a:lnTo>
                  <a:lnTo>
                    <a:pt x="238990" y="13355"/>
                  </a:lnTo>
                  <a:lnTo>
                    <a:pt x="286385" y="3420"/>
                  </a:lnTo>
                  <a:lnTo>
                    <a:pt x="336042" y="0"/>
                  </a:lnTo>
                  <a:lnTo>
                    <a:pt x="385698" y="3420"/>
                  </a:lnTo>
                  <a:lnTo>
                    <a:pt x="433093" y="13355"/>
                  </a:lnTo>
                  <a:lnTo>
                    <a:pt x="477706" y="29317"/>
                  </a:lnTo>
                  <a:lnTo>
                    <a:pt x="519017" y="50819"/>
                  </a:lnTo>
                  <a:lnTo>
                    <a:pt x="556507" y="77373"/>
                  </a:lnTo>
                  <a:lnTo>
                    <a:pt x="589656" y="108491"/>
                  </a:lnTo>
                  <a:lnTo>
                    <a:pt x="617944" y="143685"/>
                  </a:lnTo>
                  <a:lnTo>
                    <a:pt x="640850" y="182467"/>
                  </a:lnTo>
                  <a:lnTo>
                    <a:pt x="657855" y="224350"/>
                  </a:lnTo>
                  <a:lnTo>
                    <a:pt x="668440" y="268846"/>
                  </a:lnTo>
                  <a:lnTo>
                    <a:pt x="672083" y="315467"/>
                  </a:lnTo>
                  <a:lnTo>
                    <a:pt x="668440" y="362089"/>
                  </a:lnTo>
                  <a:lnTo>
                    <a:pt x="657855" y="406585"/>
                  </a:lnTo>
                  <a:lnTo>
                    <a:pt x="640850" y="448468"/>
                  </a:lnTo>
                  <a:lnTo>
                    <a:pt x="617944" y="487250"/>
                  </a:lnTo>
                  <a:lnTo>
                    <a:pt x="589656" y="522444"/>
                  </a:lnTo>
                  <a:lnTo>
                    <a:pt x="556507" y="553562"/>
                  </a:lnTo>
                  <a:lnTo>
                    <a:pt x="519017" y="580116"/>
                  </a:lnTo>
                  <a:lnTo>
                    <a:pt x="477706" y="601618"/>
                  </a:lnTo>
                  <a:lnTo>
                    <a:pt x="433093" y="617580"/>
                  </a:lnTo>
                  <a:lnTo>
                    <a:pt x="385698" y="627515"/>
                  </a:lnTo>
                  <a:lnTo>
                    <a:pt x="336042" y="630936"/>
                  </a:lnTo>
                  <a:lnTo>
                    <a:pt x="286385" y="627515"/>
                  </a:lnTo>
                  <a:lnTo>
                    <a:pt x="238990" y="617580"/>
                  </a:lnTo>
                  <a:lnTo>
                    <a:pt x="194377" y="601618"/>
                  </a:lnTo>
                  <a:lnTo>
                    <a:pt x="153066" y="580116"/>
                  </a:lnTo>
                  <a:lnTo>
                    <a:pt x="115576" y="553562"/>
                  </a:lnTo>
                  <a:lnTo>
                    <a:pt x="82427" y="522444"/>
                  </a:lnTo>
                  <a:lnTo>
                    <a:pt x="54139" y="487250"/>
                  </a:lnTo>
                  <a:lnTo>
                    <a:pt x="31233" y="448468"/>
                  </a:lnTo>
                  <a:lnTo>
                    <a:pt x="14228" y="406585"/>
                  </a:lnTo>
                  <a:lnTo>
                    <a:pt x="3643" y="362089"/>
                  </a:lnTo>
                  <a:lnTo>
                    <a:pt x="0" y="3154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2073" y="1772761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755"/>
                  </a:moveTo>
                  <a:lnTo>
                    <a:pt x="175336" y="204882"/>
                  </a:lnTo>
                </a:path>
                <a:path w="412115" h="332105">
                  <a:moveTo>
                    <a:pt x="183349" y="198659"/>
                  </a:moveTo>
                  <a:lnTo>
                    <a:pt x="163853" y="154656"/>
                  </a:lnTo>
                  <a:lnTo>
                    <a:pt x="163575" y="107330"/>
                  </a:lnTo>
                  <a:lnTo>
                    <a:pt x="181453" y="62267"/>
                  </a:lnTo>
                  <a:lnTo>
                    <a:pt x="216420" y="25050"/>
                  </a:lnTo>
                  <a:lnTo>
                    <a:pt x="262565" y="3190"/>
                  </a:lnTo>
                  <a:lnTo>
                    <a:pt x="310924" y="0"/>
                  </a:lnTo>
                  <a:lnTo>
                    <a:pt x="355859" y="14763"/>
                  </a:lnTo>
                  <a:lnTo>
                    <a:pt x="391731" y="46767"/>
                  </a:lnTo>
                  <a:lnTo>
                    <a:pt x="411227" y="90753"/>
                  </a:lnTo>
                  <a:lnTo>
                    <a:pt x="411505" y="138049"/>
                  </a:lnTo>
                  <a:lnTo>
                    <a:pt x="393628" y="183106"/>
                  </a:lnTo>
                  <a:lnTo>
                    <a:pt x="358660" y="220376"/>
                  </a:lnTo>
                  <a:lnTo>
                    <a:pt x="312516" y="242236"/>
                  </a:lnTo>
                  <a:lnTo>
                    <a:pt x="264156" y="245427"/>
                  </a:lnTo>
                  <a:lnTo>
                    <a:pt x="219221" y="230663"/>
                  </a:lnTo>
                  <a:lnTo>
                    <a:pt x="183349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32004" y="1799716"/>
              <a:ext cx="197625" cy="1947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447" y="2561843"/>
              <a:ext cx="3810000" cy="28574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26" name="object 26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6237732"/>
              <a:ext cx="9144000" cy="4663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6115" y="6210298"/>
              <a:ext cx="2543556" cy="58674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6252972"/>
              <a:ext cx="9144000" cy="360045"/>
            </a:xfrm>
            <a:custGeom>
              <a:avLst/>
              <a:gdLst/>
              <a:ahLst/>
              <a:cxnLst/>
              <a:rect l="l" t="t" r="r" b="b"/>
              <a:pathLst>
                <a:path w="9144000" h="360045">
                  <a:moveTo>
                    <a:pt x="91440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9144000" y="3596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0" y="6252971"/>
            <a:ext cx="9144000" cy="3600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25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Component of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Web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2.0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300" y="5657088"/>
            <a:ext cx="2831592" cy="7894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0" y="5679947"/>
            <a:ext cx="9144000" cy="573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Content</a:t>
            </a:r>
            <a:r>
              <a:rPr sz="2800" b="1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Sharing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454652" y="2988564"/>
            <a:ext cx="4025265" cy="2245360"/>
            <a:chOff x="4454652" y="2988564"/>
            <a:chExt cx="4025265" cy="2245360"/>
          </a:xfrm>
        </p:grpSpPr>
        <p:sp>
          <p:nvSpPr>
            <p:cNvPr id="35" name="object 35"/>
            <p:cNvSpPr/>
            <p:nvPr/>
          </p:nvSpPr>
          <p:spPr>
            <a:xfrm>
              <a:off x="4546092" y="3034284"/>
              <a:ext cx="3933444" cy="210769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54652" y="2988564"/>
              <a:ext cx="3579876" cy="2244852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572000" y="3060192"/>
            <a:ext cx="3827145" cy="2001520"/>
          </a:xfrm>
          <a:prstGeom prst="rect">
            <a:avLst/>
          </a:prstGeom>
          <a:solidFill>
            <a:srgbClr val="2C7A90"/>
          </a:solidFill>
        </p:spPr>
        <p:txBody>
          <a:bodyPr vert="horz" wrap="square" lIns="0" tIns="273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15"/>
              </a:spcBef>
            </a:pP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Sharing Site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Examples:</a:t>
            </a:r>
            <a:endParaRPr sz="2400">
              <a:latin typeface="Carlito"/>
              <a:cs typeface="Carlito"/>
            </a:endParaRPr>
          </a:p>
          <a:p>
            <a:pPr marL="434975" marR="845819" indent="-342900">
              <a:lnSpc>
                <a:spcPct val="100000"/>
              </a:lnSpc>
              <a:spcBef>
                <a:spcPts val="25"/>
              </a:spcBef>
              <a:buAutoNum type="arabicParenBoth"/>
              <a:tabLst>
                <a:tab pos="434975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Video Sharing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(YouTube,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Vimeo)</a:t>
            </a:r>
            <a:endParaRPr sz="2000">
              <a:latin typeface="Carlito"/>
              <a:cs typeface="Carlito"/>
            </a:endParaRPr>
          </a:p>
          <a:p>
            <a:pPr marL="434975" indent="-342900">
              <a:lnSpc>
                <a:spcPct val="100000"/>
              </a:lnSpc>
              <a:buAutoNum type="arabicParenBoth"/>
              <a:tabLst>
                <a:tab pos="434975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Social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Publishing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 (Scribd,</a:t>
            </a:r>
            <a:endParaRPr sz="2000">
              <a:latin typeface="Carlito"/>
              <a:cs typeface="Carlito"/>
            </a:endParaRPr>
          </a:p>
          <a:p>
            <a:pPr marL="43497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SlideShare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0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TidyForms)</a:t>
            </a:r>
            <a:endParaRPr sz="2000">
              <a:latin typeface="Carlito"/>
              <a:cs typeface="Carlito"/>
            </a:endParaRPr>
          </a:p>
          <a:p>
            <a:pPr marL="434975" indent="-342900">
              <a:lnSpc>
                <a:spcPct val="100000"/>
              </a:lnSpc>
              <a:buAutoNum type="arabicParenBoth" startAt="3"/>
              <a:tabLst>
                <a:tab pos="434975" algn="l"/>
              </a:tabLst>
            </a:pP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Photos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(Flickr)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89607" y="438658"/>
            <a:ext cx="6888480" cy="1972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Sharing </a:t>
            </a: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Material </a:t>
            </a:r>
            <a:r>
              <a:rPr sz="2200" b="1" spc="-20" dirty="0">
                <a:solidFill>
                  <a:srgbClr val="205868"/>
                </a:solidFill>
                <a:latin typeface="Carlito"/>
                <a:cs typeface="Carlito"/>
              </a:rPr>
              <a:t>to </a:t>
            </a: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Gain</a:t>
            </a:r>
            <a:r>
              <a:rPr sz="2200" b="1" spc="70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Recognition</a:t>
            </a:r>
            <a:endParaRPr sz="2200">
              <a:latin typeface="Carlito"/>
              <a:cs typeface="Carlito"/>
            </a:endParaRPr>
          </a:p>
          <a:p>
            <a:pPr marL="2794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latin typeface="Carlito"/>
                <a:cs typeface="Carlito"/>
              </a:rPr>
              <a:t>Businesses </a:t>
            </a:r>
            <a:r>
              <a:rPr sz="1800" spc="-10" dirty="0">
                <a:latin typeface="Carlito"/>
                <a:cs typeface="Carlito"/>
              </a:rPr>
              <a:t>are getting </a:t>
            </a:r>
            <a:r>
              <a:rPr sz="1800" spc="-5" dirty="0">
                <a:latin typeface="Carlito"/>
                <a:cs typeface="Carlito"/>
              </a:rPr>
              <a:t>their message out </a:t>
            </a:r>
            <a:r>
              <a:rPr sz="1800" spc="-15" dirty="0">
                <a:latin typeface="Carlito"/>
                <a:cs typeface="Carlito"/>
              </a:rPr>
              <a:t>into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world by </a:t>
            </a:r>
            <a:r>
              <a:rPr sz="1800" spc="-5" dirty="0">
                <a:latin typeface="Carlito"/>
                <a:cs typeface="Carlito"/>
              </a:rPr>
              <a:t>sharing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their</a:t>
            </a:r>
            <a:endParaRPr sz="1800">
              <a:latin typeface="Carlito"/>
              <a:cs typeface="Carlito"/>
            </a:endParaRPr>
          </a:p>
          <a:p>
            <a:pPr marL="2794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Carlito"/>
                <a:cs typeface="Carlito"/>
              </a:rPr>
              <a:t>materials.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Existing</a:t>
            </a:r>
            <a:r>
              <a:rPr sz="2200" b="1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Material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800" spc="-5" dirty="0">
                <a:latin typeface="Carlito"/>
                <a:cs typeface="Carlito"/>
              </a:rPr>
              <a:t>Businesses finding </a:t>
            </a:r>
            <a:r>
              <a:rPr sz="1800" spc="-10" dirty="0">
                <a:latin typeface="Carlito"/>
                <a:cs typeface="Carlito"/>
              </a:rPr>
              <a:t>innovative </a:t>
            </a:r>
            <a:r>
              <a:rPr sz="1800" spc="-20" dirty="0">
                <a:latin typeface="Carlito"/>
                <a:cs typeface="Carlito"/>
              </a:rPr>
              <a:t>ways </a:t>
            </a:r>
            <a:r>
              <a:rPr sz="1800" spc="-10" dirty="0">
                <a:latin typeface="Carlito"/>
                <a:cs typeface="Carlito"/>
              </a:rPr>
              <a:t>to leverage existing content </a:t>
            </a:r>
            <a:r>
              <a:rPr sz="1800" spc="-5" dirty="0">
                <a:latin typeface="Carlito"/>
                <a:cs typeface="Carlito"/>
              </a:rPr>
              <a:t>developed  by </a:t>
            </a:r>
            <a:r>
              <a:rPr sz="1800" spc="-10" dirty="0">
                <a:latin typeface="Carlito"/>
                <a:cs typeface="Carlito"/>
              </a:rPr>
              <a:t>others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licensed with </a:t>
            </a:r>
            <a:r>
              <a:rPr sz="1800" i="1" spc="-5" dirty="0">
                <a:latin typeface="Carlito"/>
                <a:cs typeface="Carlito"/>
              </a:rPr>
              <a:t>Creative Commons</a:t>
            </a:r>
            <a:r>
              <a:rPr sz="1800" i="1" spc="10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attribution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" y="228600"/>
            <a:ext cx="1278890" cy="3497579"/>
            <a:chOff x="266700" y="228600"/>
            <a:chExt cx="1278890" cy="3497579"/>
          </a:xfrm>
        </p:grpSpPr>
        <p:sp>
          <p:nvSpPr>
            <p:cNvPr id="3" name="object 3"/>
            <p:cNvSpPr/>
            <p:nvPr/>
          </p:nvSpPr>
          <p:spPr>
            <a:xfrm>
              <a:off x="283464" y="228600"/>
              <a:ext cx="1261872" cy="1210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8734" y="395478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8"/>
                  </a:lnTo>
                  <a:lnTo>
                    <a:pt x="468827" y="785257"/>
                  </a:lnTo>
                  <a:lnTo>
                    <a:pt x="516134" y="777502"/>
                  </a:lnTo>
                  <a:lnTo>
                    <a:pt x="561466" y="764938"/>
                  </a:lnTo>
                  <a:lnTo>
                    <a:pt x="604509" y="747861"/>
                  </a:lnTo>
                  <a:lnTo>
                    <a:pt x="644947" y="726568"/>
                  </a:lnTo>
                  <a:lnTo>
                    <a:pt x="682466" y="701353"/>
                  </a:lnTo>
                  <a:lnTo>
                    <a:pt x="716751" y="672512"/>
                  </a:lnTo>
                  <a:lnTo>
                    <a:pt x="747486" y="640342"/>
                  </a:lnTo>
                  <a:lnTo>
                    <a:pt x="774357" y="605137"/>
                  </a:lnTo>
                  <a:lnTo>
                    <a:pt x="797049" y="567194"/>
                  </a:lnTo>
                  <a:lnTo>
                    <a:pt x="815247" y="526809"/>
                  </a:lnTo>
                  <a:lnTo>
                    <a:pt x="828635" y="484276"/>
                  </a:lnTo>
                  <a:lnTo>
                    <a:pt x="836899" y="439892"/>
                  </a:lnTo>
                  <a:lnTo>
                    <a:pt x="839724" y="393954"/>
                  </a:lnTo>
                  <a:lnTo>
                    <a:pt x="836899" y="348015"/>
                  </a:lnTo>
                  <a:lnTo>
                    <a:pt x="828635" y="303631"/>
                  </a:lnTo>
                  <a:lnTo>
                    <a:pt x="815247" y="261098"/>
                  </a:lnTo>
                  <a:lnTo>
                    <a:pt x="797049" y="220713"/>
                  </a:lnTo>
                  <a:lnTo>
                    <a:pt x="774357" y="182770"/>
                  </a:lnTo>
                  <a:lnTo>
                    <a:pt x="747486" y="147565"/>
                  </a:lnTo>
                  <a:lnTo>
                    <a:pt x="716751" y="115395"/>
                  </a:lnTo>
                  <a:lnTo>
                    <a:pt x="682466" y="86554"/>
                  </a:lnTo>
                  <a:lnTo>
                    <a:pt x="644947" y="61339"/>
                  </a:lnTo>
                  <a:lnTo>
                    <a:pt x="604509" y="40046"/>
                  </a:lnTo>
                  <a:lnTo>
                    <a:pt x="561466" y="22969"/>
                  </a:lnTo>
                  <a:lnTo>
                    <a:pt x="516134" y="10405"/>
                  </a:lnTo>
                  <a:lnTo>
                    <a:pt x="468827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734" y="395478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27" y="2650"/>
                  </a:lnTo>
                  <a:lnTo>
                    <a:pt x="516134" y="10405"/>
                  </a:lnTo>
                  <a:lnTo>
                    <a:pt x="561466" y="22969"/>
                  </a:lnTo>
                  <a:lnTo>
                    <a:pt x="604509" y="40046"/>
                  </a:lnTo>
                  <a:lnTo>
                    <a:pt x="644947" y="61339"/>
                  </a:lnTo>
                  <a:lnTo>
                    <a:pt x="682466" y="86554"/>
                  </a:lnTo>
                  <a:lnTo>
                    <a:pt x="716751" y="115395"/>
                  </a:lnTo>
                  <a:lnTo>
                    <a:pt x="747486" y="147565"/>
                  </a:lnTo>
                  <a:lnTo>
                    <a:pt x="774357" y="182770"/>
                  </a:lnTo>
                  <a:lnTo>
                    <a:pt x="797049" y="220713"/>
                  </a:lnTo>
                  <a:lnTo>
                    <a:pt x="815247" y="261098"/>
                  </a:lnTo>
                  <a:lnTo>
                    <a:pt x="828635" y="303631"/>
                  </a:lnTo>
                  <a:lnTo>
                    <a:pt x="836899" y="348015"/>
                  </a:lnTo>
                  <a:lnTo>
                    <a:pt x="839724" y="393954"/>
                  </a:lnTo>
                  <a:lnTo>
                    <a:pt x="836899" y="439892"/>
                  </a:lnTo>
                  <a:lnTo>
                    <a:pt x="828635" y="484276"/>
                  </a:lnTo>
                  <a:lnTo>
                    <a:pt x="815247" y="526809"/>
                  </a:lnTo>
                  <a:lnTo>
                    <a:pt x="797049" y="567194"/>
                  </a:lnTo>
                  <a:lnTo>
                    <a:pt x="774357" y="605137"/>
                  </a:lnTo>
                  <a:lnTo>
                    <a:pt x="747486" y="640342"/>
                  </a:lnTo>
                  <a:lnTo>
                    <a:pt x="716751" y="672512"/>
                  </a:lnTo>
                  <a:lnTo>
                    <a:pt x="682466" y="701353"/>
                  </a:lnTo>
                  <a:lnTo>
                    <a:pt x="644947" y="726568"/>
                  </a:lnTo>
                  <a:lnTo>
                    <a:pt x="604509" y="747861"/>
                  </a:lnTo>
                  <a:lnTo>
                    <a:pt x="561466" y="764938"/>
                  </a:lnTo>
                  <a:lnTo>
                    <a:pt x="516134" y="777502"/>
                  </a:lnTo>
                  <a:lnTo>
                    <a:pt x="468827" y="785257"/>
                  </a:lnTo>
                  <a:lnTo>
                    <a:pt x="419862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00" y="321564"/>
              <a:ext cx="1065276" cy="1022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791" y="473963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3" y="314706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791" y="473963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2554" y="474725"/>
              <a:ext cx="672083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554" y="47472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618" y="603345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755"/>
                  </a:moveTo>
                  <a:lnTo>
                    <a:pt x="175336" y="204882"/>
                  </a:lnTo>
                </a:path>
                <a:path w="412115" h="332105">
                  <a:moveTo>
                    <a:pt x="183349" y="198659"/>
                  </a:moveTo>
                  <a:lnTo>
                    <a:pt x="163853" y="154656"/>
                  </a:lnTo>
                  <a:lnTo>
                    <a:pt x="163575" y="107330"/>
                  </a:lnTo>
                  <a:lnTo>
                    <a:pt x="181453" y="62267"/>
                  </a:lnTo>
                  <a:lnTo>
                    <a:pt x="216420" y="25050"/>
                  </a:lnTo>
                  <a:lnTo>
                    <a:pt x="262567" y="3190"/>
                  </a:lnTo>
                  <a:lnTo>
                    <a:pt x="310930" y="0"/>
                  </a:lnTo>
                  <a:lnTo>
                    <a:pt x="355870" y="14763"/>
                  </a:lnTo>
                  <a:lnTo>
                    <a:pt x="391744" y="46767"/>
                  </a:lnTo>
                  <a:lnTo>
                    <a:pt x="411240" y="90697"/>
                  </a:lnTo>
                  <a:lnTo>
                    <a:pt x="411518" y="137985"/>
                  </a:lnTo>
                  <a:lnTo>
                    <a:pt x="393640" y="183034"/>
                  </a:lnTo>
                  <a:lnTo>
                    <a:pt x="358673" y="220249"/>
                  </a:lnTo>
                  <a:lnTo>
                    <a:pt x="312526" y="242183"/>
                  </a:lnTo>
                  <a:lnTo>
                    <a:pt x="264163" y="245411"/>
                  </a:lnTo>
                  <a:lnTo>
                    <a:pt x="219223" y="230661"/>
                  </a:lnTo>
                  <a:lnTo>
                    <a:pt x="183349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7551" y="630284"/>
              <a:ext cx="197629" cy="194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6700" y="1324355"/>
              <a:ext cx="1263396" cy="12085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21970" y="1491233"/>
              <a:ext cx="841375" cy="786765"/>
            </a:xfrm>
            <a:custGeom>
              <a:avLst/>
              <a:gdLst/>
              <a:ahLst/>
              <a:cxnLst/>
              <a:rect l="l" t="t" r="r" b="b"/>
              <a:pathLst>
                <a:path w="841375" h="786764">
                  <a:moveTo>
                    <a:pt x="420623" y="0"/>
                  </a:moveTo>
                  <a:lnTo>
                    <a:pt x="371569" y="2645"/>
                  </a:lnTo>
                  <a:lnTo>
                    <a:pt x="324177" y="10383"/>
                  </a:lnTo>
                  <a:lnTo>
                    <a:pt x="278763" y="22920"/>
                  </a:lnTo>
                  <a:lnTo>
                    <a:pt x="235642" y="39961"/>
                  </a:lnTo>
                  <a:lnTo>
                    <a:pt x="195130" y="61211"/>
                  </a:lnTo>
                  <a:lnTo>
                    <a:pt x="157543" y="86374"/>
                  </a:lnTo>
                  <a:lnTo>
                    <a:pt x="123196" y="115157"/>
                  </a:lnTo>
                  <a:lnTo>
                    <a:pt x="92405" y="147263"/>
                  </a:lnTo>
                  <a:lnTo>
                    <a:pt x="65485" y="182399"/>
                  </a:lnTo>
                  <a:lnTo>
                    <a:pt x="42751" y="220269"/>
                  </a:lnTo>
                  <a:lnTo>
                    <a:pt x="24521" y="260578"/>
                  </a:lnTo>
                  <a:lnTo>
                    <a:pt x="11108" y="303031"/>
                  </a:lnTo>
                  <a:lnTo>
                    <a:pt x="2829" y="347334"/>
                  </a:lnTo>
                  <a:lnTo>
                    <a:pt x="0" y="393191"/>
                  </a:lnTo>
                  <a:lnTo>
                    <a:pt x="2829" y="439049"/>
                  </a:lnTo>
                  <a:lnTo>
                    <a:pt x="11108" y="483352"/>
                  </a:lnTo>
                  <a:lnTo>
                    <a:pt x="24521" y="525805"/>
                  </a:lnTo>
                  <a:lnTo>
                    <a:pt x="42751" y="566114"/>
                  </a:lnTo>
                  <a:lnTo>
                    <a:pt x="65485" y="603984"/>
                  </a:lnTo>
                  <a:lnTo>
                    <a:pt x="92405" y="639120"/>
                  </a:lnTo>
                  <a:lnTo>
                    <a:pt x="123196" y="671226"/>
                  </a:lnTo>
                  <a:lnTo>
                    <a:pt x="157543" y="700009"/>
                  </a:lnTo>
                  <a:lnTo>
                    <a:pt x="195130" y="725172"/>
                  </a:lnTo>
                  <a:lnTo>
                    <a:pt x="235642" y="746422"/>
                  </a:lnTo>
                  <a:lnTo>
                    <a:pt x="278763" y="763463"/>
                  </a:lnTo>
                  <a:lnTo>
                    <a:pt x="324177" y="776000"/>
                  </a:lnTo>
                  <a:lnTo>
                    <a:pt x="371569" y="783738"/>
                  </a:lnTo>
                  <a:lnTo>
                    <a:pt x="420623" y="786383"/>
                  </a:lnTo>
                  <a:lnTo>
                    <a:pt x="469678" y="783738"/>
                  </a:lnTo>
                  <a:lnTo>
                    <a:pt x="517070" y="776000"/>
                  </a:lnTo>
                  <a:lnTo>
                    <a:pt x="562484" y="763463"/>
                  </a:lnTo>
                  <a:lnTo>
                    <a:pt x="605605" y="746422"/>
                  </a:lnTo>
                  <a:lnTo>
                    <a:pt x="646117" y="725172"/>
                  </a:lnTo>
                  <a:lnTo>
                    <a:pt x="683704" y="700009"/>
                  </a:lnTo>
                  <a:lnTo>
                    <a:pt x="718051" y="671226"/>
                  </a:lnTo>
                  <a:lnTo>
                    <a:pt x="748842" y="639120"/>
                  </a:lnTo>
                  <a:lnTo>
                    <a:pt x="775762" y="603984"/>
                  </a:lnTo>
                  <a:lnTo>
                    <a:pt x="798496" y="566114"/>
                  </a:lnTo>
                  <a:lnTo>
                    <a:pt x="816726" y="525805"/>
                  </a:lnTo>
                  <a:lnTo>
                    <a:pt x="830139" y="483352"/>
                  </a:lnTo>
                  <a:lnTo>
                    <a:pt x="838418" y="439049"/>
                  </a:lnTo>
                  <a:lnTo>
                    <a:pt x="841248" y="393191"/>
                  </a:lnTo>
                  <a:lnTo>
                    <a:pt x="838418" y="347334"/>
                  </a:lnTo>
                  <a:lnTo>
                    <a:pt x="830139" y="303031"/>
                  </a:lnTo>
                  <a:lnTo>
                    <a:pt x="816726" y="260578"/>
                  </a:lnTo>
                  <a:lnTo>
                    <a:pt x="798496" y="220269"/>
                  </a:lnTo>
                  <a:lnTo>
                    <a:pt x="775762" y="182399"/>
                  </a:lnTo>
                  <a:lnTo>
                    <a:pt x="748842" y="147263"/>
                  </a:lnTo>
                  <a:lnTo>
                    <a:pt x="718051" y="115157"/>
                  </a:lnTo>
                  <a:lnTo>
                    <a:pt x="683704" y="86374"/>
                  </a:lnTo>
                  <a:lnTo>
                    <a:pt x="646117" y="61211"/>
                  </a:lnTo>
                  <a:lnTo>
                    <a:pt x="605605" y="39961"/>
                  </a:lnTo>
                  <a:lnTo>
                    <a:pt x="562484" y="22920"/>
                  </a:lnTo>
                  <a:lnTo>
                    <a:pt x="517070" y="10383"/>
                  </a:lnTo>
                  <a:lnTo>
                    <a:pt x="469678" y="2645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21970" y="1491233"/>
              <a:ext cx="841375" cy="786765"/>
            </a:xfrm>
            <a:custGeom>
              <a:avLst/>
              <a:gdLst/>
              <a:ahLst/>
              <a:cxnLst/>
              <a:rect l="l" t="t" r="r" b="b"/>
              <a:pathLst>
                <a:path w="841375" h="786764">
                  <a:moveTo>
                    <a:pt x="0" y="393191"/>
                  </a:moveTo>
                  <a:lnTo>
                    <a:pt x="2829" y="347334"/>
                  </a:lnTo>
                  <a:lnTo>
                    <a:pt x="11108" y="303031"/>
                  </a:lnTo>
                  <a:lnTo>
                    <a:pt x="24521" y="260578"/>
                  </a:lnTo>
                  <a:lnTo>
                    <a:pt x="42751" y="220269"/>
                  </a:lnTo>
                  <a:lnTo>
                    <a:pt x="65485" y="182399"/>
                  </a:lnTo>
                  <a:lnTo>
                    <a:pt x="92405" y="147263"/>
                  </a:lnTo>
                  <a:lnTo>
                    <a:pt x="123196" y="115157"/>
                  </a:lnTo>
                  <a:lnTo>
                    <a:pt x="157543" y="86374"/>
                  </a:lnTo>
                  <a:lnTo>
                    <a:pt x="195130" y="61211"/>
                  </a:lnTo>
                  <a:lnTo>
                    <a:pt x="235642" y="39961"/>
                  </a:lnTo>
                  <a:lnTo>
                    <a:pt x="278763" y="22920"/>
                  </a:lnTo>
                  <a:lnTo>
                    <a:pt x="324177" y="10383"/>
                  </a:lnTo>
                  <a:lnTo>
                    <a:pt x="371569" y="2645"/>
                  </a:lnTo>
                  <a:lnTo>
                    <a:pt x="420623" y="0"/>
                  </a:lnTo>
                  <a:lnTo>
                    <a:pt x="469678" y="2645"/>
                  </a:lnTo>
                  <a:lnTo>
                    <a:pt x="517070" y="10383"/>
                  </a:lnTo>
                  <a:lnTo>
                    <a:pt x="562484" y="22920"/>
                  </a:lnTo>
                  <a:lnTo>
                    <a:pt x="605605" y="39961"/>
                  </a:lnTo>
                  <a:lnTo>
                    <a:pt x="646117" y="61211"/>
                  </a:lnTo>
                  <a:lnTo>
                    <a:pt x="683704" y="86374"/>
                  </a:lnTo>
                  <a:lnTo>
                    <a:pt x="718051" y="115157"/>
                  </a:lnTo>
                  <a:lnTo>
                    <a:pt x="748842" y="147263"/>
                  </a:lnTo>
                  <a:lnTo>
                    <a:pt x="775762" y="182399"/>
                  </a:lnTo>
                  <a:lnTo>
                    <a:pt x="798496" y="220269"/>
                  </a:lnTo>
                  <a:lnTo>
                    <a:pt x="816726" y="260578"/>
                  </a:lnTo>
                  <a:lnTo>
                    <a:pt x="830139" y="303031"/>
                  </a:lnTo>
                  <a:lnTo>
                    <a:pt x="838418" y="347334"/>
                  </a:lnTo>
                  <a:lnTo>
                    <a:pt x="841248" y="393191"/>
                  </a:lnTo>
                  <a:lnTo>
                    <a:pt x="838418" y="439049"/>
                  </a:lnTo>
                  <a:lnTo>
                    <a:pt x="830139" y="483352"/>
                  </a:lnTo>
                  <a:lnTo>
                    <a:pt x="816726" y="525805"/>
                  </a:lnTo>
                  <a:lnTo>
                    <a:pt x="798496" y="566114"/>
                  </a:lnTo>
                  <a:lnTo>
                    <a:pt x="775762" y="603984"/>
                  </a:lnTo>
                  <a:lnTo>
                    <a:pt x="748842" y="639120"/>
                  </a:lnTo>
                  <a:lnTo>
                    <a:pt x="718051" y="671226"/>
                  </a:lnTo>
                  <a:lnTo>
                    <a:pt x="683704" y="700009"/>
                  </a:lnTo>
                  <a:lnTo>
                    <a:pt x="646117" y="725172"/>
                  </a:lnTo>
                  <a:lnTo>
                    <a:pt x="605605" y="746422"/>
                  </a:lnTo>
                  <a:lnTo>
                    <a:pt x="562484" y="763463"/>
                  </a:lnTo>
                  <a:lnTo>
                    <a:pt x="517070" y="776000"/>
                  </a:lnTo>
                  <a:lnTo>
                    <a:pt x="469678" y="783738"/>
                  </a:lnTo>
                  <a:lnTo>
                    <a:pt x="420623" y="786383"/>
                  </a:lnTo>
                  <a:lnTo>
                    <a:pt x="371569" y="783738"/>
                  </a:lnTo>
                  <a:lnTo>
                    <a:pt x="324177" y="776000"/>
                  </a:lnTo>
                  <a:lnTo>
                    <a:pt x="278763" y="763463"/>
                  </a:lnTo>
                  <a:lnTo>
                    <a:pt x="235642" y="746422"/>
                  </a:lnTo>
                  <a:lnTo>
                    <a:pt x="195130" y="725172"/>
                  </a:lnTo>
                  <a:lnTo>
                    <a:pt x="157543" y="700009"/>
                  </a:lnTo>
                  <a:lnTo>
                    <a:pt x="123196" y="671226"/>
                  </a:lnTo>
                  <a:lnTo>
                    <a:pt x="92405" y="639120"/>
                  </a:lnTo>
                  <a:lnTo>
                    <a:pt x="65485" y="603984"/>
                  </a:lnTo>
                  <a:lnTo>
                    <a:pt x="42751" y="566114"/>
                  </a:lnTo>
                  <a:lnTo>
                    <a:pt x="24521" y="525805"/>
                  </a:lnTo>
                  <a:lnTo>
                    <a:pt x="11108" y="483352"/>
                  </a:lnTo>
                  <a:lnTo>
                    <a:pt x="2829" y="439049"/>
                  </a:lnTo>
                  <a:lnTo>
                    <a:pt x="0" y="39319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5760" y="1415796"/>
              <a:ext cx="1065276" cy="10241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6552" y="1568196"/>
              <a:ext cx="672465" cy="631190"/>
            </a:xfrm>
            <a:custGeom>
              <a:avLst/>
              <a:gdLst/>
              <a:ahLst/>
              <a:cxnLst/>
              <a:rect l="l" t="t" r="r" b="b"/>
              <a:pathLst>
                <a:path w="672465" h="631189">
                  <a:moveTo>
                    <a:pt x="336042" y="0"/>
                  </a:moveTo>
                  <a:lnTo>
                    <a:pt x="286385" y="3420"/>
                  </a:lnTo>
                  <a:lnTo>
                    <a:pt x="238990" y="13355"/>
                  </a:lnTo>
                  <a:lnTo>
                    <a:pt x="194377" y="29317"/>
                  </a:lnTo>
                  <a:lnTo>
                    <a:pt x="153066" y="50819"/>
                  </a:lnTo>
                  <a:lnTo>
                    <a:pt x="115576" y="77373"/>
                  </a:lnTo>
                  <a:lnTo>
                    <a:pt x="82427" y="108491"/>
                  </a:lnTo>
                  <a:lnTo>
                    <a:pt x="54139" y="143685"/>
                  </a:lnTo>
                  <a:lnTo>
                    <a:pt x="31233" y="182467"/>
                  </a:lnTo>
                  <a:lnTo>
                    <a:pt x="14228" y="224350"/>
                  </a:lnTo>
                  <a:lnTo>
                    <a:pt x="3643" y="268846"/>
                  </a:lnTo>
                  <a:lnTo>
                    <a:pt x="0" y="315467"/>
                  </a:lnTo>
                  <a:lnTo>
                    <a:pt x="3643" y="362089"/>
                  </a:lnTo>
                  <a:lnTo>
                    <a:pt x="14228" y="406585"/>
                  </a:lnTo>
                  <a:lnTo>
                    <a:pt x="31233" y="448468"/>
                  </a:lnTo>
                  <a:lnTo>
                    <a:pt x="54139" y="487250"/>
                  </a:lnTo>
                  <a:lnTo>
                    <a:pt x="82427" y="522444"/>
                  </a:lnTo>
                  <a:lnTo>
                    <a:pt x="115576" y="553562"/>
                  </a:lnTo>
                  <a:lnTo>
                    <a:pt x="153066" y="580116"/>
                  </a:lnTo>
                  <a:lnTo>
                    <a:pt x="194377" y="601618"/>
                  </a:lnTo>
                  <a:lnTo>
                    <a:pt x="238990" y="617580"/>
                  </a:lnTo>
                  <a:lnTo>
                    <a:pt x="286385" y="627515"/>
                  </a:lnTo>
                  <a:lnTo>
                    <a:pt x="336042" y="630936"/>
                  </a:lnTo>
                  <a:lnTo>
                    <a:pt x="385698" y="627515"/>
                  </a:lnTo>
                  <a:lnTo>
                    <a:pt x="433093" y="617580"/>
                  </a:lnTo>
                  <a:lnTo>
                    <a:pt x="477706" y="601618"/>
                  </a:lnTo>
                  <a:lnTo>
                    <a:pt x="519017" y="580116"/>
                  </a:lnTo>
                  <a:lnTo>
                    <a:pt x="556507" y="553562"/>
                  </a:lnTo>
                  <a:lnTo>
                    <a:pt x="589656" y="522444"/>
                  </a:lnTo>
                  <a:lnTo>
                    <a:pt x="617944" y="487250"/>
                  </a:lnTo>
                  <a:lnTo>
                    <a:pt x="640850" y="448468"/>
                  </a:lnTo>
                  <a:lnTo>
                    <a:pt x="657855" y="406585"/>
                  </a:lnTo>
                  <a:lnTo>
                    <a:pt x="668440" y="362089"/>
                  </a:lnTo>
                  <a:lnTo>
                    <a:pt x="672084" y="315467"/>
                  </a:lnTo>
                  <a:lnTo>
                    <a:pt x="668440" y="268846"/>
                  </a:lnTo>
                  <a:lnTo>
                    <a:pt x="657855" y="224350"/>
                  </a:lnTo>
                  <a:lnTo>
                    <a:pt x="640850" y="182467"/>
                  </a:lnTo>
                  <a:lnTo>
                    <a:pt x="617944" y="143685"/>
                  </a:lnTo>
                  <a:lnTo>
                    <a:pt x="589656" y="108491"/>
                  </a:lnTo>
                  <a:lnTo>
                    <a:pt x="556507" y="77373"/>
                  </a:lnTo>
                  <a:lnTo>
                    <a:pt x="519017" y="50819"/>
                  </a:lnTo>
                  <a:lnTo>
                    <a:pt x="477706" y="29317"/>
                  </a:lnTo>
                  <a:lnTo>
                    <a:pt x="433093" y="13355"/>
                  </a:lnTo>
                  <a:lnTo>
                    <a:pt x="385698" y="342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6552" y="1568196"/>
              <a:ext cx="672465" cy="631190"/>
            </a:xfrm>
            <a:custGeom>
              <a:avLst/>
              <a:gdLst/>
              <a:ahLst/>
              <a:cxnLst/>
              <a:rect l="l" t="t" r="r" b="b"/>
              <a:pathLst>
                <a:path w="672465" h="631189">
                  <a:moveTo>
                    <a:pt x="0" y="315467"/>
                  </a:moveTo>
                  <a:lnTo>
                    <a:pt x="3643" y="268846"/>
                  </a:lnTo>
                  <a:lnTo>
                    <a:pt x="14228" y="224350"/>
                  </a:lnTo>
                  <a:lnTo>
                    <a:pt x="31233" y="182467"/>
                  </a:lnTo>
                  <a:lnTo>
                    <a:pt x="54139" y="143685"/>
                  </a:lnTo>
                  <a:lnTo>
                    <a:pt x="82427" y="108491"/>
                  </a:lnTo>
                  <a:lnTo>
                    <a:pt x="115576" y="77373"/>
                  </a:lnTo>
                  <a:lnTo>
                    <a:pt x="153066" y="50819"/>
                  </a:lnTo>
                  <a:lnTo>
                    <a:pt x="194377" y="29317"/>
                  </a:lnTo>
                  <a:lnTo>
                    <a:pt x="238990" y="13355"/>
                  </a:lnTo>
                  <a:lnTo>
                    <a:pt x="286385" y="3420"/>
                  </a:lnTo>
                  <a:lnTo>
                    <a:pt x="336042" y="0"/>
                  </a:lnTo>
                  <a:lnTo>
                    <a:pt x="385698" y="3420"/>
                  </a:lnTo>
                  <a:lnTo>
                    <a:pt x="433093" y="13355"/>
                  </a:lnTo>
                  <a:lnTo>
                    <a:pt x="477706" y="29317"/>
                  </a:lnTo>
                  <a:lnTo>
                    <a:pt x="519017" y="50819"/>
                  </a:lnTo>
                  <a:lnTo>
                    <a:pt x="556507" y="77373"/>
                  </a:lnTo>
                  <a:lnTo>
                    <a:pt x="589656" y="108491"/>
                  </a:lnTo>
                  <a:lnTo>
                    <a:pt x="617944" y="143685"/>
                  </a:lnTo>
                  <a:lnTo>
                    <a:pt x="640850" y="182467"/>
                  </a:lnTo>
                  <a:lnTo>
                    <a:pt x="657855" y="224350"/>
                  </a:lnTo>
                  <a:lnTo>
                    <a:pt x="668440" y="268846"/>
                  </a:lnTo>
                  <a:lnTo>
                    <a:pt x="672084" y="315467"/>
                  </a:lnTo>
                  <a:lnTo>
                    <a:pt x="668440" y="362089"/>
                  </a:lnTo>
                  <a:lnTo>
                    <a:pt x="657855" y="406585"/>
                  </a:lnTo>
                  <a:lnTo>
                    <a:pt x="640850" y="448468"/>
                  </a:lnTo>
                  <a:lnTo>
                    <a:pt x="617944" y="487250"/>
                  </a:lnTo>
                  <a:lnTo>
                    <a:pt x="589656" y="522444"/>
                  </a:lnTo>
                  <a:lnTo>
                    <a:pt x="556507" y="553562"/>
                  </a:lnTo>
                  <a:lnTo>
                    <a:pt x="519017" y="580116"/>
                  </a:lnTo>
                  <a:lnTo>
                    <a:pt x="477706" y="601618"/>
                  </a:lnTo>
                  <a:lnTo>
                    <a:pt x="433093" y="617580"/>
                  </a:lnTo>
                  <a:lnTo>
                    <a:pt x="385698" y="627515"/>
                  </a:lnTo>
                  <a:lnTo>
                    <a:pt x="336042" y="630936"/>
                  </a:lnTo>
                  <a:lnTo>
                    <a:pt x="286385" y="627515"/>
                  </a:lnTo>
                  <a:lnTo>
                    <a:pt x="238990" y="617580"/>
                  </a:lnTo>
                  <a:lnTo>
                    <a:pt x="194377" y="601618"/>
                  </a:lnTo>
                  <a:lnTo>
                    <a:pt x="153066" y="580116"/>
                  </a:lnTo>
                  <a:lnTo>
                    <a:pt x="115576" y="553562"/>
                  </a:lnTo>
                  <a:lnTo>
                    <a:pt x="82427" y="522444"/>
                  </a:lnTo>
                  <a:lnTo>
                    <a:pt x="54139" y="487250"/>
                  </a:lnTo>
                  <a:lnTo>
                    <a:pt x="31233" y="448468"/>
                  </a:lnTo>
                  <a:lnTo>
                    <a:pt x="14228" y="406585"/>
                  </a:lnTo>
                  <a:lnTo>
                    <a:pt x="3643" y="362089"/>
                  </a:lnTo>
                  <a:lnTo>
                    <a:pt x="0" y="315467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7313" y="1568958"/>
              <a:ext cx="672083" cy="630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07313" y="1568958"/>
              <a:ext cx="672465" cy="631190"/>
            </a:xfrm>
            <a:custGeom>
              <a:avLst/>
              <a:gdLst/>
              <a:ahLst/>
              <a:cxnLst/>
              <a:rect l="l" t="t" r="r" b="b"/>
              <a:pathLst>
                <a:path w="672465" h="631189">
                  <a:moveTo>
                    <a:pt x="0" y="315467"/>
                  </a:moveTo>
                  <a:lnTo>
                    <a:pt x="3643" y="268846"/>
                  </a:lnTo>
                  <a:lnTo>
                    <a:pt x="14228" y="224350"/>
                  </a:lnTo>
                  <a:lnTo>
                    <a:pt x="31233" y="182467"/>
                  </a:lnTo>
                  <a:lnTo>
                    <a:pt x="54139" y="143685"/>
                  </a:lnTo>
                  <a:lnTo>
                    <a:pt x="82427" y="108491"/>
                  </a:lnTo>
                  <a:lnTo>
                    <a:pt x="115576" y="77373"/>
                  </a:lnTo>
                  <a:lnTo>
                    <a:pt x="153066" y="50819"/>
                  </a:lnTo>
                  <a:lnTo>
                    <a:pt x="194377" y="29317"/>
                  </a:lnTo>
                  <a:lnTo>
                    <a:pt x="238990" y="13355"/>
                  </a:lnTo>
                  <a:lnTo>
                    <a:pt x="286385" y="3420"/>
                  </a:lnTo>
                  <a:lnTo>
                    <a:pt x="336042" y="0"/>
                  </a:lnTo>
                  <a:lnTo>
                    <a:pt x="385698" y="3420"/>
                  </a:lnTo>
                  <a:lnTo>
                    <a:pt x="433093" y="13355"/>
                  </a:lnTo>
                  <a:lnTo>
                    <a:pt x="477706" y="29317"/>
                  </a:lnTo>
                  <a:lnTo>
                    <a:pt x="519017" y="50819"/>
                  </a:lnTo>
                  <a:lnTo>
                    <a:pt x="556507" y="77373"/>
                  </a:lnTo>
                  <a:lnTo>
                    <a:pt x="589656" y="108491"/>
                  </a:lnTo>
                  <a:lnTo>
                    <a:pt x="617944" y="143685"/>
                  </a:lnTo>
                  <a:lnTo>
                    <a:pt x="640850" y="182467"/>
                  </a:lnTo>
                  <a:lnTo>
                    <a:pt x="657855" y="224350"/>
                  </a:lnTo>
                  <a:lnTo>
                    <a:pt x="668440" y="268846"/>
                  </a:lnTo>
                  <a:lnTo>
                    <a:pt x="672083" y="315467"/>
                  </a:lnTo>
                  <a:lnTo>
                    <a:pt x="668440" y="362089"/>
                  </a:lnTo>
                  <a:lnTo>
                    <a:pt x="657855" y="406585"/>
                  </a:lnTo>
                  <a:lnTo>
                    <a:pt x="640850" y="448468"/>
                  </a:lnTo>
                  <a:lnTo>
                    <a:pt x="617944" y="487250"/>
                  </a:lnTo>
                  <a:lnTo>
                    <a:pt x="589656" y="522444"/>
                  </a:lnTo>
                  <a:lnTo>
                    <a:pt x="556507" y="553562"/>
                  </a:lnTo>
                  <a:lnTo>
                    <a:pt x="519017" y="580116"/>
                  </a:lnTo>
                  <a:lnTo>
                    <a:pt x="477706" y="601618"/>
                  </a:lnTo>
                  <a:lnTo>
                    <a:pt x="433093" y="617580"/>
                  </a:lnTo>
                  <a:lnTo>
                    <a:pt x="385698" y="627515"/>
                  </a:lnTo>
                  <a:lnTo>
                    <a:pt x="336042" y="630936"/>
                  </a:lnTo>
                  <a:lnTo>
                    <a:pt x="286385" y="627515"/>
                  </a:lnTo>
                  <a:lnTo>
                    <a:pt x="238990" y="617580"/>
                  </a:lnTo>
                  <a:lnTo>
                    <a:pt x="194377" y="601618"/>
                  </a:lnTo>
                  <a:lnTo>
                    <a:pt x="153066" y="580116"/>
                  </a:lnTo>
                  <a:lnTo>
                    <a:pt x="115576" y="553562"/>
                  </a:lnTo>
                  <a:lnTo>
                    <a:pt x="82427" y="522444"/>
                  </a:lnTo>
                  <a:lnTo>
                    <a:pt x="54139" y="487250"/>
                  </a:lnTo>
                  <a:lnTo>
                    <a:pt x="31233" y="448468"/>
                  </a:lnTo>
                  <a:lnTo>
                    <a:pt x="14228" y="406585"/>
                  </a:lnTo>
                  <a:lnTo>
                    <a:pt x="3643" y="362089"/>
                  </a:lnTo>
                  <a:lnTo>
                    <a:pt x="0" y="315467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2073" y="1698101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66"/>
                  </a:moveTo>
                  <a:lnTo>
                    <a:pt x="175336" y="204866"/>
                  </a:lnTo>
                </a:path>
                <a:path w="412115" h="332105">
                  <a:moveTo>
                    <a:pt x="183349" y="198643"/>
                  </a:moveTo>
                  <a:lnTo>
                    <a:pt x="163853" y="154660"/>
                  </a:lnTo>
                  <a:lnTo>
                    <a:pt x="163575" y="107378"/>
                  </a:lnTo>
                  <a:lnTo>
                    <a:pt x="181453" y="62358"/>
                  </a:lnTo>
                  <a:lnTo>
                    <a:pt x="216420" y="25161"/>
                  </a:lnTo>
                  <a:lnTo>
                    <a:pt x="262565" y="3228"/>
                  </a:lnTo>
                  <a:lnTo>
                    <a:pt x="310924" y="0"/>
                  </a:lnTo>
                  <a:lnTo>
                    <a:pt x="355859" y="14749"/>
                  </a:lnTo>
                  <a:lnTo>
                    <a:pt x="391731" y="46751"/>
                  </a:lnTo>
                  <a:lnTo>
                    <a:pt x="411227" y="90755"/>
                  </a:lnTo>
                  <a:lnTo>
                    <a:pt x="411505" y="138080"/>
                  </a:lnTo>
                  <a:lnTo>
                    <a:pt x="393628" y="183143"/>
                  </a:lnTo>
                  <a:lnTo>
                    <a:pt x="358660" y="220360"/>
                  </a:lnTo>
                  <a:lnTo>
                    <a:pt x="312516" y="242220"/>
                  </a:lnTo>
                  <a:lnTo>
                    <a:pt x="264156" y="245411"/>
                  </a:lnTo>
                  <a:lnTo>
                    <a:pt x="219221" y="230647"/>
                  </a:lnTo>
                  <a:lnTo>
                    <a:pt x="183349" y="198643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2004" y="1725135"/>
              <a:ext cx="197625" cy="19473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3464" y="2517648"/>
              <a:ext cx="1261872" cy="12085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8734" y="2684526"/>
              <a:ext cx="840105" cy="786765"/>
            </a:xfrm>
            <a:custGeom>
              <a:avLst/>
              <a:gdLst/>
              <a:ahLst/>
              <a:cxnLst/>
              <a:rect l="l" t="t" r="r" b="b"/>
              <a:pathLst>
                <a:path w="840105" h="786764">
                  <a:moveTo>
                    <a:pt x="419862" y="0"/>
                  </a:moveTo>
                  <a:lnTo>
                    <a:pt x="370896" y="2645"/>
                  </a:lnTo>
                  <a:lnTo>
                    <a:pt x="323589" y="10383"/>
                  </a:lnTo>
                  <a:lnTo>
                    <a:pt x="278257" y="22920"/>
                  </a:lnTo>
                  <a:lnTo>
                    <a:pt x="235214" y="39961"/>
                  </a:lnTo>
                  <a:lnTo>
                    <a:pt x="194776" y="61211"/>
                  </a:lnTo>
                  <a:lnTo>
                    <a:pt x="157257" y="86374"/>
                  </a:lnTo>
                  <a:lnTo>
                    <a:pt x="122972" y="115157"/>
                  </a:lnTo>
                  <a:lnTo>
                    <a:pt x="92237" y="147263"/>
                  </a:lnTo>
                  <a:lnTo>
                    <a:pt x="65366" y="182399"/>
                  </a:lnTo>
                  <a:lnTo>
                    <a:pt x="42674" y="220269"/>
                  </a:lnTo>
                  <a:lnTo>
                    <a:pt x="24476" y="260578"/>
                  </a:lnTo>
                  <a:lnTo>
                    <a:pt x="11088" y="303031"/>
                  </a:lnTo>
                  <a:lnTo>
                    <a:pt x="2824" y="347334"/>
                  </a:lnTo>
                  <a:lnTo>
                    <a:pt x="0" y="393191"/>
                  </a:lnTo>
                  <a:lnTo>
                    <a:pt x="2824" y="439049"/>
                  </a:lnTo>
                  <a:lnTo>
                    <a:pt x="11088" y="483352"/>
                  </a:lnTo>
                  <a:lnTo>
                    <a:pt x="24476" y="525805"/>
                  </a:lnTo>
                  <a:lnTo>
                    <a:pt x="42674" y="566114"/>
                  </a:lnTo>
                  <a:lnTo>
                    <a:pt x="65366" y="603984"/>
                  </a:lnTo>
                  <a:lnTo>
                    <a:pt x="92237" y="639120"/>
                  </a:lnTo>
                  <a:lnTo>
                    <a:pt x="122972" y="671226"/>
                  </a:lnTo>
                  <a:lnTo>
                    <a:pt x="157257" y="700009"/>
                  </a:lnTo>
                  <a:lnTo>
                    <a:pt x="194776" y="725172"/>
                  </a:lnTo>
                  <a:lnTo>
                    <a:pt x="235214" y="746422"/>
                  </a:lnTo>
                  <a:lnTo>
                    <a:pt x="278257" y="763463"/>
                  </a:lnTo>
                  <a:lnTo>
                    <a:pt x="323589" y="776000"/>
                  </a:lnTo>
                  <a:lnTo>
                    <a:pt x="370896" y="783738"/>
                  </a:lnTo>
                  <a:lnTo>
                    <a:pt x="419862" y="786384"/>
                  </a:lnTo>
                  <a:lnTo>
                    <a:pt x="468827" y="783738"/>
                  </a:lnTo>
                  <a:lnTo>
                    <a:pt x="516134" y="776000"/>
                  </a:lnTo>
                  <a:lnTo>
                    <a:pt x="561466" y="763463"/>
                  </a:lnTo>
                  <a:lnTo>
                    <a:pt x="604509" y="746422"/>
                  </a:lnTo>
                  <a:lnTo>
                    <a:pt x="644947" y="725172"/>
                  </a:lnTo>
                  <a:lnTo>
                    <a:pt x="682466" y="700009"/>
                  </a:lnTo>
                  <a:lnTo>
                    <a:pt x="716751" y="671226"/>
                  </a:lnTo>
                  <a:lnTo>
                    <a:pt x="747486" y="639120"/>
                  </a:lnTo>
                  <a:lnTo>
                    <a:pt x="774357" y="603984"/>
                  </a:lnTo>
                  <a:lnTo>
                    <a:pt x="797049" y="566114"/>
                  </a:lnTo>
                  <a:lnTo>
                    <a:pt x="815247" y="525805"/>
                  </a:lnTo>
                  <a:lnTo>
                    <a:pt x="828635" y="483352"/>
                  </a:lnTo>
                  <a:lnTo>
                    <a:pt x="836899" y="439049"/>
                  </a:lnTo>
                  <a:lnTo>
                    <a:pt x="839724" y="393191"/>
                  </a:lnTo>
                  <a:lnTo>
                    <a:pt x="836899" y="347334"/>
                  </a:lnTo>
                  <a:lnTo>
                    <a:pt x="828635" y="303031"/>
                  </a:lnTo>
                  <a:lnTo>
                    <a:pt x="815247" y="260578"/>
                  </a:lnTo>
                  <a:lnTo>
                    <a:pt x="797049" y="220269"/>
                  </a:lnTo>
                  <a:lnTo>
                    <a:pt x="774357" y="182399"/>
                  </a:lnTo>
                  <a:lnTo>
                    <a:pt x="747486" y="147263"/>
                  </a:lnTo>
                  <a:lnTo>
                    <a:pt x="716751" y="115157"/>
                  </a:lnTo>
                  <a:lnTo>
                    <a:pt x="682466" y="86374"/>
                  </a:lnTo>
                  <a:lnTo>
                    <a:pt x="644947" y="61211"/>
                  </a:lnTo>
                  <a:lnTo>
                    <a:pt x="604509" y="39961"/>
                  </a:lnTo>
                  <a:lnTo>
                    <a:pt x="561466" y="22920"/>
                  </a:lnTo>
                  <a:lnTo>
                    <a:pt x="516134" y="10383"/>
                  </a:lnTo>
                  <a:lnTo>
                    <a:pt x="468827" y="2645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8734" y="2684526"/>
              <a:ext cx="840105" cy="786765"/>
            </a:xfrm>
            <a:custGeom>
              <a:avLst/>
              <a:gdLst/>
              <a:ahLst/>
              <a:cxnLst/>
              <a:rect l="l" t="t" r="r" b="b"/>
              <a:pathLst>
                <a:path w="840105" h="786764">
                  <a:moveTo>
                    <a:pt x="0" y="393191"/>
                  </a:moveTo>
                  <a:lnTo>
                    <a:pt x="2824" y="347334"/>
                  </a:lnTo>
                  <a:lnTo>
                    <a:pt x="11088" y="303031"/>
                  </a:lnTo>
                  <a:lnTo>
                    <a:pt x="24476" y="260578"/>
                  </a:lnTo>
                  <a:lnTo>
                    <a:pt x="42674" y="220269"/>
                  </a:lnTo>
                  <a:lnTo>
                    <a:pt x="65366" y="182399"/>
                  </a:lnTo>
                  <a:lnTo>
                    <a:pt x="92237" y="147263"/>
                  </a:lnTo>
                  <a:lnTo>
                    <a:pt x="122972" y="115157"/>
                  </a:lnTo>
                  <a:lnTo>
                    <a:pt x="157257" y="86374"/>
                  </a:lnTo>
                  <a:lnTo>
                    <a:pt x="194776" y="61211"/>
                  </a:lnTo>
                  <a:lnTo>
                    <a:pt x="235214" y="39961"/>
                  </a:lnTo>
                  <a:lnTo>
                    <a:pt x="278257" y="22920"/>
                  </a:lnTo>
                  <a:lnTo>
                    <a:pt x="323589" y="10383"/>
                  </a:lnTo>
                  <a:lnTo>
                    <a:pt x="370896" y="2645"/>
                  </a:lnTo>
                  <a:lnTo>
                    <a:pt x="419862" y="0"/>
                  </a:lnTo>
                  <a:lnTo>
                    <a:pt x="468827" y="2645"/>
                  </a:lnTo>
                  <a:lnTo>
                    <a:pt x="516134" y="10383"/>
                  </a:lnTo>
                  <a:lnTo>
                    <a:pt x="561466" y="22920"/>
                  </a:lnTo>
                  <a:lnTo>
                    <a:pt x="604509" y="39961"/>
                  </a:lnTo>
                  <a:lnTo>
                    <a:pt x="644947" y="61211"/>
                  </a:lnTo>
                  <a:lnTo>
                    <a:pt x="682466" y="86374"/>
                  </a:lnTo>
                  <a:lnTo>
                    <a:pt x="716751" y="115157"/>
                  </a:lnTo>
                  <a:lnTo>
                    <a:pt x="747486" y="147263"/>
                  </a:lnTo>
                  <a:lnTo>
                    <a:pt x="774357" y="182399"/>
                  </a:lnTo>
                  <a:lnTo>
                    <a:pt x="797049" y="220269"/>
                  </a:lnTo>
                  <a:lnTo>
                    <a:pt x="815247" y="260578"/>
                  </a:lnTo>
                  <a:lnTo>
                    <a:pt x="828635" y="303031"/>
                  </a:lnTo>
                  <a:lnTo>
                    <a:pt x="836899" y="347334"/>
                  </a:lnTo>
                  <a:lnTo>
                    <a:pt x="839724" y="393191"/>
                  </a:lnTo>
                  <a:lnTo>
                    <a:pt x="836899" y="439049"/>
                  </a:lnTo>
                  <a:lnTo>
                    <a:pt x="828635" y="483352"/>
                  </a:lnTo>
                  <a:lnTo>
                    <a:pt x="815247" y="525805"/>
                  </a:lnTo>
                  <a:lnTo>
                    <a:pt x="797049" y="566114"/>
                  </a:lnTo>
                  <a:lnTo>
                    <a:pt x="774357" y="603984"/>
                  </a:lnTo>
                  <a:lnTo>
                    <a:pt x="747486" y="639120"/>
                  </a:lnTo>
                  <a:lnTo>
                    <a:pt x="716751" y="671226"/>
                  </a:lnTo>
                  <a:lnTo>
                    <a:pt x="682466" y="700009"/>
                  </a:lnTo>
                  <a:lnTo>
                    <a:pt x="644947" y="725172"/>
                  </a:lnTo>
                  <a:lnTo>
                    <a:pt x="604509" y="746422"/>
                  </a:lnTo>
                  <a:lnTo>
                    <a:pt x="561466" y="763463"/>
                  </a:lnTo>
                  <a:lnTo>
                    <a:pt x="516134" y="776000"/>
                  </a:lnTo>
                  <a:lnTo>
                    <a:pt x="468827" y="783738"/>
                  </a:lnTo>
                  <a:lnTo>
                    <a:pt x="419862" y="786384"/>
                  </a:lnTo>
                  <a:lnTo>
                    <a:pt x="370896" y="783738"/>
                  </a:lnTo>
                  <a:lnTo>
                    <a:pt x="323589" y="776000"/>
                  </a:lnTo>
                  <a:lnTo>
                    <a:pt x="278257" y="763463"/>
                  </a:lnTo>
                  <a:lnTo>
                    <a:pt x="235214" y="746422"/>
                  </a:lnTo>
                  <a:lnTo>
                    <a:pt x="194776" y="725172"/>
                  </a:lnTo>
                  <a:lnTo>
                    <a:pt x="157257" y="700009"/>
                  </a:lnTo>
                  <a:lnTo>
                    <a:pt x="122972" y="671226"/>
                  </a:lnTo>
                  <a:lnTo>
                    <a:pt x="92237" y="639120"/>
                  </a:lnTo>
                  <a:lnTo>
                    <a:pt x="65366" y="603984"/>
                  </a:lnTo>
                  <a:lnTo>
                    <a:pt x="42674" y="566114"/>
                  </a:lnTo>
                  <a:lnTo>
                    <a:pt x="24476" y="525805"/>
                  </a:lnTo>
                  <a:lnTo>
                    <a:pt x="11088" y="483352"/>
                  </a:lnTo>
                  <a:lnTo>
                    <a:pt x="2824" y="439049"/>
                  </a:lnTo>
                  <a:lnTo>
                    <a:pt x="0" y="393191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81000" y="2610611"/>
              <a:ext cx="1065276" cy="1022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21791" y="276301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20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3" y="314705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21791" y="276301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20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5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22554" y="2763773"/>
              <a:ext cx="672083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2554" y="2763773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20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5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7618" y="2891583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03"/>
                  </a:moveTo>
                  <a:lnTo>
                    <a:pt x="175336" y="204803"/>
                  </a:lnTo>
                </a:path>
                <a:path w="412115" h="332105">
                  <a:moveTo>
                    <a:pt x="183349" y="198580"/>
                  </a:moveTo>
                  <a:lnTo>
                    <a:pt x="163853" y="154650"/>
                  </a:lnTo>
                  <a:lnTo>
                    <a:pt x="163575" y="107362"/>
                  </a:lnTo>
                  <a:lnTo>
                    <a:pt x="181453" y="62313"/>
                  </a:lnTo>
                  <a:lnTo>
                    <a:pt x="216420" y="25098"/>
                  </a:lnTo>
                  <a:lnTo>
                    <a:pt x="262567" y="3220"/>
                  </a:lnTo>
                  <a:lnTo>
                    <a:pt x="310930" y="0"/>
                  </a:lnTo>
                  <a:lnTo>
                    <a:pt x="355870" y="14757"/>
                  </a:lnTo>
                  <a:lnTo>
                    <a:pt x="391744" y="46815"/>
                  </a:lnTo>
                  <a:lnTo>
                    <a:pt x="411240" y="90745"/>
                  </a:lnTo>
                  <a:lnTo>
                    <a:pt x="411518" y="138033"/>
                  </a:lnTo>
                  <a:lnTo>
                    <a:pt x="393640" y="183082"/>
                  </a:lnTo>
                  <a:lnTo>
                    <a:pt x="358673" y="220297"/>
                  </a:lnTo>
                  <a:lnTo>
                    <a:pt x="312526" y="242175"/>
                  </a:lnTo>
                  <a:lnTo>
                    <a:pt x="264163" y="245395"/>
                  </a:lnTo>
                  <a:lnTo>
                    <a:pt x="219223" y="230637"/>
                  </a:lnTo>
                  <a:lnTo>
                    <a:pt x="183349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7551" y="2918554"/>
              <a:ext cx="197629" cy="1947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680464" y="467613"/>
            <a:ext cx="4316095" cy="636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Social</a:t>
            </a:r>
            <a:r>
              <a:rPr dirty="0"/>
              <a:t> </a:t>
            </a:r>
            <a:r>
              <a:rPr spc="-10" dirty="0"/>
              <a:t>Media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Has overlap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and </a:t>
            </a: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integration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with social</a:t>
            </a:r>
            <a:r>
              <a:rPr sz="1800" b="0" spc="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media.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5" name="object 35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6237732"/>
              <a:ext cx="9144000" cy="4663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6252972"/>
              <a:ext cx="9144000" cy="360045"/>
            </a:xfrm>
            <a:custGeom>
              <a:avLst/>
              <a:gdLst/>
              <a:ahLst/>
              <a:cxnLst/>
              <a:rect l="l" t="t" r="r" b="b"/>
              <a:pathLst>
                <a:path w="9144000" h="360045">
                  <a:moveTo>
                    <a:pt x="91440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9144000" y="3596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14300" y="5657088"/>
              <a:ext cx="4709160" cy="7894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0" y="5679947"/>
            <a:ext cx="9144000" cy="573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More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About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Content</a:t>
            </a:r>
            <a:r>
              <a:rPr sz="2800" b="1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Sharing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89607" y="1425321"/>
            <a:ext cx="6895465" cy="1830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Business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rlito"/>
                <a:cs typeface="Carlito"/>
              </a:rPr>
              <a:t>Content </a:t>
            </a:r>
            <a:r>
              <a:rPr sz="1800" spc="-5" dirty="0">
                <a:latin typeface="Carlito"/>
                <a:cs typeface="Carlito"/>
              </a:rPr>
              <a:t>sharing important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business includes </a:t>
            </a:r>
            <a:r>
              <a:rPr sz="1800" spc="-10" dirty="0">
                <a:latin typeface="Carlito"/>
                <a:cs typeface="Carlito"/>
              </a:rPr>
              <a:t>sites </a:t>
            </a:r>
            <a:r>
              <a:rPr sz="1800" spc="-5" dirty="0">
                <a:latin typeface="Carlito"/>
                <a:cs typeface="Carlito"/>
              </a:rPr>
              <a:t>that </a:t>
            </a:r>
            <a:r>
              <a:rPr sz="1800" spc="-15" dirty="0">
                <a:latin typeface="Carlito"/>
                <a:cs typeface="Carlito"/>
              </a:rPr>
              <a:t>promote text,  </a:t>
            </a:r>
            <a:r>
              <a:rPr sz="1800" spc="-10" dirty="0">
                <a:latin typeface="Carlito"/>
                <a:cs typeface="Carlito"/>
              </a:rPr>
              <a:t>photos, </a:t>
            </a:r>
            <a:r>
              <a:rPr sz="1800" dirty="0">
                <a:latin typeface="Carlito"/>
                <a:cs typeface="Carlito"/>
              </a:rPr>
              <a:t>videos, </a:t>
            </a:r>
            <a:r>
              <a:rPr sz="1800" spc="-5" dirty="0">
                <a:latin typeface="Carlito"/>
                <a:cs typeface="Carlito"/>
              </a:rPr>
              <a:t>multimedia, e-books, business </a:t>
            </a:r>
            <a:r>
              <a:rPr sz="1800" spc="-10" dirty="0">
                <a:latin typeface="Carlito"/>
                <a:cs typeface="Carlito"/>
              </a:rPr>
              <a:t>presentations </a:t>
            </a:r>
            <a:r>
              <a:rPr sz="1800" dirty="0">
                <a:latin typeface="Carlito"/>
                <a:cs typeface="Carlito"/>
              </a:rPr>
              <a:t>and</a:t>
            </a:r>
            <a:r>
              <a:rPr sz="1800" spc="11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artifacts.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Carlito"/>
              <a:cs typeface="Carlito"/>
            </a:endParaRPr>
          </a:p>
          <a:p>
            <a:pPr marL="27940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Showcase</a:t>
            </a:r>
            <a:r>
              <a:rPr sz="2200" b="1" spc="20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Expertise</a:t>
            </a:r>
            <a:endParaRPr sz="2200">
              <a:latin typeface="Carlito"/>
              <a:cs typeface="Carlito"/>
            </a:endParaRPr>
          </a:p>
          <a:p>
            <a:pPr marL="2794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rlito"/>
                <a:cs typeface="Carlito"/>
              </a:rPr>
              <a:t>Materials often posted to gain recognition </a:t>
            </a:r>
            <a:r>
              <a:rPr sz="1800" spc="-5" dirty="0">
                <a:latin typeface="Carlito"/>
                <a:cs typeface="Carlito"/>
              </a:rPr>
              <a:t>in </a:t>
            </a:r>
            <a:r>
              <a:rPr sz="1800" spc="-10" dirty="0">
                <a:latin typeface="Carlito"/>
                <a:cs typeface="Carlito"/>
              </a:rPr>
              <a:t>particular</a:t>
            </a:r>
            <a:r>
              <a:rPr sz="1800" spc="15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areas.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78891" y="3438144"/>
            <a:ext cx="7954009" cy="3290570"/>
            <a:chOff x="278891" y="3438144"/>
            <a:chExt cx="7954009" cy="3290570"/>
          </a:xfrm>
        </p:grpSpPr>
        <p:sp>
          <p:nvSpPr>
            <p:cNvPr id="43" name="object 43"/>
            <p:cNvSpPr/>
            <p:nvPr/>
          </p:nvSpPr>
          <p:spPr>
            <a:xfrm>
              <a:off x="278891" y="6292595"/>
              <a:ext cx="7953756" cy="43586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513075" y="3438144"/>
              <a:ext cx="3810000" cy="218236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217931" y="6198106"/>
              <a:ext cx="2100072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Document</a:t>
            </a:r>
            <a:r>
              <a:rPr sz="18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Sharing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4300" y="5657088"/>
            <a:ext cx="2863850" cy="789940"/>
            <a:chOff x="114300" y="5657088"/>
            <a:chExt cx="2863850" cy="789940"/>
          </a:xfrm>
        </p:grpSpPr>
        <p:sp>
          <p:nvSpPr>
            <p:cNvPr id="7" name="object 7"/>
            <p:cNvSpPr/>
            <p:nvPr/>
          </p:nvSpPr>
          <p:spPr>
            <a:xfrm>
              <a:off x="114300" y="5657088"/>
              <a:ext cx="1380744" cy="789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7947" y="5657088"/>
              <a:ext cx="1869948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Scribd</a:t>
            </a:r>
            <a:r>
              <a:rPr sz="28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Interface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3231" y="545591"/>
            <a:ext cx="7569834" cy="4563110"/>
            <a:chOff x="713231" y="545591"/>
            <a:chExt cx="7569834" cy="4563110"/>
          </a:xfrm>
        </p:grpSpPr>
        <p:sp>
          <p:nvSpPr>
            <p:cNvPr id="11" name="object 11"/>
            <p:cNvSpPr/>
            <p:nvPr/>
          </p:nvSpPr>
          <p:spPr>
            <a:xfrm>
              <a:off x="713231" y="545591"/>
              <a:ext cx="7569708" cy="45628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9139" y="571499"/>
              <a:ext cx="7463028" cy="44561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25540"/>
              <a:ext cx="9144000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931" y="6198106"/>
              <a:ext cx="1682495" cy="586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Photo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Sharing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300" y="5657088"/>
            <a:ext cx="273710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Flickr</a:t>
            </a:r>
            <a:r>
              <a:rPr sz="2800" b="1" spc="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Interface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29412" y="1524000"/>
            <a:ext cx="7993380" cy="3771900"/>
            <a:chOff x="629412" y="1524000"/>
            <a:chExt cx="7993380" cy="3771900"/>
          </a:xfrm>
        </p:grpSpPr>
        <p:sp>
          <p:nvSpPr>
            <p:cNvPr id="12" name="object 12"/>
            <p:cNvSpPr/>
            <p:nvPr/>
          </p:nvSpPr>
          <p:spPr>
            <a:xfrm>
              <a:off x="629412" y="1524000"/>
              <a:ext cx="7993380" cy="37719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320" y="1549907"/>
              <a:ext cx="7886700" cy="36652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5360" y="313943"/>
            <a:ext cx="7249795" cy="1135380"/>
            <a:chOff x="975360" y="313943"/>
            <a:chExt cx="7249795" cy="1135380"/>
          </a:xfrm>
        </p:grpSpPr>
        <p:sp>
          <p:nvSpPr>
            <p:cNvPr id="15" name="object 15"/>
            <p:cNvSpPr/>
            <p:nvPr/>
          </p:nvSpPr>
          <p:spPr>
            <a:xfrm>
              <a:off x="1022604" y="338327"/>
              <a:ext cx="7155180" cy="103022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5360" y="313943"/>
              <a:ext cx="7249668" cy="1135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48511" y="364236"/>
            <a:ext cx="7048500" cy="923925"/>
          </a:xfrm>
          <a:prstGeom prst="rect">
            <a:avLst/>
          </a:prstGeom>
          <a:solidFill>
            <a:srgbClr val="205868"/>
          </a:solidFill>
        </p:spPr>
        <p:txBody>
          <a:bodyPr vert="horz" wrap="square" lIns="0" tIns="31115" rIns="0" bIns="0" rtlCol="0">
            <a:spAutoFit/>
          </a:bodyPr>
          <a:lstStyle/>
          <a:p>
            <a:pPr marL="90805" marR="141605">
              <a:lnSpc>
                <a:spcPct val="100000"/>
              </a:lnSpc>
              <a:spcBef>
                <a:spcPts val="245"/>
              </a:spcBef>
            </a:pP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Many photo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sharing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sites </a:t>
            </a:r>
            <a:r>
              <a:rPr sz="1800" b="0" spc="-15" dirty="0">
                <a:solidFill>
                  <a:srgbClr val="FFFFFF"/>
                </a:solidFill>
                <a:latin typeface="Carlito"/>
                <a:cs typeface="Carlito"/>
              </a:rPr>
              <a:t>offer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photo hosting.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photo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their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site can 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be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displayed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business blog or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1800" b="0" spc="-25" dirty="0">
                <a:solidFill>
                  <a:srgbClr val="FFFFFF"/>
                </a:solidFill>
                <a:latin typeface="Carlito"/>
                <a:cs typeface="Carlito"/>
              </a:rPr>
              <a:t>Web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site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without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photo being on 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business </a:t>
            </a:r>
            <a:r>
              <a:rPr sz="1800" b="0" spc="-30" dirty="0">
                <a:solidFill>
                  <a:srgbClr val="FFFFFF"/>
                </a:solidFill>
                <a:latin typeface="Carlito"/>
                <a:cs typeface="Carlito"/>
              </a:rPr>
              <a:t>server.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Reduces </a:t>
            </a:r>
            <a:r>
              <a:rPr sz="1800" b="0" spc="-15" dirty="0">
                <a:solidFill>
                  <a:srgbClr val="FFFFFF"/>
                </a:solidFill>
                <a:latin typeface="Carlito"/>
                <a:cs typeface="Carlito"/>
              </a:rPr>
              <a:t>storage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space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required </a:t>
            </a:r>
            <a:r>
              <a:rPr sz="1800" b="0" spc="-5" dirty="0">
                <a:solidFill>
                  <a:srgbClr val="FFFFFF"/>
                </a:solidFill>
                <a:latin typeface="Carlito"/>
                <a:cs typeface="Carlito"/>
              </a:rPr>
              <a:t>on </a:t>
            </a:r>
            <a:r>
              <a:rPr sz="1800" b="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1800" b="0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b="0" spc="-10" dirty="0">
                <a:solidFill>
                  <a:srgbClr val="FFFFFF"/>
                </a:solidFill>
                <a:latin typeface="Carlito"/>
                <a:cs typeface="Carlito"/>
              </a:rPr>
              <a:t>site.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3463" y="499872"/>
            <a:ext cx="1262380" cy="1210310"/>
            <a:chOff x="283463" y="499872"/>
            <a:chExt cx="1262380" cy="1210310"/>
          </a:xfrm>
        </p:grpSpPr>
        <p:sp>
          <p:nvSpPr>
            <p:cNvPr id="3" name="object 3"/>
            <p:cNvSpPr/>
            <p:nvPr/>
          </p:nvSpPr>
          <p:spPr>
            <a:xfrm>
              <a:off x="283463" y="499872"/>
              <a:ext cx="1261872" cy="1210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8734" y="66675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8"/>
                  </a:lnTo>
                  <a:lnTo>
                    <a:pt x="468827" y="785257"/>
                  </a:lnTo>
                  <a:lnTo>
                    <a:pt x="516134" y="777502"/>
                  </a:lnTo>
                  <a:lnTo>
                    <a:pt x="561466" y="764938"/>
                  </a:lnTo>
                  <a:lnTo>
                    <a:pt x="604509" y="747861"/>
                  </a:lnTo>
                  <a:lnTo>
                    <a:pt x="644947" y="726568"/>
                  </a:lnTo>
                  <a:lnTo>
                    <a:pt x="682466" y="701353"/>
                  </a:lnTo>
                  <a:lnTo>
                    <a:pt x="716751" y="672512"/>
                  </a:lnTo>
                  <a:lnTo>
                    <a:pt x="747486" y="640342"/>
                  </a:lnTo>
                  <a:lnTo>
                    <a:pt x="774357" y="605137"/>
                  </a:lnTo>
                  <a:lnTo>
                    <a:pt x="797049" y="567194"/>
                  </a:lnTo>
                  <a:lnTo>
                    <a:pt x="815247" y="526809"/>
                  </a:lnTo>
                  <a:lnTo>
                    <a:pt x="828635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5" y="303631"/>
                  </a:lnTo>
                  <a:lnTo>
                    <a:pt x="815247" y="261098"/>
                  </a:lnTo>
                  <a:lnTo>
                    <a:pt x="797049" y="220713"/>
                  </a:lnTo>
                  <a:lnTo>
                    <a:pt x="774357" y="182770"/>
                  </a:lnTo>
                  <a:lnTo>
                    <a:pt x="747486" y="147565"/>
                  </a:lnTo>
                  <a:lnTo>
                    <a:pt x="716751" y="115395"/>
                  </a:lnTo>
                  <a:lnTo>
                    <a:pt x="682466" y="86554"/>
                  </a:lnTo>
                  <a:lnTo>
                    <a:pt x="644947" y="61339"/>
                  </a:lnTo>
                  <a:lnTo>
                    <a:pt x="604509" y="40046"/>
                  </a:lnTo>
                  <a:lnTo>
                    <a:pt x="561466" y="22969"/>
                  </a:lnTo>
                  <a:lnTo>
                    <a:pt x="516134" y="10405"/>
                  </a:lnTo>
                  <a:lnTo>
                    <a:pt x="468827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8734" y="66675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27" y="2650"/>
                  </a:lnTo>
                  <a:lnTo>
                    <a:pt x="516134" y="10405"/>
                  </a:lnTo>
                  <a:lnTo>
                    <a:pt x="561466" y="22969"/>
                  </a:lnTo>
                  <a:lnTo>
                    <a:pt x="604509" y="40046"/>
                  </a:lnTo>
                  <a:lnTo>
                    <a:pt x="644947" y="61339"/>
                  </a:lnTo>
                  <a:lnTo>
                    <a:pt x="682466" y="86554"/>
                  </a:lnTo>
                  <a:lnTo>
                    <a:pt x="716751" y="115395"/>
                  </a:lnTo>
                  <a:lnTo>
                    <a:pt x="747486" y="147565"/>
                  </a:lnTo>
                  <a:lnTo>
                    <a:pt x="774357" y="182770"/>
                  </a:lnTo>
                  <a:lnTo>
                    <a:pt x="797049" y="220713"/>
                  </a:lnTo>
                  <a:lnTo>
                    <a:pt x="815247" y="261098"/>
                  </a:lnTo>
                  <a:lnTo>
                    <a:pt x="828635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5" y="484276"/>
                  </a:lnTo>
                  <a:lnTo>
                    <a:pt x="815247" y="526809"/>
                  </a:lnTo>
                  <a:lnTo>
                    <a:pt x="797049" y="567194"/>
                  </a:lnTo>
                  <a:lnTo>
                    <a:pt x="774357" y="605137"/>
                  </a:lnTo>
                  <a:lnTo>
                    <a:pt x="747486" y="640342"/>
                  </a:lnTo>
                  <a:lnTo>
                    <a:pt x="716751" y="672512"/>
                  </a:lnTo>
                  <a:lnTo>
                    <a:pt x="682466" y="701353"/>
                  </a:lnTo>
                  <a:lnTo>
                    <a:pt x="644947" y="726568"/>
                  </a:lnTo>
                  <a:lnTo>
                    <a:pt x="604509" y="747861"/>
                  </a:lnTo>
                  <a:lnTo>
                    <a:pt x="561466" y="764938"/>
                  </a:lnTo>
                  <a:lnTo>
                    <a:pt x="516134" y="777502"/>
                  </a:lnTo>
                  <a:lnTo>
                    <a:pt x="468827" y="785257"/>
                  </a:lnTo>
                  <a:lnTo>
                    <a:pt x="419862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0999" y="592836"/>
              <a:ext cx="1065276" cy="1022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791" y="745236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3" y="314705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791" y="745236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5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2554" y="745997"/>
              <a:ext cx="672083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2554" y="74599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5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7618" y="873934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03"/>
                  </a:moveTo>
                  <a:lnTo>
                    <a:pt x="175336" y="204930"/>
                  </a:lnTo>
                </a:path>
                <a:path w="412115" h="332105">
                  <a:moveTo>
                    <a:pt x="183349" y="198580"/>
                  </a:moveTo>
                  <a:lnTo>
                    <a:pt x="163853" y="154650"/>
                  </a:lnTo>
                  <a:lnTo>
                    <a:pt x="163575" y="107362"/>
                  </a:lnTo>
                  <a:lnTo>
                    <a:pt x="181453" y="62313"/>
                  </a:lnTo>
                  <a:lnTo>
                    <a:pt x="216420" y="25098"/>
                  </a:lnTo>
                  <a:lnTo>
                    <a:pt x="262567" y="3220"/>
                  </a:lnTo>
                  <a:lnTo>
                    <a:pt x="310930" y="0"/>
                  </a:lnTo>
                  <a:lnTo>
                    <a:pt x="355870" y="14757"/>
                  </a:lnTo>
                  <a:lnTo>
                    <a:pt x="391744" y="46815"/>
                  </a:lnTo>
                  <a:lnTo>
                    <a:pt x="411240" y="90745"/>
                  </a:lnTo>
                  <a:lnTo>
                    <a:pt x="411518" y="138033"/>
                  </a:lnTo>
                  <a:lnTo>
                    <a:pt x="393640" y="183082"/>
                  </a:lnTo>
                  <a:lnTo>
                    <a:pt x="358673" y="220297"/>
                  </a:lnTo>
                  <a:lnTo>
                    <a:pt x="312526" y="242175"/>
                  </a:lnTo>
                  <a:lnTo>
                    <a:pt x="264163" y="245395"/>
                  </a:lnTo>
                  <a:lnTo>
                    <a:pt x="219223" y="230637"/>
                  </a:lnTo>
                  <a:lnTo>
                    <a:pt x="183349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7551" y="900906"/>
              <a:ext cx="197629" cy="194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680464" y="228600"/>
            <a:ext cx="2434336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Opinions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15" name="object 15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6237732"/>
              <a:ext cx="9144000" cy="4663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6115" y="6210298"/>
              <a:ext cx="6326124" cy="5867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6252972"/>
              <a:ext cx="9144000" cy="360045"/>
            </a:xfrm>
            <a:custGeom>
              <a:avLst/>
              <a:gdLst/>
              <a:ahLst/>
              <a:cxnLst/>
              <a:rect l="l" t="t" r="r" b="b"/>
              <a:pathLst>
                <a:path w="9144000" h="360045">
                  <a:moveTo>
                    <a:pt x="91440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9144000" y="3596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0" y="6252971"/>
            <a:ext cx="9144000" cy="3600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25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Collected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wisdom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often provides unanticipated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social</a:t>
            </a:r>
            <a:r>
              <a:rPr sz="1800" spc="1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structures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4300" y="5657088"/>
            <a:ext cx="5154168" cy="7894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0" y="5679947"/>
            <a:ext cx="9144000" cy="573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Filtering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800" b="1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Recommendations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66700" y="2051304"/>
            <a:ext cx="1263650" cy="1210310"/>
            <a:chOff x="266700" y="2051304"/>
            <a:chExt cx="1263650" cy="1210310"/>
          </a:xfrm>
        </p:grpSpPr>
        <p:sp>
          <p:nvSpPr>
            <p:cNvPr id="24" name="object 24"/>
            <p:cNvSpPr/>
            <p:nvPr/>
          </p:nvSpPr>
          <p:spPr>
            <a:xfrm>
              <a:off x="266700" y="2051304"/>
              <a:ext cx="1263396" cy="121005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970" y="2218182"/>
              <a:ext cx="841375" cy="788035"/>
            </a:xfrm>
            <a:custGeom>
              <a:avLst/>
              <a:gdLst/>
              <a:ahLst/>
              <a:cxnLst/>
              <a:rect l="l" t="t" r="r" b="b"/>
              <a:pathLst>
                <a:path w="841375" h="788035">
                  <a:moveTo>
                    <a:pt x="420623" y="0"/>
                  </a:moveTo>
                  <a:lnTo>
                    <a:pt x="371569" y="2650"/>
                  </a:lnTo>
                  <a:lnTo>
                    <a:pt x="324177" y="10405"/>
                  </a:lnTo>
                  <a:lnTo>
                    <a:pt x="278763" y="22969"/>
                  </a:lnTo>
                  <a:lnTo>
                    <a:pt x="235642" y="40046"/>
                  </a:lnTo>
                  <a:lnTo>
                    <a:pt x="195130" y="61339"/>
                  </a:lnTo>
                  <a:lnTo>
                    <a:pt x="157543" y="86554"/>
                  </a:lnTo>
                  <a:lnTo>
                    <a:pt x="123196" y="115395"/>
                  </a:lnTo>
                  <a:lnTo>
                    <a:pt x="92405" y="147565"/>
                  </a:lnTo>
                  <a:lnTo>
                    <a:pt x="65485" y="182770"/>
                  </a:lnTo>
                  <a:lnTo>
                    <a:pt x="42751" y="220713"/>
                  </a:lnTo>
                  <a:lnTo>
                    <a:pt x="24521" y="261098"/>
                  </a:lnTo>
                  <a:lnTo>
                    <a:pt x="11108" y="303631"/>
                  </a:lnTo>
                  <a:lnTo>
                    <a:pt x="2829" y="348015"/>
                  </a:lnTo>
                  <a:lnTo>
                    <a:pt x="0" y="393953"/>
                  </a:lnTo>
                  <a:lnTo>
                    <a:pt x="2829" y="439892"/>
                  </a:lnTo>
                  <a:lnTo>
                    <a:pt x="11108" y="484276"/>
                  </a:lnTo>
                  <a:lnTo>
                    <a:pt x="24521" y="526809"/>
                  </a:lnTo>
                  <a:lnTo>
                    <a:pt x="42751" y="567194"/>
                  </a:lnTo>
                  <a:lnTo>
                    <a:pt x="65485" y="605137"/>
                  </a:lnTo>
                  <a:lnTo>
                    <a:pt x="92405" y="640342"/>
                  </a:lnTo>
                  <a:lnTo>
                    <a:pt x="123196" y="672512"/>
                  </a:lnTo>
                  <a:lnTo>
                    <a:pt x="157543" y="701353"/>
                  </a:lnTo>
                  <a:lnTo>
                    <a:pt x="195130" y="726568"/>
                  </a:lnTo>
                  <a:lnTo>
                    <a:pt x="235642" y="747861"/>
                  </a:lnTo>
                  <a:lnTo>
                    <a:pt x="278763" y="764938"/>
                  </a:lnTo>
                  <a:lnTo>
                    <a:pt x="324177" y="777502"/>
                  </a:lnTo>
                  <a:lnTo>
                    <a:pt x="371569" y="785257"/>
                  </a:lnTo>
                  <a:lnTo>
                    <a:pt x="420623" y="787907"/>
                  </a:lnTo>
                  <a:lnTo>
                    <a:pt x="469678" y="785257"/>
                  </a:lnTo>
                  <a:lnTo>
                    <a:pt x="517070" y="777502"/>
                  </a:lnTo>
                  <a:lnTo>
                    <a:pt x="562484" y="764938"/>
                  </a:lnTo>
                  <a:lnTo>
                    <a:pt x="605605" y="747861"/>
                  </a:lnTo>
                  <a:lnTo>
                    <a:pt x="646117" y="726568"/>
                  </a:lnTo>
                  <a:lnTo>
                    <a:pt x="683704" y="701353"/>
                  </a:lnTo>
                  <a:lnTo>
                    <a:pt x="718051" y="672512"/>
                  </a:lnTo>
                  <a:lnTo>
                    <a:pt x="748842" y="640342"/>
                  </a:lnTo>
                  <a:lnTo>
                    <a:pt x="775762" y="605137"/>
                  </a:lnTo>
                  <a:lnTo>
                    <a:pt x="798496" y="567194"/>
                  </a:lnTo>
                  <a:lnTo>
                    <a:pt x="816726" y="526809"/>
                  </a:lnTo>
                  <a:lnTo>
                    <a:pt x="830139" y="484276"/>
                  </a:lnTo>
                  <a:lnTo>
                    <a:pt x="838418" y="439892"/>
                  </a:lnTo>
                  <a:lnTo>
                    <a:pt x="841248" y="393953"/>
                  </a:lnTo>
                  <a:lnTo>
                    <a:pt x="838418" y="348015"/>
                  </a:lnTo>
                  <a:lnTo>
                    <a:pt x="830139" y="303631"/>
                  </a:lnTo>
                  <a:lnTo>
                    <a:pt x="816726" y="261098"/>
                  </a:lnTo>
                  <a:lnTo>
                    <a:pt x="798496" y="220713"/>
                  </a:lnTo>
                  <a:lnTo>
                    <a:pt x="775762" y="182770"/>
                  </a:lnTo>
                  <a:lnTo>
                    <a:pt x="748842" y="147565"/>
                  </a:lnTo>
                  <a:lnTo>
                    <a:pt x="718051" y="115395"/>
                  </a:lnTo>
                  <a:lnTo>
                    <a:pt x="683704" y="86554"/>
                  </a:lnTo>
                  <a:lnTo>
                    <a:pt x="646117" y="61339"/>
                  </a:lnTo>
                  <a:lnTo>
                    <a:pt x="605605" y="40046"/>
                  </a:lnTo>
                  <a:lnTo>
                    <a:pt x="562484" y="22969"/>
                  </a:lnTo>
                  <a:lnTo>
                    <a:pt x="517070" y="10405"/>
                  </a:lnTo>
                  <a:lnTo>
                    <a:pt x="469678" y="2650"/>
                  </a:lnTo>
                  <a:lnTo>
                    <a:pt x="4206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1970" y="2218182"/>
              <a:ext cx="841375" cy="788035"/>
            </a:xfrm>
            <a:custGeom>
              <a:avLst/>
              <a:gdLst/>
              <a:ahLst/>
              <a:cxnLst/>
              <a:rect l="l" t="t" r="r" b="b"/>
              <a:pathLst>
                <a:path w="841375" h="788035">
                  <a:moveTo>
                    <a:pt x="0" y="393953"/>
                  </a:moveTo>
                  <a:lnTo>
                    <a:pt x="2829" y="348015"/>
                  </a:lnTo>
                  <a:lnTo>
                    <a:pt x="11108" y="303631"/>
                  </a:lnTo>
                  <a:lnTo>
                    <a:pt x="24521" y="261098"/>
                  </a:lnTo>
                  <a:lnTo>
                    <a:pt x="42751" y="220713"/>
                  </a:lnTo>
                  <a:lnTo>
                    <a:pt x="65485" y="182770"/>
                  </a:lnTo>
                  <a:lnTo>
                    <a:pt x="92405" y="147565"/>
                  </a:lnTo>
                  <a:lnTo>
                    <a:pt x="123196" y="115395"/>
                  </a:lnTo>
                  <a:lnTo>
                    <a:pt x="157543" y="86554"/>
                  </a:lnTo>
                  <a:lnTo>
                    <a:pt x="195130" y="61339"/>
                  </a:lnTo>
                  <a:lnTo>
                    <a:pt x="235642" y="40046"/>
                  </a:lnTo>
                  <a:lnTo>
                    <a:pt x="278763" y="22969"/>
                  </a:lnTo>
                  <a:lnTo>
                    <a:pt x="324177" y="10405"/>
                  </a:lnTo>
                  <a:lnTo>
                    <a:pt x="371569" y="2650"/>
                  </a:lnTo>
                  <a:lnTo>
                    <a:pt x="420623" y="0"/>
                  </a:lnTo>
                  <a:lnTo>
                    <a:pt x="469678" y="2650"/>
                  </a:lnTo>
                  <a:lnTo>
                    <a:pt x="517070" y="10405"/>
                  </a:lnTo>
                  <a:lnTo>
                    <a:pt x="562484" y="22969"/>
                  </a:lnTo>
                  <a:lnTo>
                    <a:pt x="605605" y="40046"/>
                  </a:lnTo>
                  <a:lnTo>
                    <a:pt x="646117" y="61339"/>
                  </a:lnTo>
                  <a:lnTo>
                    <a:pt x="683704" y="86554"/>
                  </a:lnTo>
                  <a:lnTo>
                    <a:pt x="718051" y="115395"/>
                  </a:lnTo>
                  <a:lnTo>
                    <a:pt x="748842" y="147565"/>
                  </a:lnTo>
                  <a:lnTo>
                    <a:pt x="775762" y="182770"/>
                  </a:lnTo>
                  <a:lnTo>
                    <a:pt x="798496" y="220713"/>
                  </a:lnTo>
                  <a:lnTo>
                    <a:pt x="816726" y="261098"/>
                  </a:lnTo>
                  <a:lnTo>
                    <a:pt x="830139" y="303631"/>
                  </a:lnTo>
                  <a:lnTo>
                    <a:pt x="838418" y="348015"/>
                  </a:lnTo>
                  <a:lnTo>
                    <a:pt x="841248" y="393953"/>
                  </a:lnTo>
                  <a:lnTo>
                    <a:pt x="838418" y="439892"/>
                  </a:lnTo>
                  <a:lnTo>
                    <a:pt x="830139" y="484276"/>
                  </a:lnTo>
                  <a:lnTo>
                    <a:pt x="816726" y="526809"/>
                  </a:lnTo>
                  <a:lnTo>
                    <a:pt x="798496" y="567194"/>
                  </a:lnTo>
                  <a:lnTo>
                    <a:pt x="775762" y="605137"/>
                  </a:lnTo>
                  <a:lnTo>
                    <a:pt x="748842" y="640342"/>
                  </a:lnTo>
                  <a:lnTo>
                    <a:pt x="718051" y="672512"/>
                  </a:lnTo>
                  <a:lnTo>
                    <a:pt x="683704" y="701353"/>
                  </a:lnTo>
                  <a:lnTo>
                    <a:pt x="646117" y="726568"/>
                  </a:lnTo>
                  <a:lnTo>
                    <a:pt x="605605" y="747861"/>
                  </a:lnTo>
                  <a:lnTo>
                    <a:pt x="562484" y="764938"/>
                  </a:lnTo>
                  <a:lnTo>
                    <a:pt x="517070" y="777502"/>
                  </a:lnTo>
                  <a:lnTo>
                    <a:pt x="469678" y="785257"/>
                  </a:lnTo>
                  <a:lnTo>
                    <a:pt x="420623" y="787907"/>
                  </a:lnTo>
                  <a:lnTo>
                    <a:pt x="371569" y="785257"/>
                  </a:lnTo>
                  <a:lnTo>
                    <a:pt x="324177" y="777502"/>
                  </a:lnTo>
                  <a:lnTo>
                    <a:pt x="278763" y="764938"/>
                  </a:lnTo>
                  <a:lnTo>
                    <a:pt x="235642" y="747861"/>
                  </a:lnTo>
                  <a:lnTo>
                    <a:pt x="195130" y="726568"/>
                  </a:lnTo>
                  <a:lnTo>
                    <a:pt x="157543" y="701353"/>
                  </a:lnTo>
                  <a:lnTo>
                    <a:pt x="123196" y="672512"/>
                  </a:lnTo>
                  <a:lnTo>
                    <a:pt x="92405" y="640342"/>
                  </a:lnTo>
                  <a:lnTo>
                    <a:pt x="65485" y="605137"/>
                  </a:lnTo>
                  <a:lnTo>
                    <a:pt x="42751" y="567194"/>
                  </a:lnTo>
                  <a:lnTo>
                    <a:pt x="24521" y="526809"/>
                  </a:lnTo>
                  <a:lnTo>
                    <a:pt x="11108" y="484276"/>
                  </a:lnTo>
                  <a:lnTo>
                    <a:pt x="2829" y="439892"/>
                  </a:lnTo>
                  <a:lnTo>
                    <a:pt x="0" y="393953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5760" y="2144268"/>
              <a:ext cx="1065276" cy="1022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6552" y="2296668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4" y="314706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6552" y="2296668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4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7313" y="2297430"/>
              <a:ext cx="672083" cy="6294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7313" y="2297430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42073" y="2425874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03"/>
                  </a:moveTo>
                  <a:lnTo>
                    <a:pt x="175336" y="204930"/>
                  </a:lnTo>
                </a:path>
                <a:path w="412115" h="332105">
                  <a:moveTo>
                    <a:pt x="183349" y="198580"/>
                  </a:moveTo>
                  <a:lnTo>
                    <a:pt x="163853" y="154650"/>
                  </a:lnTo>
                  <a:lnTo>
                    <a:pt x="163575" y="107362"/>
                  </a:lnTo>
                  <a:lnTo>
                    <a:pt x="181453" y="62313"/>
                  </a:lnTo>
                  <a:lnTo>
                    <a:pt x="216420" y="25098"/>
                  </a:lnTo>
                  <a:lnTo>
                    <a:pt x="262565" y="3220"/>
                  </a:lnTo>
                  <a:lnTo>
                    <a:pt x="310924" y="0"/>
                  </a:lnTo>
                  <a:lnTo>
                    <a:pt x="355859" y="14757"/>
                  </a:lnTo>
                  <a:lnTo>
                    <a:pt x="391731" y="46815"/>
                  </a:lnTo>
                  <a:lnTo>
                    <a:pt x="411227" y="90745"/>
                  </a:lnTo>
                  <a:lnTo>
                    <a:pt x="411505" y="138033"/>
                  </a:lnTo>
                  <a:lnTo>
                    <a:pt x="393628" y="183082"/>
                  </a:lnTo>
                  <a:lnTo>
                    <a:pt x="358660" y="220297"/>
                  </a:lnTo>
                  <a:lnTo>
                    <a:pt x="312516" y="242175"/>
                  </a:lnTo>
                  <a:lnTo>
                    <a:pt x="264156" y="245395"/>
                  </a:lnTo>
                  <a:lnTo>
                    <a:pt x="219221" y="230637"/>
                  </a:lnTo>
                  <a:lnTo>
                    <a:pt x="183349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32004" y="2452861"/>
              <a:ext cx="197625" cy="1947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283463" y="3450335"/>
            <a:ext cx="1262380" cy="1210310"/>
            <a:chOff x="283463" y="3450335"/>
            <a:chExt cx="1262380" cy="1210310"/>
          </a:xfrm>
        </p:grpSpPr>
        <p:sp>
          <p:nvSpPr>
            <p:cNvPr id="35" name="object 35"/>
            <p:cNvSpPr/>
            <p:nvPr/>
          </p:nvSpPr>
          <p:spPr>
            <a:xfrm>
              <a:off x="283463" y="3450335"/>
              <a:ext cx="1261872" cy="121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38734" y="3617213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8"/>
                  </a:lnTo>
                  <a:lnTo>
                    <a:pt x="468827" y="785257"/>
                  </a:lnTo>
                  <a:lnTo>
                    <a:pt x="516134" y="777502"/>
                  </a:lnTo>
                  <a:lnTo>
                    <a:pt x="561466" y="764938"/>
                  </a:lnTo>
                  <a:lnTo>
                    <a:pt x="604509" y="747861"/>
                  </a:lnTo>
                  <a:lnTo>
                    <a:pt x="644947" y="726568"/>
                  </a:lnTo>
                  <a:lnTo>
                    <a:pt x="682466" y="701353"/>
                  </a:lnTo>
                  <a:lnTo>
                    <a:pt x="716751" y="672512"/>
                  </a:lnTo>
                  <a:lnTo>
                    <a:pt x="747486" y="640342"/>
                  </a:lnTo>
                  <a:lnTo>
                    <a:pt x="774357" y="605137"/>
                  </a:lnTo>
                  <a:lnTo>
                    <a:pt x="797049" y="567194"/>
                  </a:lnTo>
                  <a:lnTo>
                    <a:pt x="815247" y="526809"/>
                  </a:lnTo>
                  <a:lnTo>
                    <a:pt x="828635" y="484276"/>
                  </a:lnTo>
                  <a:lnTo>
                    <a:pt x="836899" y="439892"/>
                  </a:lnTo>
                  <a:lnTo>
                    <a:pt x="839724" y="393954"/>
                  </a:lnTo>
                  <a:lnTo>
                    <a:pt x="836899" y="348015"/>
                  </a:lnTo>
                  <a:lnTo>
                    <a:pt x="828635" y="303631"/>
                  </a:lnTo>
                  <a:lnTo>
                    <a:pt x="815247" y="261098"/>
                  </a:lnTo>
                  <a:lnTo>
                    <a:pt x="797049" y="220713"/>
                  </a:lnTo>
                  <a:lnTo>
                    <a:pt x="774357" y="182770"/>
                  </a:lnTo>
                  <a:lnTo>
                    <a:pt x="747486" y="147565"/>
                  </a:lnTo>
                  <a:lnTo>
                    <a:pt x="716751" y="115395"/>
                  </a:lnTo>
                  <a:lnTo>
                    <a:pt x="682466" y="86554"/>
                  </a:lnTo>
                  <a:lnTo>
                    <a:pt x="644947" y="61339"/>
                  </a:lnTo>
                  <a:lnTo>
                    <a:pt x="604509" y="40046"/>
                  </a:lnTo>
                  <a:lnTo>
                    <a:pt x="561466" y="22969"/>
                  </a:lnTo>
                  <a:lnTo>
                    <a:pt x="516134" y="10405"/>
                  </a:lnTo>
                  <a:lnTo>
                    <a:pt x="468827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38734" y="3617213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27" y="2650"/>
                  </a:lnTo>
                  <a:lnTo>
                    <a:pt x="516134" y="10405"/>
                  </a:lnTo>
                  <a:lnTo>
                    <a:pt x="561466" y="22969"/>
                  </a:lnTo>
                  <a:lnTo>
                    <a:pt x="604509" y="40046"/>
                  </a:lnTo>
                  <a:lnTo>
                    <a:pt x="644947" y="61339"/>
                  </a:lnTo>
                  <a:lnTo>
                    <a:pt x="682466" y="86554"/>
                  </a:lnTo>
                  <a:lnTo>
                    <a:pt x="716751" y="115395"/>
                  </a:lnTo>
                  <a:lnTo>
                    <a:pt x="747486" y="147565"/>
                  </a:lnTo>
                  <a:lnTo>
                    <a:pt x="774357" y="182770"/>
                  </a:lnTo>
                  <a:lnTo>
                    <a:pt x="797049" y="220713"/>
                  </a:lnTo>
                  <a:lnTo>
                    <a:pt x="815247" y="261098"/>
                  </a:lnTo>
                  <a:lnTo>
                    <a:pt x="828635" y="303631"/>
                  </a:lnTo>
                  <a:lnTo>
                    <a:pt x="836899" y="348015"/>
                  </a:lnTo>
                  <a:lnTo>
                    <a:pt x="839724" y="393954"/>
                  </a:lnTo>
                  <a:lnTo>
                    <a:pt x="836899" y="439892"/>
                  </a:lnTo>
                  <a:lnTo>
                    <a:pt x="828635" y="484276"/>
                  </a:lnTo>
                  <a:lnTo>
                    <a:pt x="815247" y="526809"/>
                  </a:lnTo>
                  <a:lnTo>
                    <a:pt x="797049" y="567194"/>
                  </a:lnTo>
                  <a:lnTo>
                    <a:pt x="774357" y="605137"/>
                  </a:lnTo>
                  <a:lnTo>
                    <a:pt x="747486" y="640342"/>
                  </a:lnTo>
                  <a:lnTo>
                    <a:pt x="716751" y="672512"/>
                  </a:lnTo>
                  <a:lnTo>
                    <a:pt x="682466" y="701353"/>
                  </a:lnTo>
                  <a:lnTo>
                    <a:pt x="644947" y="726568"/>
                  </a:lnTo>
                  <a:lnTo>
                    <a:pt x="604509" y="747861"/>
                  </a:lnTo>
                  <a:lnTo>
                    <a:pt x="561466" y="764938"/>
                  </a:lnTo>
                  <a:lnTo>
                    <a:pt x="516134" y="777502"/>
                  </a:lnTo>
                  <a:lnTo>
                    <a:pt x="468827" y="785257"/>
                  </a:lnTo>
                  <a:lnTo>
                    <a:pt x="419862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0999" y="3543299"/>
              <a:ext cx="1065276" cy="102260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21791" y="3695699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20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98" y="626001"/>
                  </a:lnTo>
                  <a:lnTo>
                    <a:pt x="433093" y="616092"/>
                  </a:lnTo>
                  <a:lnTo>
                    <a:pt x="477706" y="600171"/>
                  </a:lnTo>
                  <a:lnTo>
                    <a:pt x="519017" y="578724"/>
                  </a:lnTo>
                  <a:lnTo>
                    <a:pt x="556507" y="552238"/>
                  </a:lnTo>
                  <a:lnTo>
                    <a:pt x="589656" y="521198"/>
                  </a:lnTo>
                  <a:lnTo>
                    <a:pt x="617944" y="486091"/>
                  </a:lnTo>
                  <a:lnTo>
                    <a:pt x="640850" y="447402"/>
                  </a:lnTo>
                  <a:lnTo>
                    <a:pt x="657855" y="405617"/>
                  </a:lnTo>
                  <a:lnTo>
                    <a:pt x="668440" y="361223"/>
                  </a:lnTo>
                  <a:lnTo>
                    <a:pt x="672083" y="314706"/>
                  </a:lnTo>
                  <a:lnTo>
                    <a:pt x="668440" y="268188"/>
                  </a:lnTo>
                  <a:lnTo>
                    <a:pt x="657855" y="223794"/>
                  </a:lnTo>
                  <a:lnTo>
                    <a:pt x="640850" y="182009"/>
                  </a:lnTo>
                  <a:lnTo>
                    <a:pt x="617944" y="143320"/>
                  </a:lnTo>
                  <a:lnTo>
                    <a:pt x="589656" y="108213"/>
                  </a:lnTo>
                  <a:lnTo>
                    <a:pt x="556507" y="77173"/>
                  </a:lnTo>
                  <a:lnTo>
                    <a:pt x="519017" y="50687"/>
                  </a:lnTo>
                  <a:lnTo>
                    <a:pt x="477706" y="29240"/>
                  </a:lnTo>
                  <a:lnTo>
                    <a:pt x="433093" y="13319"/>
                  </a:lnTo>
                  <a:lnTo>
                    <a:pt x="385698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21791" y="3695699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20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22554" y="3696461"/>
              <a:ext cx="672083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22554" y="369646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5" h="629920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98" y="3410"/>
                  </a:lnTo>
                  <a:lnTo>
                    <a:pt x="433093" y="13319"/>
                  </a:lnTo>
                  <a:lnTo>
                    <a:pt x="477706" y="29240"/>
                  </a:lnTo>
                  <a:lnTo>
                    <a:pt x="519017" y="50687"/>
                  </a:lnTo>
                  <a:lnTo>
                    <a:pt x="556507" y="77173"/>
                  </a:lnTo>
                  <a:lnTo>
                    <a:pt x="589656" y="108213"/>
                  </a:lnTo>
                  <a:lnTo>
                    <a:pt x="617944" y="143320"/>
                  </a:lnTo>
                  <a:lnTo>
                    <a:pt x="640850" y="182009"/>
                  </a:lnTo>
                  <a:lnTo>
                    <a:pt x="657855" y="223794"/>
                  </a:lnTo>
                  <a:lnTo>
                    <a:pt x="668440" y="268188"/>
                  </a:lnTo>
                  <a:lnTo>
                    <a:pt x="672083" y="314706"/>
                  </a:lnTo>
                  <a:lnTo>
                    <a:pt x="668440" y="361223"/>
                  </a:lnTo>
                  <a:lnTo>
                    <a:pt x="657855" y="405617"/>
                  </a:lnTo>
                  <a:lnTo>
                    <a:pt x="640850" y="447402"/>
                  </a:lnTo>
                  <a:lnTo>
                    <a:pt x="617944" y="486091"/>
                  </a:lnTo>
                  <a:lnTo>
                    <a:pt x="589656" y="521198"/>
                  </a:lnTo>
                  <a:lnTo>
                    <a:pt x="556507" y="552238"/>
                  </a:lnTo>
                  <a:lnTo>
                    <a:pt x="519017" y="578724"/>
                  </a:lnTo>
                  <a:lnTo>
                    <a:pt x="477706" y="600171"/>
                  </a:lnTo>
                  <a:lnTo>
                    <a:pt x="433093" y="616092"/>
                  </a:lnTo>
                  <a:lnTo>
                    <a:pt x="385698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7618" y="3824652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4">
                  <a:moveTo>
                    <a:pt x="0" y="331803"/>
                  </a:moveTo>
                  <a:lnTo>
                    <a:pt x="175336" y="204803"/>
                  </a:lnTo>
                </a:path>
                <a:path w="412115" h="332104">
                  <a:moveTo>
                    <a:pt x="183349" y="198580"/>
                  </a:moveTo>
                  <a:lnTo>
                    <a:pt x="163853" y="154650"/>
                  </a:lnTo>
                  <a:lnTo>
                    <a:pt x="163575" y="107362"/>
                  </a:lnTo>
                  <a:lnTo>
                    <a:pt x="181453" y="62313"/>
                  </a:lnTo>
                  <a:lnTo>
                    <a:pt x="216420" y="25098"/>
                  </a:lnTo>
                  <a:lnTo>
                    <a:pt x="262567" y="3220"/>
                  </a:lnTo>
                  <a:lnTo>
                    <a:pt x="310930" y="0"/>
                  </a:lnTo>
                  <a:lnTo>
                    <a:pt x="355870" y="14757"/>
                  </a:lnTo>
                  <a:lnTo>
                    <a:pt x="391744" y="46815"/>
                  </a:lnTo>
                  <a:lnTo>
                    <a:pt x="411240" y="90745"/>
                  </a:lnTo>
                  <a:lnTo>
                    <a:pt x="411518" y="138033"/>
                  </a:lnTo>
                  <a:lnTo>
                    <a:pt x="393640" y="183082"/>
                  </a:lnTo>
                  <a:lnTo>
                    <a:pt x="358673" y="220297"/>
                  </a:lnTo>
                  <a:lnTo>
                    <a:pt x="312526" y="242175"/>
                  </a:lnTo>
                  <a:lnTo>
                    <a:pt x="264163" y="245395"/>
                  </a:lnTo>
                  <a:lnTo>
                    <a:pt x="219223" y="230637"/>
                  </a:lnTo>
                  <a:lnTo>
                    <a:pt x="183349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47551" y="3851623"/>
              <a:ext cx="197629" cy="194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680464" y="860552"/>
            <a:ext cx="3892550" cy="378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398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Web </a:t>
            </a:r>
            <a:r>
              <a:rPr sz="1800" dirty="0">
                <a:latin typeface="Carlito"/>
                <a:cs typeface="Carlito"/>
              </a:rPr>
              <a:t>2.0 </a:t>
            </a:r>
            <a:r>
              <a:rPr sz="1800" spc="-10" dirty="0">
                <a:latin typeface="Carlito"/>
                <a:cs typeface="Carlito"/>
              </a:rPr>
              <a:t>concepts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spc="-10" dirty="0">
                <a:latin typeface="Carlito"/>
                <a:cs typeface="Carlito"/>
              </a:rPr>
              <a:t>interacting, </a:t>
            </a:r>
            <a:r>
              <a:rPr sz="1800" spc="-5" dirty="0">
                <a:latin typeface="Carlito"/>
                <a:cs typeface="Carlito"/>
              </a:rPr>
              <a:t>sharing 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collaborating allow </a:t>
            </a:r>
            <a:r>
              <a:rPr sz="1800" spc="-5" dirty="0">
                <a:latin typeface="Carlito"/>
                <a:cs typeface="Carlito"/>
              </a:rPr>
              <a:t>individuals </a:t>
            </a:r>
            <a:r>
              <a:rPr sz="1800" spc="-10" dirty="0">
                <a:latin typeface="Carlito"/>
                <a:cs typeface="Carlito"/>
              </a:rPr>
              <a:t>to  </a:t>
            </a:r>
            <a:r>
              <a:rPr sz="1800" spc="-15" dirty="0">
                <a:latin typeface="Carlito"/>
                <a:cs typeface="Carlito"/>
              </a:rPr>
              <a:t>make </a:t>
            </a:r>
            <a:r>
              <a:rPr sz="1800" spc="-10" dirty="0">
                <a:latin typeface="Carlito"/>
                <a:cs typeface="Carlito"/>
              </a:rPr>
              <a:t>recommendations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provide  </a:t>
            </a:r>
            <a:r>
              <a:rPr sz="1800" spc="-5" dirty="0">
                <a:latin typeface="Carlito"/>
                <a:cs typeface="Carlito"/>
              </a:rPr>
              <a:t>opinions </a:t>
            </a:r>
            <a:r>
              <a:rPr sz="1800" dirty="0">
                <a:latin typeface="Carlito"/>
                <a:cs typeface="Carlito"/>
              </a:rPr>
              <a:t>about </a:t>
            </a:r>
            <a:r>
              <a:rPr sz="1800" spc="-5" dirty="0">
                <a:latin typeface="Carlito"/>
                <a:cs typeface="Carlito"/>
              </a:rPr>
              <a:t>online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content.</a:t>
            </a:r>
            <a:endParaRPr sz="1800">
              <a:latin typeface="Carlito"/>
              <a:cs typeface="Carlito"/>
            </a:endParaRPr>
          </a:p>
          <a:p>
            <a:pPr marL="21590" marR="635635">
              <a:lnSpc>
                <a:spcPct val="100299"/>
              </a:lnSpc>
              <a:spcBef>
                <a:spcPts val="1085"/>
              </a:spcBef>
            </a:pP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Cumulative </a:t>
            </a: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Impact  </a:t>
            </a:r>
            <a:r>
              <a:rPr sz="1800" spc="-10" dirty="0">
                <a:latin typeface="Carlito"/>
                <a:cs typeface="Carlito"/>
              </a:rPr>
              <a:t>Grassroots </a:t>
            </a:r>
            <a:r>
              <a:rPr sz="1800" spc="-5" dirty="0">
                <a:latin typeface="Carlito"/>
                <a:cs typeface="Carlito"/>
              </a:rPr>
              <a:t>opinions replace expert  opinions once </a:t>
            </a:r>
            <a:r>
              <a:rPr sz="1800" spc="-10" dirty="0">
                <a:latin typeface="Carlito"/>
                <a:cs typeface="Carlito"/>
              </a:rPr>
              <a:t>limited to</a:t>
            </a:r>
            <a:r>
              <a:rPr sz="1800" spc="2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powerful</a:t>
            </a:r>
            <a:endParaRPr sz="1800">
              <a:latin typeface="Carlito"/>
              <a:cs typeface="Carlito"/>
            </a:endParaRPr>
          </a:p>
          <a:p>
            <a:pPr marL="2159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individuals with access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45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press.</a:t>
            </a:r>
            <a:endParaRPr sz="1800">
              <a:latin typeface="Carlito"/>
              <a:cs typeface="Carlito"/>
            </a:endParaRPr>
          </a:p>
          <a:p>
            <a:pPr marL="36830">
              <a:lnSpc>
                <a:spcPct val="100000"/>
              </a:lnSpc>
              <a:spcBef>
                <a:spcPts val="1585"/>
              </a:spcBef>
            </a:pP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Social</a:t>
            </a:r>
            <a:r>
              <a:rPr sz="2200" b="1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News</a:t>
            </a:r>
            <a:endParaRPr sz="2200">
              <a:latin typeface="Carlito"/>
              <a:cs typeface="Carlito"/>
            </a:endParaRPr>
          </a:p>
          <a:p>
            <a:pPr marL="36830" marR="508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latin typeface="Carlito"/>
                <a:cs typeface="Carlito"/>
              </a:rPr>
              <a:t>Services such </a:t>
            </a:r>
            <a:r>
              <a:rPr sz="1800" dirty="0">
                <a:latin typeface="Carlito"/>
                <a:cs typeface="Carlito"/>
              </a:rPr>
              <a:t>as Google </a:t>
            </a:r>
            <a:r>
              <a:rPr sz="1800" spc="-10" dirty="0">
                <a:latin typeface="Carlito"/>
                <a:cs typeface="Carlito"/>
              </a:rPr>
              <a:t>News, </a:t>
            </a:r>
            <a:r>
              <a:rPr sz="1800" spc="-5" dirty="0">
                <a:latin typeface="Carlito"/>
                <a:cs typeface="Carlito"/>
              </a:rPr>
              <a:t>Digg </a:t>
            </a:r>
            <a:r>
              <a:rPr sz="1800" spc="-60" dirty="0">
                <a:latin typeface="Carlito"/>
                <a:cs typeface="Carlito"/>
              </a:rPr>
              <a:t>Top  </a:t>
            </a:r>
            <a:r>
              <a:rPr sz="1800" spc="-10" dirty="0">
                <a:latin typeface="Carlito"/>
                <a:cs typeface="Carlito"/>
              </a:rPr>
              <a:t>News, Reddit, Delicious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others  </a:t>
            </a:r>
            <a:r>
              <a:rPr sz="1800" spc="-15" dirty="0">
                <a:latin typeface="Carlito"/>
                <a:cs typeface="Carlito"/>
              </a:rPr>
              <a:t>promote </a:t>
            </a:r>
            <a:r>
              <a:rPr sz="1800" spc="-10" dirty="0">
                <a:latin typeface="Carlito"/>
                <a:cs typeface="Carlito"/>
              </a:rPr>
              <a:t>stories </a:t>
            </a:r>
            <a:r>
              <a:rPr sz="1800" spc="-20" dirty="0">
                <a:latin typeface="Carlito"/>
                <a:cs typeface="Carlito"/>
              </a:rPr>
              <a:t>rated </a:t>
            </a:r>
            <a:r>
              <a:rPr sz="1800" spc="-10" dirty="0">
                <a:latin typeface="Carlito"/>
                <a:cs typeface="Carlito"/>
              </a:rPr>
              <a:t>highest by</a:t>
            </a:r>
            <a:r>
              <a:rPr sz="1800" spc="7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viewers.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449823" y="1456944"/>
            <a:ext cx="3256787" cy="29550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657088"/>
              <a:ext cx="5768340" cy="789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Example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Social Bookmark </a:t>
            </a: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Web</a:t>
            </a:r>
            <a:r>
              <a:rPr sz="2800" b="1" spc="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sites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9955" y="434340"/>
            <a:ext cx="8324088" cy="4924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891" y="210311"/>
            <a:ext cx="1277620" cy="3313429"/>
            <a:chOff x="659891" y="210311"/>
            <a:chExt cx="1277620" cy="3313429"/>
          </a:xfrm>
        </p:grpSpPr>
        <p:sp>
          <p:nvSpPr>
            <p:cNvPr id="3" name="object 3"/>
            <p:cNvSpPr/>
            <p:nvPr/>
          </p:nvSpPr>
          <p:spPr>
            <a:xfrm>
              <a:off x="675131" y="210311"/>
              <a:ext cx="1261871" cy="121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1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1" y="787908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2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3" y="393954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1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3" y="393954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2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1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2667" y="303275"/>
              <a:ext cx="1065276" cy="1022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6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4221" y="456437"/>
              <a:ext cx="672084" cy="6294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4221" y="45643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1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1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49515" y="584676"/>
              <a:ext cx="411480" cy="332105"/>
            </a:xfrm>
            <a:custGeom>
              <a:avLst/>
              <a:gdLst/>
              <a:ahLst/>
              <a:cxnLst/>
              <a:rect l="l" t="t" r="r" b="b"/>
              <a:pathLst>
                <a:path w="411480" h="332105">
                  <a:moveTo>
                    <a:pt x="0" y="331755"/>
                  </a:moveTo>
                  <a:lnTo>
                    <a:pt x="175348" y="204882"/>
                  </a:lnTo>
                </a:path>
                <a:path w="411480" h="332105">
                  <a:moveTo>
                    <a:pt x="183349" y="198659"/>
                  </a:moveTo>
                  <a:lnTo>
                    <a:pt x="163863" y="154656"/>
                  </a:lnTo>
                  <a:lnTo>
                    <a:pt x="163569" y="107330"/>
                  </a:lnTo>
                  <a:lnTo>
                    <a:pt x="181421" y="62267"/>
                  </a:lnTo>
                  <a:lnTo>
                    <a:pt x="216369" y="25050"/>
                  </a:lnTo>
                  <a:lnTo>
                    <a:pt x="262508" y="3190"/>
                  </a:lnTo>
                  <a:lnTo>
                    <a:pt x="310873" y="0"/>
                  </a:lnTo>
                  <a:lnTo>
                    <a:pt x="355833" y="14763"/>
                  </a:lnTo>
                  <a:lnTo>
                    <a:pt x="391756" y="46767"/>
                  </a:lnTo>
                  <a:lnTo>
                    <a:pt x="411223" y="90751"/>
                  </a:lnTo>
                  <a:lnTo>
                    <a:pt x="411473" y="138033"/>
                  </a:lnTo>
                  <a:lnTo>
                    <a:pt x="393578" y="183052"/>
                  </a:lnTo>
                  <a:lnTo>
                    <a:pt x="358609" y="220249"/>
                  </a:lnTo>
                  <a:lnTo>
                    <a:pt x="312473" y="242183"/>
                  </a:lnTo>
                  <a:lnTo>
                    <a:pt x="264121" y="245411"/>
                  </a:lnTo>
                  <a:lnTo>
                    <a:pt x="219199" y="230661"/>
                  </a:lnTo>
                  <a:lnTo>
                    <a:pt x="183349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9436" y="611615"/>
              <a:ext cx="197622" cy="1947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9891" y="1267967"/>
              <a:ext cx="1261871" cy="12100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7427" y="1360931"/>
              <a:ext cx="1065275" cy="1022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98981" y="1514094"/>
              <a:ext cx="672084" cy="62941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98981" y="1514094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1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33957" y="1642141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19"/>
                  </a:moveTo>
                  <a:lnTo>
                    <a:pt x="175285" y="204819"/>
                  </a:lnTo>
                </a:path>
                <a:path w="412115" h="332105">
                  <a:moveTo>
                    <a:pt x="183413" y="198596"/>
                  </a:moveTo>
                  <a:lnTo>
                    <a:pt x="163873" y="154666"/>
                  </a:lnTo>
                  <a:lnTo>
                    <a:pt x="163585" y="107378"/>
                  </a:lnTo>
                  <a:lnTo>
                    <a:pt x="181466" y="62329"/>
                  </a:lnTo>
                  <a:lnTo>
                    <a:pt x="216433" y="25114"/>
                  </a:lnTo>
                  <a:lnTo>
                    <a:pt x="262570" y="3234"/>
                  </a:lnTo>
                  <a:lnTo>
                    <a:pt x="310921" y="0"/>
                  </a:lnTo>
                  <a:lnTo>
                    <a:pt x="355843" y="14720"/>
                  </a:lnTo>
                  <a:lnTo>
                    <a:pt x="391693" y="46704"/>
                  </a:lnTo>
                  <a:lnTo>
                    <a:pt x="411233" y="90707"/>
                  </a:lnTo>
                  <a:lnTo>
                    <a:pt x="411521" y="138033"/>
                  </a:lnTo>
                  <a:lnTo>
                    <a:pt x="393640" y="183096"/>
                  </a:lnTo>
                  <a:lnTo>
                    <a:pt x="358673" y="220313"/>
                  </a:lnTo>
                  <a:lnTo>
                    <a:pt x="312536" y="242190"/>
                  </a:lnTo>
                  <a:lnTo>
                    <a:pt x="264185" y="245411"/>
                  </a:lnTo>
                  <a:lnTo>
                    <a:pt x="219263" y="230653"/>
                  </a:lnTo>
                  <a:lnTo>
                    <a:pt x="183413" y="198596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23923" y="1669128"/>
              <a:ext cx="197586" cy="1947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9891" y="2313432"/>
              <a:ext cx="1261871" cy="1210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7427" y="2406395"/>
              <a:ext cx="1065275" cy="10226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8981" y="2559557"/>
              <a:ext cx="672084" cy="629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8981" y="255955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3957" y="2687415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755"/>
                  </a:moveTo>
                  <a:lnTo>
                    <a:pt x="175285" y="204882"/>
                  </a:lnTo>
                </a:path>
                <a:path w="412115" h="332105">
                  <a:moveTo>
                    <a:pt x="183413" y="198659"/>
                  </a:moveTo>
                  <a:lnTo>
                    <a:pt x="163873" y="154674"/>
                  </a:lnTo>
                  <a:lnTo>
                    <a:pt x="163585" y="107378"/>
                  </a:lnTo>
                  <a:lnTo>
                    <a:pt x="181466" y="62321"/>
                  </a:lnTo>
                  <a:lnTo>
                    <a:pt x="216433" y="25050"/>
                  </a:lnTo>
                  <a:lnTo>
                    <a:pt x="262570" y="3190"/>
                  </a:lnTo>
                  <a:lnTo>
                    <a:pt x="310921" y="0"/>
                  </a:lnTo>
                  <a:lnTo>
                    <a:pt x="355843" y="14763"/>
                  </a:lnTo>
                  <a:lnTo>
                    <a:pt x="391693" y="46767"/>
                  </a:lnTo>
                  <a:lnTo>
                    <a:pt x="411233" y="90753"/>
                  </a:lnTo>
                  <a:lnTo>
                    <a:pt x="411521" y="138049"/>
                  </a:lnTo>
                  <a:lnTo>
                    <a:pt x="393640" y="183106"/>
                  </a:lnTo>
                  <a:lnTo>
                    <a:pt x="358673" y="220376"/>
                  </a:lnTo>
                  <a:lnTo>
                    <a:pt x="312536" y="242236"/>
                  </a:lnTo>
                  <a:lnTo>
                    <a:pt x="264185" y="245427"/>
                  </a:lnTo>
                  <a:lnTo>
                    <a:pt x="219263" y="230663"/>
                  </a:lnTo>
                  <a:lnTo>
                    <a:pt x="183413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23923" y="2714418"/>
              <a:ext cx="197586" cy="1947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2072132" y="426211"/>
            <a:ext cx="5243068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Helps Users </a:t>
            </a:r>
            <a:r>
              <a:rPr spc="-5" dirty="0"/>
              <a:t>Find</a:t>
            </a:r>
            <a:r>
              <a:rPr spc="30" dirty="0"/>
              <a:t> </a:t>
            </a:r>
            <a:r>
              <a:rPr spc="-15" dirty="0"/>
              <a:t>Content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Closely </a:t>
            </a:r>
            <a:r>
              <a:rPr sz="1800" b="0" spc="-15" dirty="0">
                <a:solidFill>
                  <a:srgbClr val="000000"/>
                </a:solidFill>
                <a:latin typeface="Carlito"/>
                <a:cs typeface="Carlito"/>
              </a:rPr>
              <a:t>related </a:t>
            </a: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to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social</a:t>
            </a:r>
            <a:r>
              <a:rPr sz="1800" b="0" spc="1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bookmarking.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5" name="object 35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6237732"/>
              <a:ext cx="9144000" cy="466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6115" y="6210298"/>
              <a:ext cx="2343912" cy="58674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6252972"/>
              <a:ext cx="9144000" cy="360045"/>
            </a:xfrm>
            <a:custGeom>
              <a:avLst/>
              <a:gdLst/>
              <a:ahLst/>
              <a:cxnLst/>
              <a:rect l="l" t="t" r="r" b="b"/>
              <a:pathLst>
                <a:path w="9144000" h="360045">
                  <a:moveTo>
                    <a:pt x="9144000" y="0"/>
                  </a:moveTo>
                  <a:lnTo>
                    <a:pt x="0" y="0"/>
                  </a:lnTo>
                  <a:lnTo>
                    <a:pt x="0" y="359663"/>
                  </a:lnTo>
                  <a:lnTo>
                    <a:pt x="9144000" y="3596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0" y="6252971"/>
            <a:ext cx="9144000" cy="3600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25"/>
              </a:spcBef>
            </a:pP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Used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Find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Content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14300" y="5657088"/>
            <a:ext cx="1575815" cy="78943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0" y="5679947"/>
            <a:ext cx="9144000" cy="5734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35" dirty="0">
                <a:solidFill>
                  <a:srgbClr val="FFFFFF"/>
                </a:solidFill>
                <a:latin typeface="Carlito"/>
                <a:cs typeface="Carlito"/>
              </a:rPr>
              <a:t>Tagging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072132" y="1295400"/>
            <a:ext cx="6182995" cy="19203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On </a:t>
            </a:r>
            <a:r>
              <a:rPr sz="2200" b="1" spc="-20" dirty="0">
                <a:solidFill>
                  <a:srgbClr val="205868"/>
                </a:solidFill>
                <a:latin typeface="Carlito"/>
                <a:cs typeface="Carlito"/>
              </a:rPr>
              <a:t>Many</a:t>
            </a:r>
            <a:r>
              <a:rPr sz="2200" b="1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Sites</a:t>
            </a:r>
            <a:endParaRPr sz="2200">
              <a:latin typeface="Carlito"/>
              <a:cs typeface="Carlito"/>
            </a:endParaRPr>
          </a:p>
          <a:p>
            <a:pPr marL="21590">
              <a:lnSpc>
                <a:spcPct val="100000"/>
              </a:lnSpc>
              <a:spcBef>
                <a:spcPts val="15"/>
              </a:spcBef>
            </a:pPr>
            <a:r>
              <a:rPr sz="1800" spc="-10" dirty="0">
                <a:latin typeface="Carlito"/>
                <a:cs typeface="Carlito"/>
              </a:rPr>
              <a:t>Often </a:t>
            </a:r>
            <a:r>
              <a:rPr sz="1800" spc="-25" dirty="0">
                <a:latin typeface="Carlito"/>
                <a:cs typeface="Carlito"/>
              </a:rPr>
              <a:t>key </a:t>
            </a:r>
            <a:r>
              <a:rPr sz="1800" spc="-5" dirty="0">
                <a:latin typeface="Carlito"/>
                <a:cs typeface="Carlito"/>
              </a:rPr>
              <a:t>components of </a:t>
            </a:r>
            <a:r>
              <a:rPr sz="1800" spc="-10" dirty="0">
                <a:latin typeface="Carlito"/>
                <a:cs typeface="Carlito"/>
              </a:rPr>
              <a:t>bookmarking</a:t>
            </a:r>
            <a:r>
              <a:rPr sz="1800" spc="7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sites.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Descriptive</a:t>
            </a:r>
            <a:endParaRPr sz="2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spc="-15" dirty="0">
                <a:latin typeface="Carlito"/>
                <a:cs typeface="Carlito"/>
              </a:rPr>
              <a:t>Keywords </a:t>
            </a:r>
            <a:r>
              <a:rPr sz="1800" spc="-5" dirty="0">
                <a:latin typeface="Carlito"/>
                <a:cs typeface="Carlito"/>
              </a:rPr>
              <a:t>assigned by people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help identify </a:t>
            </a:r>
            <a:r>
              <a:rPr sz="1800" spc="-10" dirty="0">
                <a:latin typeface="Carlito"/>
                <a:cs typeface="Carlito"/>
              </a:rPr>
              <a:t>content </a:t>
            </a:r>
            <a:r>
              <a:rPr sz="1800" spc="-5" dirty="0">
                <a:latin typeface="Carlito"/>
                <a:cs typeface="Carlito"/>
              </a:rPr>
              <a:t>on </a:t>
            </a:r>
            <a:r>
              <a:rPr sz="1800" dirty="0">
                <a:latin typeface="Carlito"/>
                <a:cs typeface="Carlito"/>
              </a:rPr>
              <a:t>the</a:t>
            </a:r>
            <a:r>
              <a:rPr sz="1800" spc="105" dirty="0">
                <a:latin typeface="Carlito"/>
                <a:cs typeface="Carlito"/>
              </a:rPr>
              <a:t> </a:t>
            </a:r>
            <a:r>
              <a:rPr sz="1800" spc="-15" dirty="0">
                <a:latin typeface="Carlito"/>
                <a:cs typeface="Carlito"/>
              </a:rPr>
              <a:t>Web.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383791" y="3633215"/>
            <a:ext cx="6409944" cy="20010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087" y="929716"/>
            <a:ext cx="7927975" cy="46355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417195" indent="-3435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ICT or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Communications </a:t>
            </a:r>
            <a:r>
              <a:rPr sz="2400" spc="-20" dirty="0">
                <a:latin typeface="Times New Roman"/>
                <a:cs typeface="Times New Roman"/>
              </a:rPr>
              <a:t>Technology 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simple terms, </a:t>
            </a:r>
            <a:r>
              <a:rPr sz="2400" dirty="0">
                <a:latin typeface="Times New Roman"/>
                <a:cs typeface="Times New Roman"/>
              </a:rPr>
              <a:t>can be </a:t>
            </a:r>
            <a:r>
              <a:rPr sz="2400" spc="-5" dirty="0">
                <a:latin typeface="Times New Roman"/>
                <a:cs typeface="Times New Roman"/>
              </a:rPr>
              <a:t>defined as </a:t>
            </a:r>
            <a:r>
              <a:rPr sz="2400" dirty="0">
                <a:latin typeface="Times New Roman"/>
                <a:cs typeface="Times New Roman"/>
              </a:rPr>
              <a:t>the basket of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technologies,  which assist or </a:t>
            </a:r>
            <a:r>
              <a:rPr sz="2400" spc="-5" dirty="0">
                <a:latin typeface="Times New Roman"/>
                <a:cs typeface="Times New Roman"/>
              </a:rPr>
              <a:t>support </a:t>
            </a:r>
            <a:r>
              <a:rPr sz="2400" dirty="0">
                <a:latin typeface="Times New Roman"/>
                <a:cs typeface="Times New Roman"/>
              </a:rPr>
              <a:t>in storage, processing of </a:t>
            </a:r>
            <a:r>
              <a:rPr sz="2400" spc="-5" dirty="0">
                <a:latin typeface="Times New Roman"/>
                <a:cs typeface="Times New Roman"/>
              </a:rPr>
              <a:t>Data/  Information, </a:t>
            </a:r>
            <a:r>
              <a:rPr sz="2400" dirty="0">
                <a:latin typeface="Times New Roman"/>
                <a:cs typeface="Times New Roman"/>
              </a:rPr>
              <a:t>or in </a:t>
            </a:r>
            <a:r>
              <a:rPr sz="2400" spc="-5" dirty="0">
                <a:latin typeface="Times New Roman"/>
                <a:cs typeface="Times New Roman"/>
              </a:rPr>
              <a:t>dissemination/ communication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Data/  Information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both.</a:t>
            </a:r>
            <a:endParaRPr sz="2400">
              <a:latin typeface="Times New Roman"/>
              <a:cs typeface="Times New Roman"/>
            </a:endParaRPr>
          </a:p>
          <a:p>
            <a:pPr marL="355600" marR="111760" indent="-343535">
              <a:lnSpc>
                <a:spcPct val="80000"/>
              </a:lnSpc>
              <a:spcBef>
                <a:spcPts val="5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ICT thus includes technologies such as desktop and laptop/  </a:t>
            </a:r>
            <a:r>
              <a:rPr sz="2400" spc="-5" dirty="0">
                <a:latin typeface="Times New Roman"/>
                <a:cs typeface="Times New Roman"/>
              </a:rPr>
              <a:t>computers, </a:t>
            </a:r>
            <a:r>
              <a:rPr sz="2400" dirty="0">
                <a:latin typeface="Times New Roman"/>
                <a:cs typeface="Times New Roman"/>
              </a:rPr>
              <a:t>software, peripherals and connection to the  Internet that are intended to </a:t>
            </a:r>
            <a:r>
              <a:rPr sz="2400" spc="-5" dirty="0">
                <a:latin typeface="Times New Roman"/>
                <a:cs typeface="Times New Roman"/>
              </a:rPr>
              <a:t>fulfil information </a:t>
            </a:r>
            <a:r>
              <a:rPr sz="2400" dirty="0">
                <a:latin typeface="Times New Roman"/>
                <a:cs typeface="Times New Roman"/>
              </a:rPr>
              <a:t>processing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" dirty="0">
                <a:latin typeface="Times New Roman"/>
                <a:cs typeface="Times New Roman"/>
              </a:rPr>
              <a:t>communication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functions.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3535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ICT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5" dirty="0">
                <a:latin typeface="Times New Roman"/>
                <a:cs typeface="Times New Roman"/>
              </a:rPr>
              <a:t>umbrella </a:t>
            </a:r>
            <a:r>
              <a:rPr sz="2400" dirty="0">
                <a:latin typeface="Times New Roman"/>
                <a:cs typeface="Times New Roman"/>
              </a:rPr>
              <a:t>term that includes any </a:t>
            </a:r>
            <a:r>
              <a:rPr sz="2400" spc="-5" dirty="0">
                <a:latin typeface="Times New Roman"/>
                <a:cs typeface="Times New Roman"/>
              </a:rPr>
              <a:t>communication  </a:t>
            </a:r>
            <a:r>
              <a:rPr sz="2400" dirty="0">
                <a:latin typeface="Times New Roman"/>
                <a:cs typeface="Times New Roman"/>
              </a:rPr>
              <a:t>device or application: radio, television, cellular phones,  </a:t>
            </a:r>
            <a:r>
              <a:rPr sz="2400" spc="-5" dirty="0">
                <a:latin typeface="Times New Roman"/>
                <a:cs typeface="Times New Roman"/>
              </a:rPr>
              <a:t>computer </a:t>
            </a:r>
            <a:r>
              <a:rPr sz="2400" dirty="0">
                <a:latin typeface="Times New Roman"/>
                <a:cs typeface="Times New Roman"/>
              </a:rPr>
              <a:t>and network hardware and software, satellite  </a:t>
            </a:r>
            <a:r>
              <a:rPr sz="2400" spc="-5" dirty="0">
                <a:latin typeface="Times New Roman"/>
                <a:cs typeface="Times New Roman"/>
              </a:rPr>
              <a:t>systems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on, </a:t>
            </a:r>
            <a:r>
              <a:rPr sz="2400" spc="-5" dirty="0">
                <a:latin typeface="Times New Roman"/>
                <a:cs typeface="Times New Roman"/>
              </a:rPr>
              <a:t>as well as </a:t>
            </a:r>
            <a:r>
              <a:rPr sz="2400" dirty="0">
                <a:latin typeface="Times New Roman"/>
                <a:cs typeface="Times New Roman"/>
              </a:rPr>
              <a:t>the various services and  </a:t>
            </a:r>
            <a:r>
              <a:rPr sz="2400" spc="-5" dirty="0">
                <a:latin typeface="Times New Roman"/>
                <a:cs typeface="Times New Roman"/>
              </a:rPr>
              <a:t>applications associated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them,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5" dirty="0">
                <a:latin typeface="Times New Roman"/>
                <a:cs typeface="Times New Roman"/>
              </a:rPr>
              <a:t>as </a:t>
            </a:r>
            <a:r>
              <a:rPr sz="2400" dirty="0">
                <a:latin typeface="Times New Roman"/>
                <a:cs typeface="Times New Roman"/>
              </a:rPr>
              <a:t>video conferencing  and distance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learning.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300" y="5657088"/>
              <a:ext cx="1545336" cy="7894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74063" y="5657088"/>
              <a:ext cx="5045964" cy="789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30" dirty="0">
                <a:solidFill>
                  <a:srgbClr val="FFFFFF"/>
                </a:solidFill>
                <a:latin typeface="Carlito"/>
                <a:cs typeface="Carlito"/>
              </a:rPr>
              <a:t>Wordle </a:t>
            </a: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Creates </a:t>
            </a: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Word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Clouds </a:t>
            </a: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from</a:t>
            </a:r>
            <a:r>
              <a:rPr sz="2800" b="1" spc="1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60" dirty="0">
                <a:solidFill>
                  <a:srgbClr val="FFFFFF"/>
                </a:solidFill>
                <a:latin typeface="Carlito"/>
                <a:cs typeface="Carlito"/>
              </a:rPr>
              <a:t>Tags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3840" y="515112"/>
            <a:ext cx="8757285" cy="4482465"/>
            <a:chOff x="243840" y="515112"/>
            <a:chExt cx="8757285" cy="4482465"/>
          </a:xfrm>
        </p:grpSpPr>
        <p:sp>
          <p:nvSpPr>
            <p:cNvPr id="8" name="object 8"/>
            <p:cNvSpPr/>
            <p:nvPr/>
          </p:nvSpPr>
          <p:spPr>
            <a:xfrm>
              <a:off x="243840" y="515112"/>
              <a:ext cx="8756904" cy="44820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892" y="550164"/>
              <a:ext cx="8631936" cy="43571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20" y="545592"/>
              <a:ext cx="8641080" cy="4366260"/>
            </a:xfrm>
            <a:custGeom>
              <a:avLst/>
              <a:gdLst/>
              <a:ahLst/>
              <a:cxnLst/>
              <a:rect l="l" t="t" r="r" b="b"/>
              <a:pathLst>
                <a:path w="8641080" h="4366260">
                  <a:moveTo>
                    <a:pt x="0" y="4366260"/>
                  </a:moveTo>
                  <a:lnTo>
                    <a:pt x="8641080" y="4366260"/>
                  </a:lnTo>
                  <a:lnTo>
                    <a:pt x="8641080" y="0"/>
                  </a:lnTo>
                  <a:lnTo>
                    <a:pt x="0" y="0"/>
                  </a:lnTo>
                  <a:lnTo>
                    <a:pt x="0" y="4366260"/>
                  </a:lnTo>
                  <a:close/>
                </a:path>
              </a:pathLst>
            </a:custGeom>
            <a:ln w="9144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225540"/>
              <a:ext cx="9144000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7931" y="6198106"/>
              <a:ext cx="2766060" cy="586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Moves </a:t>
            </a: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Tags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Real</a:t>
            </a:r>
            <a:r>
              <a:rPr sz="1800" spc="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rlito"/>
                <a:cs typeface="Carlito"/>
              </a:rPr>
              <a:t>World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300" y="5657088"/>
            <a:ext cx="2280285" cy="789940"/>
            <a:chOff x="114300" y="5657088"/>
            <a:chExt cx="2280285" cy="789940"/>
          </a:xfrm>
        </p:grpSpPr>
        <p:sp>
          <p:nvSpPr>
            <p:cNvPr id="10" name="object 10"/>
            <p:cNvSpPr/>
            <p:nvPr/>
          </p:nvSpPr>
          <p:spPr>
            <a:xfrm>
              <a:off x="114300" y="5657088"/>
              <a:ext cx="1063752" cy="7894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8659" y="5657088"/>
              <a:ext cx="577596" cy="7894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6863" y="5657088"/>
              <a:ext cx="1577339" cy="7894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25" dirty="0">
                <a:solidFill>
                  <a:srgbClr val="FFFFFF"/>
                </a:solidFill>
                <a:latin typeface="Carlito"/>
                <a:cs typeface="Carlito"/>
              </a:rPr>
              <a:t>Geo-Tagging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19200" y="4375403"/>
            <a:ext cx="6795770" cy="861060"/>
            <a:chOff x="1219200" y="4375403"/>
            <a:chExt cx="6795770" cy="861060"/>
          </a:xfrm>
        </p:grpSpPr>
        <p:sp>
          <p:nvSpPr>
            <p:cNvPr id="15" name="object 15"/>
            <p:cNvSpPr/>
            <p:nvPr/>
          </p:nvSpPr>
          <p:spPr>
            <a:xfrm>
              <a:off x="1264919" y="4399787"/>
              <a:ext cx="6714744" cy="75285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9200" y="4375403"/>
              <a:ext cx="6795516" cy="86106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90827" y="4425696"/>
            <a:ext cx="6608445" cy="646430"/>
          </a:xfrm>
          <a:prstGeom prst="rect">
            <a:avLst/>
          </a:prstGeom>
          <a:solidFill>
            <a:srgbClr val="205868"/>
          </a:solidFill>
        </p:spPr>
        <p:txBody>
          <a:bodyPr vert="horz" wrap="square" lIns="0" tIns="31750" rIns="0" bIns="0" rtlCol="0">
            <a:spAutoFit/>
          </a:bodyPr>
          <a:lstStyle/>
          <a:p>
            <a:pPr marL="91440" marR="148590">
              <a:lnSpc>
                <a:spcPct val="100000"/>
              </a:lnSpc>
              <a:spcBef>
                <a:spcPts val="250"/>
              </a:spcBef>
            </a:pPr>
            <a:r>
              <a:rPr sz="1800" spc="-20" dirty="0">
                <a:solidFill>
                  <a:srgbClr val="FFFFFF"/>
                </a:solidFill>
                <a:latin typeface="Carlito"/>
                <a:cs typeface="Carlito"/>
              </a:rPr>
              <a:t>Tagging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is used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real world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geographic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locations, features, 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other</a:t>
            </a:r>
            <a:r>
              <a:rPr sz="1800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objects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41491" y="458723"/>
            <a:ext cx="2857500" cy="381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659891" y="210311"/>
            <a:ext cx="1277620" cy="3313429"/>
            <a:chOff x="659891" y="210311"/>
            <a:chExt cx="1277620" cy="3313429"/>
          </a:xfrm>
        </p:grpSpPr>
        <p:sp>
          <p:nvSpPr>
            <p:cNvPr id="20" name="object 20"/>
            <p:cNvSpPr/>
            <p:nvPr/>
          </p:nvSpPr>
          <p:spPr>
            <a:xfrm>
              <a:off x="675131" y="210311"/>
              <a:ext cx="1261871" cy="12100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1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1" y="787908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2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3" y="393954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1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3" y="393954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2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1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2667" y="303275"/>
              <a:ext cx="1065276" cy="10226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6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14221" y="456437"/>
              <a:ext cx="672084" cy="62941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14221" y="45643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1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1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49515" y="584676"/>
              <a:ext cx="411480" cy="332105"/>
            </a:xfrm>
            <a:custGeom>
              <a:avLst/>
              <a:gdLst/>
              <a:ahLst/>
              <a:cxnLst/>
              <a:rect l="l" t="t" r="r" b="b"/>
              <a:pathLst>
                <a:path w="411480" h="332105">
                  <a:moveTo>
                    <a:pt x="0" y="331755"/>
                  </a:moveTo>
                  <a:lnTo>
                    <a:pt x="175348" y="204882"/>
                  </a:lnTo>
                </a:path>
                <a:path w="411480" h="332105">
                  <a:moveTo>
                    <a:pt x="183349" y="198659"/>
                  </a:moveTo>
                  <a:lnTo>
                    <a:pt x="163863" y="154656"/>
                  </a:lnTo>
                  <a:lnTo>
                    <a:pt x="163569" y="107330"/>
                  </a:lnTo>
                  <a:lnTo>
                    <a:pt x="181421" y="62267"/>
                  </a:lnTo>
                  <a:lnTo>
                    <a:pt x="216369" y="25050"/>
                  </a:lnTo>
                  <a:lnTo>
                    <a:pt x="262508" y="3190"/>
                  </a:lnTo>
                  <a:lnTo>
                    <a:pt x="310873" y="0"/>
                  </a:lnTo>
                  <a:lnTo>
                    <a:pt x="355833" y="14763"/>
                  </a:lnTo>
                  <a:lnTo>
                    <a:pt x="391756" y="46767"/>
                  </a:lnTo>
                  <a:lnTo>
                    <a:pt x="411223" y="90751"/>
                  </a:lnTo>
                  <a:lnTo>
                    <a:pt x="411473" y="138033"/>
                  </a:lnTo>
                  <a:lnTo>
                    <a:pt x="393578" y="183052"/>
                  </a:lnTo>
                  <a:lnTo>
                    <a:pt x="358609" y="220249"/>
                  </a:lnTo>
                  <a:lnTo>
                    <a:pt x="312473" y="242183"/>
                  </a:lnTo>
                  <a:lnTo>
                    <a:pt x="264121" y="245411"/>
                  </a:lnTo>
                  <a:lnTo>
                    <a:pt x="219199" y="230661"/>
                  </a:lnTo>
                  <a:lnTo>
                    <a:pt x="183349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339436" y="611615"/>
              <a:ext cx="197622" cy="19473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9891" y="1267967"/>
              <a:ext cx="1261871" cy="121005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57427" y="1360931"/>
              <a:ext cx="1065275" cy="10226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8981" y="1514094"/>
              <a:ext cx="672084" cy="62941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98981" y="1514094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1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133957" y="1642141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19"/>
                  </a:moveTo>
                  <a:lnTo>
                    <a:pt x="175285" y="204819"/>
                  </a:lnTo>
                </a:path>
                <a:path w="412115" h="332105">
                  <a:moveTo>
                    <a:pt x="183413" y="198596"/>
                  </a:moveTo>
                  <a:lnTo>
                    <a:pt x="163873" y="154666"/>
                  </a:lnTo>
                  <a:lnTo>
                    <a:pt x="163585" y="107378"/>
                  </a:lnTo>
                  <a:lnTo>
                    <a:pt x="181466" y="62329"/>
                  </a:lnTo>
                  <a:lnTo>
                    <a:pt x="216433" y="25114"/>
                  </a:lnTo>
                  <a:lnTo>
                    <a:pt x="262570" y="3234"/>
                  </a:lnTo>
                  <a:lnTo>
                    <a:pt x="310921" y="0"/>
                  </a:lnTo>
                  <a:lnTo>
                    <a:pt x="355843" y="14720"/>
                  </a:lnTo>
                  <a:lnTo>
                    <a:pt x="391693" y="46704"/>
                  </a:lnTo>
                  <a:lnTo>
                    <a:pt x="411233" y="90707"/>
                  </a:lnTo>
                  <a:lnTo>
                    <a:pt x="411521" y="138033"/>
                  </a:lnTo>
                  <a:lnTo>
                    <a:pt x="393640" y="183096"/>
                  </a:lnTo>
                  <a:lnTo>
                    <a:pt x="358673" y="220313"/>
                  </a:lnTo>
                  <a:lnTo>
                    <a:pt x="312536" y="242190"/>
                  </a:lnTo>
                  <a:lnTo>
                    <a:pt x="264185" y="245411"/>
                  </a:lnTo>
                  <a:lnTo>
                    <a:pt x="219263" y="230653"/>
                  </a:lnTo>
                  <a:lnTo>
                    <a:pt x="183413" y="198596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23923" y="1669128"/>
              <a:ext cx="197586" cy="1947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59891" y="2313432"/>
              <a:ext cx="1261871" cy="121005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57427" y="2406395"/>
              <a:ext cx="1065275" cy="102260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8981" y="2559557"/>
              <a:ext cx="672084" cy="629412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8981" y="255955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33957" y="2687415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755"/>
                  </a:moveTo>
                  <a:lnTo>
                    <a:pt x="175285" y="204882"/>
                  </a:lnTo>
                </a:path>
                <a:path w="412115" h="332105">
                  <a:moveTo>
                    <a:pt x="183413" y="198659"/>
                  </a:moveTo>
                  <a:lnTo>
                    <a:pt x="163873" y="154674"/>
                  </a:lnTo>
                  <a:lnTo>
                    <a:pt x="163585" y="107378"/>
                  </a:lnTo>
                  <a:lnTo>
                    <a:pt x="181466" y="62321"/>
                  </a:lnTo>
                  <a:lnTo>
                    <a:pt x="216433" y="25050"/>
                  </a:lnTo>
                  <a:lnTo>
                    <a:pt x="262570" y="3190"/>
                  </a:lnTo>
                  <a:lnTo>
                    <a:pt x="310921" y="0"/>
                  </a:lnTo>
                  <a:lnTo>
                    <a:pt x="355843" y="14763"/>
                  </a:lnTo>
                  <a:lnTo>
                    <a:pt x="391693" y="46767"/>
                  </a:lnTo>
                  <a:lnTo>
                    <a:pt x="411233" y="90753"/>
                  </a:lnTo>
                  <a:lnTo>
                    <a:pt x="411521" y="138049"/>
                  </a:lnTo>
                  <a:lnTo>
                    <a:pt x="393640" y="183106"/>
                  </a:lnTo>
                  <a:lnTo>
                    <a:pt x="358673" y="220376"/>
                  </a:lnTo>
                  <a:lnTo>
                    <a:pt x="312536" y="242236"/>
                  </a:lnTo>
                  <a:lnTo>
                    <a:pt x="264185" y="245427"/>
                  </a:lnTo>
                  <a:lnTo>
                    <a:pt x="219263" y="230663"/>
                  </a:lnTo>
                  <a:lnTo>
                    <a:pt x="183413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323923" y="2714418"/>
              <a:ext cx="197586" cy="1947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072132" y="304800"/>
            <a:ext cx="4633468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Mobile</a:t>
            </a:r>
            <a:r>
              <a:rPr spc="-40" dirty="0"/>
              <a:t> </a:t>
            </a:r>
            <a:r>
              <a:rPr spc="-5" dirty="0"/>
              <a:t>Devices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072132" y="763015"/>
            <a:ext cx="4001770" cy="2884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Carlito"/>
                <a:cs typeface="Carlito"/>
              </a:rPr>
              <a:t>Take </a:t>
            </a:r>
            <a:r>
              <a:rPr sz="1800" spc="-10" dirty="0">
                <a:latin typeface="Carlito"/>
                <a:cs typeface="Carlito"/>
              </a:rPr>
              <a:t>pictures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10" dirty="0">
                <a:latin typeface="Carlito"/>
                <a:cs typeface="Carlito"/>
              </a:rPr>
              <a:t>read </a:t>
            </a:r>
            <a:r>
              <a:rPr sz="1800" spc="-5" dirty="0">
                <a:latin typeface="Carlito"/>
                <a:cs typeface="Carlito"/>
              </a:rPr>
              <a:t>bar </a:t>
            </a:r>
            <a:r>
              <a:rPr sz="1800" spc="-10" dirty="0">
                <a:latin typeface="Carlito"/>
                <a:cs typeface="Carlito"/>
              </a:rPr>
              <a:t>codes </a:t>
            </a:r>
            <a:r>
              <a:rPr sz="1800" spc="-5" dirty="0">
                <a:latin typeface="Carlito"/>
                <a:cs typeface="Carlito"/>
              </a:rPr>
              <a:t>that</a:t>
            </a:r>
            <a:r>
              <a:rPr sz="1800" spc="114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are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Carlito"/>
                <a:cs typeface="Carlito"/>
              </a:rPr>
              <a:t>linked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spc="-5" dirty="0">
                <a:latin typeface="Carlito"/>
                <a:cs typeface="Carlito"/>
              </a:rPr>
              <a:t>geospatial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databases.</a:t>
            </a:r>
            <a:endParaRPr sz="1800">
              <a:latin typeface="Carlito"/>
              <a:cs typeface="Carlito"/>
            </a:endParaRPr>
          </a:p>
          <a:p>
            <a:pPr marL="21590">
              <a:lnSpc>
                <a:spcPct val="100000"/>
              </a:lnSpc>
              <a:spcBef>
                <a:spcPts val="1035"/>
              </a:spcBef>
            </a:pPr>
            <a:r>
              <a:rPr sz="2200" b="1" spc="-10" dirty="0">
                <a:solidFill>
                  <a:srgbClr val="205868"/>
                </a:solidFill>
                <a:latin typeface="Carlito"/>
                <a:cs typeface="Carlito"/>
              </a:rPr>
              <a:t>GPS</a:t>
            </a:r>
            <a:r>
              <a:rPr sz="2200" b="1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Coordinates</a:t>
            </a:r>
            <a:endParaRPr sz="2200">
              <a:latin typeface="Carlito"/>
              <a:cs typeface="Carlito"/>
            </a:endParaRPr>
          </a:p>
          <a:p>
            <a:pPr marL="21590">
              <a:lnSpc>
                <a:spcPct val="100000"/>
              </a:lnSpc>
              <a:spcBef>
                <a:spcPts val="20"/>
              </a:spcBef>
            </a:pPr>
            <a:r>
              <a:rPr sz="1800" spc="-15" dirty="0">
                <a:latin typeface="Carlito"/>
                <a:cs typeface="Carlito"/>
              </a:rPr>
              <a:t>Attached </a:t>
            </a:r>
            <a:r>
              <a:rPr sz="1800" spc="-10" dirty="0">
                <a:latin typeface="Carlito"/>
                <a:cs typeface="Carlito"/>
              </a:rPr>
              <a:t>to </a:t>
            </a:r>
            <a:r>
              <a:rPr sz="1800" dirty="0">
                <a:latin typeface="Carlito"/>
                <a:cs typeface="Carlito"/>
              </a:rPr>
              <a:t>a </a:t>
            </a:r>
            <a:r>
              <a:rPr sz="1800" spc="-10" dirty="0">
                <a:latin typeface="Carlito"/>
                <a:cs typeface="Carlito"/>
              </a:rPr>
              <a:t>database </a:t>
            </a:r>
            <a:r>
              <a:rPr sz="1800" spc="-5" dirty="0">
                <a:latin typeface="Carlito"/>
                <a:cs typeface="Carlito"/>
              </a:rPr>
              <a:t>of </a:t>
            </a:r>
            <a:r>
              <a:rPr sz="1800" spc="-10" dirty="0">
                <a:latin typeface="Carlito"/>
                <a:cs typeface="Carlito"/>
              </a:rPr>
              <a:t>tags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that</a:t>
            </a:r>
            <a:endParaRPr sz="1800">
              <a:latin typeface="Carlito"/>
              <a:cs typeface="Carlito"/>
            </a:endParaRPr>
          </a:p>
          <a:p>
            <a:pPr marL="21590">
              <a:lnSpc>
                <a:spcPct val="100000"/>
              </a:lnSpc>
            </a:pPr>
            <a:r>
              <a:rPr sz="1800" spc="-5" dirty="0">
                <a:latin typeface="Carlito"/>
                <a:cs typeface="Carlito"/>
              </a:rPr>
              <a:t>describe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real world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objects.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200" b="1" spc="-15" dirty="0">
                <a:solidFill>
                  <a:srgbClr val="205868"/>
                </a:solidFill>
                <a:latin typeface="Carlito"/>
                <a:cs typeface="Carlito"/>
              </a:rPr>
              <a:t>Many</a:t>
            </a:r>
            <a:r>
              <a:rPr sz="2200" b="1" spc="5" dirty="0">
                <a:solidFill>
                  <a:srgbClr val="205868"/>
                </a:solidFill>
                <a:latin typeface="Carlito"/>
                <a:cs typeface="Carlito"/>
              </a:rPr>
              <a:t> </a:t>
            </a:r>
            <a:r>
              <a:rPr sz="2200" b="1" spc="-5" dirty="0">
                <a:solidFill>
                  <a:srgbClr val="205868"/>
                </a:solidFill>
                <a:latin typeface="Carlito"/>
                <a:cs typeface="Carlito"/>
              </a:rPr>
              <a:t>Uses</a:t>
            </a:r>
            <a:endParaRPr sz="220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Carlito"/>
                <a:cs typeface="Carlito"/>
              </a:rPr>
              <a:t>Museums, </a:t>
            </a:r>
            <a:r>
              <a:rPr sz="1800" spc="-15" dirty="0">
                <a:latin typeface="Carlito"/>
                <a:cs typeface="Carlito"/>
              </a:rPr>
              <a:t>conference </a:t>
            </a:r>
            <a:r>
              <a:rPr sz="1800" spc="-5" dirty="0">
                <a:latin typeface="Carlito"/>
                <a:cs typeface="Carlito"/>
              </a:rPr>
              <a:t>halls, </a:t>
            </a:r>
            <a:r>
              <a:rPr sz="1800" spc="-10" dirty="0">
                <a:latin typeface="Carlito"/>
                <a:cs typeface="Carlito"/>
              </a:rPr>
              <a:t>parks,  </a:t>
            </a:r>
            <a:r>
              <a:rPr sz="1800" spc="-5" dirty="0">
                <a:latin typeface="Carlito"/>
                <a:cs typeface="Carlito"/>
              </a:rPr>
              <a:t>businesses </a:t>
            </a:r>
            <a:r>
              <a:rPr sz="1800" dirty="0">
                <a:latin typeface="Carlito"/>
                <a:cs typeface="Carlito"/>
              </a:rPr>
              <a:t>and </a:t>
            </a:r>
            <a:r>
              <a:rPr sz="1800" spc="-5" dirty="0">
                <a:latin typeface="Carlito"/>
                <a:cs typeface="Carlito"/>
              </a:rPr>
              <a:t>other entities </a:t>
            </a:r>
            <a:r>
              <a:rPr sz="1800" spc="-10" dirty="0">
                <a:latin typeface="Carlito"/>
                <a:cs typeface="Carlito"/>
              </a:rPr>
              <a:t>are exploring  </a:t>
            </a:r>
            <a:r>
              <a:rPr sz="1800" dirty="0">
                <a:latin typeface="Carlito"/>
                <a:cs typeface="Carlito"/>
              </a:rPr>
              <a:t>these ideas </a:t>
            </a:r>
            <a:r>
              <a:rPr sz="1800" spc="-10" dirty="0">
                <a:latin typeface="Carlito"/>
                <a:cs typeface="Carlito"/>
              </a:rPr>
              <a:t>to virtualize </a:t>
            </a:r>
            <a:r>
              <a:rPr sz="1800" dirty="0">
                <a:latin typeface="Carlito"/>
                <a:cs typeface="Carlito"/>
              </a:rPr>
              <a:t>the </a:t>
            </a:r>
            <a:r>
              <a:rPr sz="1800" spc="-10" dirty="0">
                <a:latin typeface="Carlito"/>
                <a:cs typeface="Carlito"/>
              </a:rPr>
              <a:t>real</a:t>
            </a:r>
            <a:r>
              <a:rPr sz="1800" spc="30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world.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353060">
              <a:lnSpc>
                <a:spcPct val="100000"/>
              </a:lnSpc>
              <a:spcBef>
                <a:spcPts val="220"/>
              </a:spcBef>
            </a:pP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Augmented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Reality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Geo-Tagging</a:t>
            </a:r>
            <a:r>
              <a:rPr sz="18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" y="5657088"/>
            <a:ext cx="2269236" cy="78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20" dirty="0">
                <a:solidFill>
                  <a:srgbClr val="FFFFFF"/>
                </a:solidFill>
                <a:latin typeface="Carlito"/>
                <a:cs typeface="Carlito"/>
              </a:rPr>
              <a:t>PokémonGo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37004" y="345947"/>
            <a:ext cx="5450205" cy="586740"/>
            <a:chOff x="1937004" y="345947"/>
            <a:chExt cx="5450205" cy="586740"/>
          </a:xfrm>
        </p:grpSpPr>
        <p:sp>
          <p:nvSpPr>
            <p:cNvPr id="6" name="object 6"/>
            <p:cNvSpPr/>
            <p:nvPr/>
          </p:nvSpPr>
          <p:spPr>
            <a:xfrm>
              <a:off x="1984248" y="371855"/>
              <a:ext cx="5402580" cy="4754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7004" y="345947"/>
              <a:ext cx="5413248" cy="5867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0155" y="397763"/>
            <a:ext cx="5295900" cy="368935"/>
          </a:xfrm>
          <a:prstGeom prst="rect">
            <a:avLst/>
          </a:prstGeom>
          <a:solidFill>
            <a:srgbClr val="205868"/>
          </a:solidFill>
        </p:spPr>
        <p:txBody>
          <a:bodyPr vert="horz" wrap="square" lIns="0" tIns="2984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Geo-Tagging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concepts are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used in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popular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games</a:t>
            </a:r>
            <a:r>
              <a:rPr sz="1800" spc="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too!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31108" y="1353311"/>
            <a:ext cx="2122932" cy="3768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43828" y="1353311"/>
            <a:ext cx="2124455" cy="37688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3900" y="1353311"/>
            <a:ext cx="2124456" cy="37688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396" y="3689603"/>
            <a:ext cx="7272655" cy="1606550"/>
            <a:chOff x="882396" y="3689603"/>
            <a:chExt cx="7272655" cy="1606550"/>
          </a:xfrm>
        </p:grpSpPr>
        <p:sp>
          <p:nvSpPr>
            <p:cNvPr id="3" name="object 3"/>
            <p:cNvSpPr/>
            <p:nvPr/>
          </p:nvSpPr>
          <p:spPr>
            <a:xfrm>
              <a:off x="882396" y="3689603"/>
              <a:ext cx="7272528" cy="16062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9640" y="3713987"/>
              <a:ext cx="7178040" cy="1511935"/>
            </a:xfrm>
            <a:custGeom>
              <a:avLst/>
              <a:gdLst/>
              <a:ahLst/>
              <a:cxnLst/>
              <a:rect l="l" t="t" r="r" b="b"/>
              <a:pathLst>
                <a:path w="7178040" h="1511935">
                  <a:moveTo>
                    <a:pt x="7178040" y="0"/>
                  </a:moveTo>
                  <a:lnTo>
                    <a:pt x="0" y="0"/>
                  </a:lnTo>
                  <a:lnTo>
                    <a:pt x="0" y="1511808"/>
                  </a:lnTo>
                  <a:lnTo>
                    <a:pt x="7178040" y="1511808"/>
                  </a:lnTo>
                  <a:lnTo>
                    <a:pt x="7178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9640" y="3713987"/>
              <a:ext cx="7178040" cy="1511935"/>
            </a:xfrm>
            <a:custGeom>
              <a:avLst/>
              <a:gdLst/>
              <a:ahLst/>
              <a:cxnLst/>
              <a:rect l="l" t="t" r="r" b="b"/>
              <a:pathLst>
                <a:path w="7178040" h="1511935">
                  <a:moveTo>
                    <a:pt x="0" y="1511808"/>
                  </a:moveTo>
                  <a:lnTo>
                    <a:pt x="7178040" y="1511808"/>
                  </a:lnTo>
                  <a:lnTo>
                    <a:pt x="7178040" y="0"/>
                  </a:lnTo>
                  <a:lnTo>
                    <a:pt x="0" y="0"/>
                  </a:lnTo>
                  <a:lnTo>
                    <a:pt x="0" y="1511808"/>
                  </a:lnTo>
                  <a:close/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7" name="object 7"/>
            <p:cNvSpPr/>
            <p:nvPr/>
          </p:nvSpPr>
          <p:spPr>
            <a:xfrm>
              <a:off x="0" y="5600698"/>
              <a:ext cx="9144000" cy="1257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679947"/>
              <a:ext cx="9144000" cy="11780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225540"/>
              <a:ext cx="9144000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7931" y="6198106"/>
              <a:ext cx="5306568" cy="5867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40" dirty="0">
                <a:solidFill>
                  <a:srgbClr val="FFFFFF"/>
                </a:solidFill>
                <a:latin typeface="Carlito"/>
                <a:cs typeface="Carlito"/>
              </a:rPr>
              <a:t>Tools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to Accomplish </a:t>
            </a:r>
            <a:r>
              <a:rPr sz="1800" spc="-35" dirty="0">
                <a:solidFill>
                  <a:srgbClr val="FFFFFF"/>
                </a:solidFill>
                <a:latin typeface="Carlito"/>
                <a:cs typeface="Carlito"/>
              </a:rPr>
              <a:t>Tasks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(Often </a:t>
            </a:r>
            <a:r>
              <a:rPr sz="1800" spc="-15" dirty="0">
                <a:solidFill>
                  <a:srgbClr val="FFFFFF"/>
                </a:solidFill>
                <a:latin typeface="Carlito"/>
                <a:cs typeface="Carlito"/>
              </a:rPr>
              <a:t>Require</a:t>
            </a:r>
            <a:r>
              <a:rPr sz="1800" spc="1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Interaction)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" y="5657088"/>
            <a:ext cx="196596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40" dirty="0">
                <a:solidFill>
                  <a:srgbClr val="FFFFFF"/>
                </a:solidFill>
                <a:latin typeface="Carlito"/>
                <a:cs typeface="Carlito"/>
              </a:rPr>
              <a:t>Web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rlito"/>
                <a:cs typeface="Carlito"/>
              </a:rPr>
              <a:t>Apps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9891" y="210311"/>
            <a:ext cx="1277620" cy="3313429"/>
            <a:chOff x="659891" y="210311"/>
            <a:chExt cx="1277620" cy="3313429"/>
          </a:xfrm>
        </p:grpSpPr>
        <p:sp>
          <p:nvSpPr>
            <p:cNvPr id="16" name="object 16"/>
            <p:cNvSpPr/>
            <p:nvPr/>
          </p:nvSpPr>
          <p:spPr>
            <a:xfrm>
              <a:off x="675131" y="210311"/>
              <a:ext cx="1261871" cy="12100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1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1" y="787908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2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3" y="393954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1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3" y="393954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2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1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2667" y="303275"/>
              <a:ext cx="1065276" cy="10226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6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14221" y="456437"/>
              <a:ext cx="672084" cy="6294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4221" y="45643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1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1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49515" y="584676"/>
              <a:ext cx="411480" cy="332105"/>
            </a:xfrm>
            <a:custGeom>
              <a:avLst/>
              <a:gdLst/>
              <a:ahLst/>
              <a:cxnLst/>
              <a:rect l="l" t="t" r="r" b="b"/>
              <a:pathLst>
                <a:path w="411480" h="332105">
                  <a:moveTo>
                    <a:pt x="0" y="331755"/>
                  </a:moveTo>
                  <a:lnTo>
                    <a:pt x="175348" y="204882"/>
                  </a:lnTo>
                </a:path>
                <a:path w="411480" h="332105">
                  <a:moveTo>
                    <a:pt x="183349" y="198659"/>
                  </a:moveTo>
                  <a:lnTo>
                    <a:pt x="163863" y="154656"/>
                  </a:lnTo>
                  <a:lnTo>
                    <a:pt x="163569" y="107330"/>
                  </a:lnTo>
                  <a:lnTo>
                    <a:pt x="181421" y="62267"/>
                  </a:lnTo>
                  <a:lnTo>
                    <a:pt x="216369" y="25050"/>
                  </a:lnTo>
                  <a:lnTo>
                    <a:pt x="262508" y="3190"/>
                  </a:lnTo>
                  <a:lnTo>
                    <a:pt x="310873" y="0"/>
                  </a:lnTo>
                  <a:lnTo>
                    <a:pt x="355833" y="14763"/>
                  </a:lnTo>
                  <a:lnTo>
                    <a:pt x="391756" y="46767"/>
                  </a:lnTo>
                  <a:lnTo>
                    <a:pt x="411223" y="90751"/>
                  </a:lnTo>
                  <a:lnTo>
                    <a:pt x="411473" y="138033"/>
                  </a:lnTo>
                  <a:lnTo>
                    <a:pt x="393578" y="183052"/>
                  </a:lnTo>
                  <a:lnTo>
                    <a:pt x="358609" y="220249"/>
                  </a:lnTo>
                  <a:lnTo>
                    <a:pt x="312473" y="242183"/>
                  </a:lnTo>
                  <a:lnTo>
                    <a:pt x="264121" y="245411"/>
                  </a:lnTo>
                  <a:lnTo>
                    <a:pt x="219199" y="230661"/>
                  </a:lnTo>
                  <a:lnTo>
                    <a:pt x="183349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39436" y="611615"/>
              <a:ext cx="197622" cy="19473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9891" y="1267967"/>
              <a:ext cx="1261871" cy="12100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57427" y="1360931"/>
              <a:ext cx="1065275" cy="10226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98981" y="1514094"/>
              <a:ext cx="672084" cy="6294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8981" y="1514094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1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33957" y="1642141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19"/>
                  </a:moveTo>
                  <a:lnTo>
                    <a:pt x="175285" y="204819"/>
                  </a:lnTo>
                </a:path>
                <a:path w="412115" h="332105">
                  <a:moveTo>
                    <a:pt x="183413" y="198596"/>
                  </a:moveTo>
                  <a:lnTo>
                    <a:pt x="163873" y="154666"/>
                  </a:lnTo>
                  <a:lnTo>
                    <a:pt x="163585" y="107378"/>
                  </a:lnTo>
                  <a:lnTo>
                    <a:pt x="181466" y="62329"/>
                  </a:lnTo>
                  <a:lnTo>
                    <a:pt x="216433" y="25114"/>
                  </a:lnTo>
                  <a:lnTo>
                    <a:pt x="262570" y="3234"/>
                  </a:lnTo>
                  <a:lnTo>
                    <a:pt x="310921" y="0"/>
                  </a:lnTo>
                  <a:lnTo>
                    <a:pt x="355843" y="14720"/>
                  </a:lnTo>
                  <a:lnTo>
                    <a:pt x="391693" y="46704"/>
                  </a:lnTo>
                  <a:lnTo>
                    <a:pt x="411233" y="90707"/>
                  </a:lnTo>
                  <a:lnTo>
                    <a:pt x="411521" y="138033"/>
                  </a:lnTo>
                  <a:lnTo>
                    <a:pt x="393640" y="183096"/>
                  </a:lnTo>
                  <a:lnTo>
                    <a:pt x="358673" y="220313"/>
                  </a:lnTo>
                  <a:lnTo>
                    <a:pt x="312536" y="242190"/>
                  </a:lnTo>
                  <a:lnTo>
                    <a:pt x="264185" y="245411"/>
                  </a:lnTo>
                  <a:lnTo>
                    <a:pt x="219263" y="230653"/>
                  </a:lnTo>
                  <a:lnTo>
                    <a:pt x="183413" y="198596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23923" y="1669128"/>
              <a:ext cx="197586" cy="19473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59891" y="2313432"/>
              <a:ext cx="1261871" cy="121005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57427" y="2406395"/>
              <a:ext cx="1065275" cy="102260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98981" y="2559557"/>
              <a:ext cx="672084" cy="6294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98981" y="255955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133957" y="2687415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755"/>
                  </a:moveTo>
                  <a:lnTo>
                    <a:pt x="175285" y="204882"/>
                  </a:lnTo>
                </a:path>
                <a:path w="412115" h="332105">
                  <a:moveTo>
                    <a:pt x="183413" y="198659"/>
                  </a:moveTo>
                  <a:lnTo>
                    <a:pt x="163873" y="154674"/>
                  </a:lnTo>
                  <a:lnTo>
                    <a:pt x="163585" y="107378"/>
                  </a:lnTo>
                  <a:lnTo>
                    <a:pt x="181466" y="62321"/>
                  </a:lnTo>
                  <a:lnTo>
                    <a:pt x="216433" y="25050"/>
                  </a:lnTo>
                  <a:lnTo>
                    <a:pt x="262570" y="3190"/>
                  </a:lnTo>
                  <a:lnTo>
                    <a:pt x="310921" y="0"/>
                  </a:lnTo>
                  <a:lnTo>
                    <a:pt x="355843" y="14763"/>
                  </a:lnTo>
                  <a:lnTo>
                    <a:pt x="391693" y="46767"/>
                  </a:lnTo>
                  <a:lnTo>
                    <a:pt x="411233" y="90753"/>
                  </a:lnTo>
                  <a:lnTo>
                    <a:pt x="411521" y="138049"/>
                  </a:lnTo>
                  <a:lnTo>
                    <a:pt x="393640" y="183106"/>
                  </a:lnTo>
                  <a:lnTo>
                    <a:pt x="358673" y="220376"/>
                  </a:lnTo>
                  <a:lnTo>
                    <a:pt x="312536" y="242236"/>
                  </a:lnTo>
                  <a:lnTo>
                    <a:pt x="264185" y="245427"/>
                  </a:lnTo>
                  <a:lnTo>
                    <a:pt x="219263" y="230663"/>
                  </a:lnTo>
                  <a:lnTo>
                    <a:pt x="183413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23923" y="2714418"/>
              <a:ext cx="197586" cy="1947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>
            <a:spLocks noGrp="1"/>
          </p:cNvSpPr>
          <p:nvPr>
            <p:ph idx="1"/>
          </p:nvPr>
        </p:nvSpPr>
        <p:spPr>
          <a:xfrm>
            <a:off x="1752600" y="1121642"/>
            <a:ext cx="7086600" cy="19870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95"/>
              </a:spcBef>
            </a:pPr>
            <a:r>
              <a:rPr lang="en-US" spc="-5" dirty="0" smtClean="0"/>
              <a:t>    </a:t>
            </a:r>
            <a:r>
              <a:rPr spc="-5" smtClean="0"/>
              <a:t>Uses</a:t>
            </a:r>
            <a:endParaRPr spc="-5" dirty="0"/>
          </a:p>
          <a:p>
            <a:pPr marL="21590">
              <a:lnSpc>
                <a:spcPct val="100000"/>
              </a:lnSpc>
              <a:spcBef>
                <a:spcPts val="15"/>
              </a:spcBef>
            </a:pP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Hundreds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of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thousands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of </a:t>
            </a: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cross-platform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applications</a:t>
            </a:r>
            <a:r>
              <a:rPr sz="1800" b="0" spc="4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readily</a:t>
            </a:r>
            <a:endParaRPr sz="1800">
              <a:latin typeface="Carlito"/>
              <a:cs typeface="Carlito"/>
            </a:endParaRPr>
          </a:p>
          <a:p>
            <a:pPr marL="2159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available </a:t>
            </a:r>
            <a:r>
              <a:rPr sz="1800" b="0" spc="-15" dirty="0">
                <a:solidFill>
                  <a:srgbClr val="000000"/>
                </a:solidFill>
                <a:latin typeface="Carlito"/>
                <a:cs typeface="Carlito"/>
              </a:rPr>
              <a:t>for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nearly every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imaginable</a:t>
            </a:r>
            <a:r>
              <a:rPr sz="1800" b="0" spc="35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use.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pc="-10" dirty="0"/>
              <a:t>Where</a:t>
            </a:r>
            <a:r>
              <a:rPr spc="20" dirty="0"/>
              <a:t> </a:t>
            </a:r>
            <a:r>
              <a:rPr spc="-10" dirty="0"/>
              <a:t>from?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Business </a:t>
            </a: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users can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visit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the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Apple or </a:t>
            </a: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Android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App </a:t>
            </a:r>
            <a:r>
              <a:rPr sz="1800" b="0" spc="-15" dirty="0">
                <a:solidFill>
                  <a:srgbClr val="000000"/>
                </a:solidFill>
                <a:latin typeface="Carlito"/>
                <a:cs typeface="Carlito"/>
              </a:rPr>
              <a:t>store </a:t>
            </a:r>
            <a:r>
              <a:rPr sz="1800" b="0" dirty="0">
                <a:solidFill>
                  <a:srgbClr val="000000"/>
                </a:solidFill>
                <a:latin typeface="Carlito"/>
                <a:cs typeface="Carlito"/>
              </a:rPr>
              <a:t>and</a:t>
            </a:r>
            <a:r>
              <a:rPr sz="1800" b="0" spc="10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find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tools </a:t>
            </a:r>
            <a:r>
              <a:rPr sz="1800" b="0" spc="-15" dirty="0">
                <a:solidFill>
                  <a:srgbClr val="000000"/>
                </a:solidFill>
                <a:latin typeface="Carlito"/>
                <a:cs typeface="Carlito"/>
              </a:rPr>
              <a:t>for </a:t>
            </a:r>
            <a:r>
              <a:rPr sz="1800" b="0" spc="-10" dirty="0">
                <a:solidFill>
                  <a:srgbClr val="000000"/>
                </a:solidFill>
                <a:latin typeface="Carlito"/>
                <a:cs typeface="Carlito"/>
              </a:rPr>
              <a:t>tasks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using mobile</a:t>
            </a:r>
            <a:r>
              <a:rPr sz="1800" b="0" spc="20" dirty="0">
                <a:solidFill>
                  <a:srgbClr val="000000"/>
                </a:solidFill>
                <a:latin typeface="Carlito"/>
                <a:cs typeface="Carlito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Carlito"/>
                <a:cs typeface="Carlito"/>
              </a:rPr>
              <a:t>devices.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535940" y="207721"/>
            <a:ext cx="7061834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What are</a:t>
            </a:r>
            <a:r>
              <a:rPr spc="-20" dirty="0"/>
              <a:t> </a:t>
            </a:r>
            <a:r>
              <a:rPr spc="-5" dirty="0"/>
              <a:t>Apps?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072132" y="763015"/>
            <a:ext cx="59778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Apps </a:t>
            </a:r>
            <a:r>
              <a:rPr sz="1800" spc="-10" dirty="0">
                <a:latin typeface="Carlito"/>
                <a:cs typeface="Carlito"/>
              </a:rPr>
              <a:t>are </a:t>
            </a:r>
            <a:r>
              <a:rPr sz="1800" dirty="0">
                <a:latin typeface="Carlito"/>
                <a:cs typeface="Carlito"/>
              </a:rPr>
              <a:t>an </a:t>
            </a:r>
            <a:r>
              <a:rPr sz="1800" spc="-5" dirty="0">
                <a:latin typeface="Carlito"/>
                <a:cs typeface="Carlito"/>
              </a:rPr>
              <a:t>amazing </a:t>
            </a:r>
            <a:r>
              <a:rPr sz="1800" spc="-15" dirty="0">
                <a:latin typeface="Carlito"/>
                <a:cs typeface="Carlito"/>
              </a:rPr>
              <a:t>proliferation </a:t>
            </a:r>
            <a:r>
              <a:rPr sz="1800" spc="-5" dirty="0">
                <a:latin typeface="Carlito"/>
                <a:cs typeface="Carlito"/>
              </a:rPr>
              <a:t>of easy-to-use, </a:t>
            </a:r>
            <a:r>
              <a:rPr sz="1800" spc="-10" dirty="0">
                <a:latin typeface="Carlito"/>
                <a:cs typeface="Carlito"/>
              </a:rPr>
              <a:t>low-cost</a:t>
            </a:r>
            <a:r>
              <a:rPr sz="1800" spc="85" dirty="0">
                <a:latin typeface="Carlito"/>
                <a:cs typeface="Carlito"/>
              </a:rPr>
              <a:t> </a:t>
            </a:r>
            <a:r>
              <a:rPr sz="1800" spc="-10" dirty="0">
                <a:latin typeface="Carlito"/>
                <a:cs typeface="Carlito"/>
              </a:rPr>
              <a:t>tools.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Used </a:t>
            </a:r>
            <a:r>
              <a:rPr sz="1800" spc="-15" dirty="0">
                <a:latin typeface="Carlito"/>
                <a:cs typeface="Carlito"/>
              </a:rPr>
              <a:t>for </a:t>
            </a:r>
            <a:r>
              <a:rPr sz="1800" spc="-5" dirty="0">
                <a:latin typeface="Carlito"/>
                <a:cs typeface="Carlito"/>
              </a:rPr>
              <a:t>business, pleasure, or individual</a:t>
            </a:r>
            <a:r>
              <a:rPr sz="1800" spc="35" dirty="0">
                <a:latin typeface="Carlito"/>
                <a:cs typeface="Carlito"/>
              </a:rPr>
              <a:t> </a:t>
            </a:r>
            <a:r>
              <a:rPr sz="1800" spc="-20" dirty="0">
                <a:latin typeface="Carlito"/>
                <a:cs typeface="Carlito"/>
              </a:rPr>
              <a:t>productivity.</a:t>
            </a:r>
            <a:endParaRPr sz="18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263396" y="3986784"/>
            <a:ext cx="899160" cy="9052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39439" y="3995928"/>
            <a:ext cx="865632" cy="8854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67071" y="3980688"/>
            <a:ext cx="865631" cy="880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68083" y="3989832"/>
            <a:ext cx="870203" cy="8717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00698"/>
            <a:ext cx="9144000" cy="1257300"/>
            <a:chOff x="0" y="5600698"/>
            <a:chExt cx="9144000" cy="1257300"/>
          </a:xfrm>
        </p:grpSpPr>
        <p:sp>
          <p:nvSpPr>
            <p:cNvPr id="3" name="object 3"/>
            <p:cNvSpPr/>
            <p:nvPr/>
          </p:nvSpPr>
          <p:spPr>
            <a:xfrm>
              <a:off x="217931" y="6198106"/>
              <a:ext cx="3017520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240780"/>
              <a:ext cx="9144000" cy="358140"/>
            </a:xfrm>
            <a:custGeom>
              <a:avLst/>
              <a:gdLst/>
              <a:ahLst/>
              <a:cxnLst/>
              <a:rect l="l" t="t" r="r" b="b"/>
              <a:pathLst>
                <a:path w="9144000" h="358140">
                  <a:moveTo>
                    <a:pt x="9144000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9144000" y="35814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05868">
                <a:alpha val="6392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6240779"/>
            <a:ext cx="9144000" cy="35814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220"/>
              </a:spcBef>
            </a:pPr>
            <a:r>
              <a:rPr sz="1800" spc="-10" dirty="0">
                <a:solidFill>
                  <a:srgbClr val="FFFFFF"/>
                </a:solidFill>
                <a:latin typeface="Carlito"/>
                <a:cs typeface="Carlito"/>
              </a:rPr>
              <a:t>Introduction to </a:t>
            </a:r>
            <a:r>
              <a:rPr sz="1800" spc="-5" dirty="0">
                <a:solidFill>
                  <a:srgbClr val="FFFFFF"/>
                </a:solidFill>
                <a:latin typeface="Carlito"/>
                <a:cs typeface="Carlito"/>
              </a:rPr>
              <a:t>Social</a:t>
            </a:r>
            <a:r>
              <a:rPr sz="1800" spc="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800" dirty="0">
                <a:solidFill>
                  <a:srgbClr val="FFFFFF"/>
                </a:solidFill>
                <a:latin typeface="Carlito"/>
                <a:cs typeface="Carlito"/>
              </a:rPr>
              <a:t>Media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" y="5657088"/>
            <a:ext cx="3390900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5679947"/>
            <a:ext cx="9144000" cy="56134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70840">
              <a:lnSpc>
                <a:spcPct val="100000"/>
              </a:lnSpc>
              <a:spcBef>
                <a:spcPts val="480"/>
              </a:spcBef>
            </a:pPr>
            <a:r>
              <a:rPr sz="2800" b="1" spc="-15" dirty="0">
                <a:solidFill>
                  <a:srgbClr val="FFFFFF"/>
                </a:solidFill>
                <a:latin typeface="Carlito"/>
                <a:cs typeface="Carlito"/>
              </a:rPr>
              <a:t>Chapter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1</a:t>
            </a:r>
            <a:r>
              <a:rPr sz="2800" b="1" spc="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Carlito"/>
                <a:cs typeface="Carlito"/>
              </a:rPr>
              <a:t>Summary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9891" y="210311"/>
            <a:ext cx="1277620" cy="3313429"/>
            <a:chOff x="659891" y="210311"/>
            <a:chExt cx="1277620" cy="3313429"/>
          </a:xfrm>
        </p:grpSpPr>
        <p:sp>
          <p:nvSpPr>
            <p:cNvPr id="9" name="object 9"/>
            <p:cNvSpPr/>
            <p:nvPr/>
          </p:nvSpPr>
          <p:spPr>
            <a:xfrm>
              <a:off x="675131" y="210311"/>
              <a:ext cx="1261871" cy="1210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1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4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1" y="787908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2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3" y="393954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0401" y="377189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4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1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3" y="393954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2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1" y="787908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4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2667" y="303275"/>
              <a:ext cx="1065276" cy="1022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6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3459" y="45567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4221" y="456437"/>
              <a:ext cx="672084" cy="6294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14221" y="45643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1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1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9515" y="584676"/>
              <a:ext cx="411480" cy="332105"/>
            </a:xfrm>
            <a:custGeom>
              <a:avLst/>
              <a:gdLst/>
              <a:ahLst/>
              <a:cxnLst/>
              <a:rect l="l" t="t" r="r" b="b"/>
              <a:pathLst>
                <a:path w="411480" h="332105">
                  <a:moveTo>
                    <a:pt x="0" y="331755"/>
                  </a:moveTo>
                  <a:lnTo>
                    <a:pt x="175348" y="204882"/>
                  </a:lnTo>
                </a:path>
                <a:path w="411480" h="332105">
                  <a:moveTo>
                    <a:pt x="183349" y="198659"/>
                  </a:moveTo>
                  <a:lnTo>
                    <a:pt x="163863" y="154656"/>
                  </a:lnTo>
                  <a:lnTo>
                    <a:pt x="163569" y="107330"/>
                  </a:lnTo>
                  <a:lnTo>
                    <a:pt x="181421" y="62267"/>
                  </a:lnTo>
                  <a:lnTo>
                    <a:pt x="216369" y="25050"/>
                  </a:lnTo>
                  <a:lnTo>
                    <a:pt x="262508" y="3190"/>
                  </a:lnTo>
                  <a:lnTo>
                    <a:pt x="310873" y="0"/>
                  </a:lnTo>
                  <a:lnTo>
                    <a:pt x="355833" y="14763"/>
                  </a:lnTo>
                  <a:lnTo>
                    <a:pt x="391756" y="46767"/>
                  </a:lnTo>
                  <a:lnTo>
                    <a:pt x="411223" y="90751"/>
                  </a:lnTo>
                  <a:lnTo>
                    <a:pt x="411473" y="138033"/>
                  </a:lnTo>
                  <a:lnTo>
                    <a:pt x="393578" y="183052"/>
                  </a:lnTo>
                  <a:lnTo>
                    <a:pt x="358609" y="220249"/>
                  </a:lnTo>
                  <a:lnTo>
                    <a:pt x="312473" y="242183"/>
                  </a:lnTo>
                  <a:lnTo>
                    <a:pt x="264121" y="245411"/>
                  </a:lnTo>
                  <a:lnTo>
                    <a:pt x="219199" y="230661"/>
                  </a:lnTo>
                  <a:lnTo>
                    <a:pt x="183349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39436" y="611615"/>
              <a:ext cx="197622" cy="1947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9891" y="1267967"/>
              <a:ext cx="1261871" cy="121005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5161" y="1434845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57427" y="1360931"/>
              <a:ext cx="1065275" cy="1022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98219" y="1513331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98981" y="1514094"/>
              <a:ext cx="672084" cy="62941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8981" y="1514094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1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33957" y="1642141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819"/>
                  </a:moveTo>
                  <a:lnTo>
                    <a:pt x="175285" y="204819"/>
                  </a:lnTo>
                </a:path>
                <a:path w="412115" h="332105">
                  <a:moveTo>
                    <a:pt x="183413" y="198596"/>
                  </a:moveTo>
                  <a:lnTo>
                    <a:pt x="163873" y="154666"/>
                  </a:lnTo>
                  <a:lnTo>
                    <a:pt x="163585" y="107378"/>
                  </a:lnTo>
                  <a:lnTo>
                    <a:pt x="181466" y="62329"/>
                  </a:lnTo>
                  <a:lnTo>
                    <a:pt x="216433" y="25114"/>
                  </a:lnTo>
                  <a:lnTo>
                    <a:pt x="262570" y="3234"/>
                  </a:lnTo>
                  <a:lnTo>
                    <a:pt x="310921" y="0"/>
                  </a:lnTo>
                  <a:lnTo>
                    <a:pt x="355843" y="14720"/>
                  </a:lnTo>
                  <a:lnTo>
                    <a:pt x="391693" y="46704"/>
                  </a:lnTo>
                  <a:lnTo>
                    <a:pt x="411233" y="90707"/>
                  </a:lnTo>
                  <a:lnTo>
                    <a:pt x="411521" y="138033"/>
                  </a:lnTo>
                  <a:lnTo>
                    <a:pt x="393640" y="183096"/>
                  </a:lnTo>
                  <a:lnTo>
                    <a:pt x="358673" y="220313"/>
                  </a:lnTo>
                  <a:lnTo>
                    <a:pt x="312536" y="242190"/>
                  </a:lnTo>
                  <a:lnTo>
                    <a:pt x="264185" y="245411"/>
                  </a:lnTo>
                  <a:lnTo>
                    <a:pt x="219263" y="230653"/>
                  </a:lnTo>
                  <a:lnTo>
                    <a:pt x="183413" y="198596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23923" y="1669128"/>
              <a:ext cx="197586" cy="1947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9891" y="2313432"/>
              <a:ext cx="1261871" cy="12100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419862" y="0"/>
                  </a:moveTo>
                  <a:lnTo>
                    <a:pt x="370896" y="2650"/>
                  </a:lnTo>
                  <a:lnTo>
                    <a:pt x="323589" y="10405"/>
                  </a:lnTo>
                  <a:lnTo>
                    <a:pt x="278257" y="22969"/>
                  </a:lnTo>
                  <a:lnTo>
                    <a:pt x="235214" y="40046"/>
                  </a:lnTo>
                  <a:lnTo>
                    <a:pt x="194776" y="61339"/>
                  </a:lnTo>
                  <a:lnTo>
                    <a:pt x="157257" y="86554"/>
                  </a:lnTo>
                  <a:lnTo>
                    <a:pt x="122972" y="115395"/>
                  </a:lnTo>
                  <a:lnTo>
                    <a:pt x="92237" y="147565"/>
                  </a:lnTo>
                  <a:lnTo>
                    <a:pt x="65366" y="182770"/>
                  </a:lnTo>
                  <a:lnTo>
                    <a:pt x="42674" y="220713"/>
                  </a:lnTo>
                  <a:lnTo>
                    <a:pt x="24476" y="261098"/>
                  </a:lnTo>
                  <a:lnTo>
                    <a:pt x="11088" y="303631"/>
                  </a:lnTo>
                  <a:lnTo>
                    <a:pt x="2824" y="348015"/>
                  </a:lnTo>
                  <a:lnTo>
                    <a:pt x="0" y="393953"/>
                  </a:lnTo>
                  <a:lnTo>
                    <a:pt x="2824" y="439892"/>
                  </a:lnTo>
                  <a:lnTo>
                    <a:pt x="11088" y="484276"/>
                  </a:lnTo>
                  <a:lnTo>
                    <a:pt x="24476" y="526809"/>
                  </a:lnTo>
                  <a:lnTo>
                    <a:pt x="42674" y="567194"/>
                  </a:lnTo>
                  <a:lnTo>
                    <a:pt x="65366" y="605137"/>
                  </a:lnTo>
                  <a:lnTo>
                    <a:pt x="92237" y="640342"/>
                  </a:lnTo>
                  <a:lnTo>
                    <a:pt x="122972" y="672512"/>
                  </a:lnTo>
                  <a:lnTo>
                    <a:pt x="157257" y="701353"/>
                  </a:lnTo>
                  <a:lnTo>
                    <a:pt x="194776" y="726568"/>
                  </a:lnTo>
                  <a:lnTo>
                    <a:pt x="235214" y="747861"/>
                  </a:lnTo>
                  <a:lnTo>
                    <a:pt x="278257" y="764938"/>
                  </a:lnTo>
                  <a:lnTo>
                    <a:pt x="323589" y="777502"/>
                  </a:lnTo>
                  <a:lnTo>
                    <a:pt x="370896" y="785257"/>
                  </a:lnTo>
                  <a:lnTo>
                    <a:pt x="419862" y="787907"/>
                  </a:lnTo>
                  <a:lnTo>
                    <a:pt x="468830" y="785257"/>
                  </a:lnTo>
                  <a:lnTo>
                    <a:pt x="516138" y="777502"/>
                  </a:lnTo>
                  <a:lnTo>
                    <a:pt x="561471" y="764938"/>
                  </a:lnTo>
                  <a:lnTo>
                    <a:pt x="604514" y="747861"/>
                  </a:lnTo>
                  <a:lnTo>
                    <a:pt x="644953" y="726568"/>
                  </a:lnTo>
                  <a:lnTo>
                    <a:pt x="682472" y="701353"/>
                  </a:lnTo>
                  <a:lnTo>
                    <a:pt x="716756" y="672512"/>
                  </a:lnTo>
                  <a:lnTo>
                    <a:pt x="747490" y="640342"/>
                  </a:lnTo>
                  <a:lnTo>
                    <a:pt x="774361" y="605137"/>
                  </a:lnTo>
                  <a:lnTo>
                    <a:pt x="797051" y="567194"/>
                  </a:lnTo>
                  <a:lnTo>
                    <a:pt x="815248" y="526809"/>
                  </a:lnTo>
                  <a:lnTo>
                    <a:pt x="828636" y="484276"/>
                  </a:lnTo>
                  <a:lnTo>
                    <a:pt x="836899" y="439892"/>
                  </a:lnTo>
                  <a:lnTo>
                    <a:pt x="839724" y="393953"/>
                  </a:lnTo>
                  <a:lnTo>
                    <a:pt x="836899" y="348015"/>
                  </a:lnTo>
                  <a:lnTo>
                    <a:pt x="828636" y="303631"/>
                  </a:lnTo>
                  <a:lnTo>
                    <a:pt x="815248" y="261098"/>
                  </a:lnTo>
                  <a:lnTo>
                    <a:pt x="797051" y="220713"/>
                  </a:lnTo>
                  <a:lnTo>
                    <a:pt x="774361" y="182770"/>
                  </a:lnTo>
                  <a:lnTo>
                    <a:pt x="747490" y="147565"/>
                  </a:lnTo>
                  <a:lnTo>
                    <a:pt x="716756" y="115395"/>
                  </a:lnTo>
                  <a:lnTo>
                    <a:pt x="682472" y="86554"/>
                  </a:lnTo>
                  <a:lnTo>
                    <a:pt x="644953" y="61339"/>
                  </a:lnTo>
                  <a:lnTo>
                    <a:pt x="604514" y="40046"/>
                  </a:lnTo>
                  <a:lnTo>
                    <a:pt x="561471" y="22969"/>
                  </a:lnTo>
                  <a:lnTo>
                    <a:pt x="516138" y="10405"/>
                  </a:lnTo>
                  <a:lnTo>
                    <a:pt x="468830" y="2650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15161" y="2480310"/>
              <a:ext cx="840105" cy="788035"/>
            </a:xfrm>
            <a:custGeom>
              <a:avLst/>
              <a:gdLst/>
              <a:ahLst/>
              <a:cxnLst/>
              <a:rect l="l" t="t" r="r" b="b"/>
              <a:pathLst>
                <a:path w="840105" h="788035">
                  <a:moveTo>
                    <a:pt x="0" y="393953"/>
                  </a:moveTo>
                  <a:lnTo>
                    <a:pt x="2824" y="348015"/>
                  </a:lnTo>
                  <a:lnTo>
                    <a:pt x="11088" y="303631"/>
                  </a:lnTo>
                  <a:lnTo>
                    <a:pt x="24476" y="261098"/>
                  </a:lnTo>
                  <a:lnTo>
                    <a:pt x="42674" y="220713"/>
                  </a:lnTo>
                  <a:lnTo>
                    <a:pt x="65366" y="182770"/>
                  </a:lnTo>
                  <a:lnTo>
                    <a:pt x="92237" y="147565"/>
                  </a:lnTo>
                  <a:lnTo>
                    <a:pt x="122972" y="115395"/>
                  </a:lnTo>
                  <a:lnTo>
                    <a:pt x="157257" y="86554"/>
                  </a:lnTo>
                  <a:lnTo>
                    <a:pt x="194776" y="61339"/>
                  </a:lnTo>
                  <a:lnTo>
                    <a:pt x="235214" y="40046"/>
                  </a:lnTo>
                  <a:lnTo>
                    <a:pt x="278257" y="22969"/>
                  </a:lnTo>
                  <a:lnTo>
                    <a:pt x="323589" y="10405"/>
                  </a:lnTo>
                  <a:lnTo>
                    <a:pt x="370896" y="2650"/>
                  </a:lnTo>
                  <a:lnTo>
                    <a:pt x="419862" y="0"/>
                  </a:lnTo>
                  <a:lnTo>
                    <a:pt x="468830" y="2650"/>
                  </a:lnTo>
                  <a:lnTo>
                    <a:pt x="516138" y="10405"/>
                  </a:lnTo>
                  <a:lnTo>
                    <a:pt x="561471" y="22969"/>
                  </a:lnTo>
                  <a:lnTo>
                    <a:pt x="604514" y="40046"/>
                  </a:lnTo>
                  <a:lnTo>
                    <a:pt x="644953" y="61339"/>
                  </a:lnTo>
                  <a:lnTo>
                    <a:pt x="682472" y="86554"/>
                  </a:lnTo>
                  <a:lnTo>
                    <a:pt x="716756" y="115395"/>
                  </a:lnTo>
                  <a:lnTo>
                    <a:pt x="747490" y="147565"/>
                  </a:lnTo>
                  <a:lnTo>
                    <a:pt x="774361" y="182770"/>
                  </a:lnTo>
                  <a:lnTo>
                    <a:pt x="797051" y="220713"/>
                  </a:lnTo>
                  <a:lnTo>
                    <a:pt x="815248" y="261098"/>
                  </a:lnTo>
                  <a:lnTo>
                    <a:pt x="828636" y="303631"/>
                  </a:lnTo>
                  <a:lnTo>
                    <a:pt x="836899" y="348015"/>
                  </a:lnTo>
                  <a:lnTo>
                    <a:pt x="839724" y="393953"/>
                  </a:lnTo>
                  <a:lnTo>
                    <a:pt x="836899" y="439892"/>
                  </a:lnTo>
                  <a:lnTo>
                    <a:pt x="828636" y="484276"/>
                  </a:lnTo>
                  <a:lnTo>
                    <a:pt x="815248" y="526809"/>
                  </a:lnTo>
                  <a:lnTo>
                    <a:pt x="797051" y="567194"/>
                  </a:lnTo>
                  <a:lnTo>
                    <a:pt x="774361" y="605137"/>
                  </a:lnTo>
                  <a:lnTo>
                    <a:pt x="747490" y="640342"/>
                  </a:lnTo>
                  <a:lnTo>
                    <a:pt x="716756" y="672512"/>
                  </a:lnTo>
                  <a:lnTo>
                    <a:pt x="682472" y="701353"/>
                  </a:lnTo>
                  <a:lnTo>
                    <a:pt x="644953" y="726568"/>
                  </a:lnTo>
                  <a:lnTo>
                    <a:pt x="604514" y="747861"/>
                  </a:lnTo>
                  <a:lnTo>
                    <a:pt x="561471" y="764938"/>
                  </a:lnTo>
                  <a:lnTo>
                    <a:pt x="516138" y="777502"/>
                  </a:lnTo>
                  <a:lnTo>
                    <a:pt x="468830" y="785257"/>
                  </a:lnTo>
                  <a:lnTo>
                    <a:pt x="419862" y="787907"/>
                  </a:lnTo>
                  <a:lnTo>
                    <a:pt x="370896" y="785257"/>
                  </a:lnTo>
                  <a:lnTo>
                    <a:pt x="323589" y="777502"/>
                  </a:lnTo>
                  <a:lnTo>
                    <a:pt x="278257" y="764938"/>
                  </a:lnTo>
                  <a:lnTo>
                    <a:pt x="235214" y="747861"/>
                  </a:lnTo>
                  <a:lnTo>
                    <a:pt x="194776" y="726568"/>
                  </a:lnTo>
                  <a:lnTo>
                    <a:pt x="157257" y="701353"/>
                  </a:lnTo>
                  <a:lnTo>
                    <a:pt x="122972" y="672512"/>
                  </a:lnTo>
                  <a:lnTo>
                    <a:pt x="92237" y="640342"/>
                  </a:lnTo>
                  <a:lnTo>
                    <a:pt x="65366" y="605137"/>
                  </a:lnTo>
                  <a:lnTo>
                    <a:pt x="42674" y="567194"/>
                  </a:lnTo>
                  <a:lnTo>
                    <a:pt x="24476" y="526809"/>
                  </a:lnTo>
                  <a:lnTo>
                    <a:pt x="11088" y="484276"/>
                  </a:lnTo>
                  <a:lnTo>
                    <a:pt x="2824" y="439892"/>
                  </a:lnTo>
                  <a:lnTo>
                    <a:pt x="0" y="393953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57427" y="2406395"/>
              <a:ext cx="1065275" cy="1022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336042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5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2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4" y="314705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8219" y="255879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98981" y="2559557"/>
              <a:ext cx="672084" cy="6294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98981" y="255955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19">
                  <a:moveTo>
                    <a:pt x="0" y="314705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2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4" y="314705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2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5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33957" y="2687415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5">
                  <a:moveTo>
                    <a:pt x="0" y="331755"/>
                  </a:moveTo>
                  <a:lnTo>
                    <a:pt x="175285" y="204882"/>
                  </a:lnTo>
                </a:path>
                <a:path w="412115" h="332105">
                  <a:moveTo>
                    <a:pt x="183413" y="198659"/>
                  </a:moveTo>
                  <a:lnTo>
                    <a:pt x="163873" y="154674"/>
                  </a:lnTo>
                  <a:lnTo>
                    <a:pt x="163585" y="107378"/>
                  </a:lnTo>
                  <a:lnTo>
                    <a:pt x="181466" y="62321"/>
                  </a:lnTo>
                  <a:lnTo>
                    <a:pt x="216433" y="25050"/>
                  </a:lnTo>
                  <a:lnTo>
                    <a:pt x="262570" y="3190"/>
                  </a:lnTo>
                  <a:lnTo>
                    <a:pt x="310921" y="0"/>
                  </a:lnTo>
                  <a:lnTo>
                    <a:pt x="355843" y="14763"/>
                  </a:lnTo>
                  <a:lnTo>
                    <a:pt x="391693" y="46767"/>
                  </a:lnTo>
                  <a:lnTo>
                    <a:pt x="411233" y="90753"/>
                  </a:lnTo>
                  <a:lnTo>
                    <a:pt x="411521" y="138049"/>
                  </a:lnTo>
                  <a:lnTo>
                    <a:pt x="393640" y="183106"/>
                  </a:lnTo>
                  <a:lnTo>
                    <a:pt x="358673" y="220376"/>
                  </a:lnTo>
                  <a:lnTo>
                    <a:pt x="312536" y="242236"/>
                  </a:lnTo>
                  <a:lnTo>
                    <a:pt x="264185" y="245427"/>
                  </a:lnTo>
                  <a:lnTo>
                    <a:pt x="219263" y="230663"/>
                  </a:lnTo>
                  <a:lnTo>
                    <a:pt x="183413" y="198659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23923" y="2714418"/>
              <a:ext cx="197586" cy="1947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72132" y="426211"/>
            <a:ext cx="4544060" cy="472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3304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Carlito"/>
                <a:cs typeface="Carlito"/>
              </a:rPr>
              <a:t>Business </a:t>
            </a:r>
            <a:r>
              <a:rPr sz="2200" spc="-10" dirty="0">
                <a:latin typeface="Carlito"/>
                <a:cs typeface="Carlito"/>
              </a:rPr>
              <a:t>practices are </a:t>
            </a:r>
            <a:r>
              <a:rPr sz="2200" spc="-15" dirty="0">
                <a:latin typeface="Carlito"/>
                <a:cs typeface="Carlito"/>
              </a:rPr>
              <a:t>transformed </a:t>
            </a:r>
            <a:r>
              <a:rPr sz="2200" spc="-10" dirty="0">
                <a:latin typeface="Carlito"/>
                <a:cs typeface="Carlito"/>
              </a:rPr>
              <a:t>by  </a:t>
            </a:r>
            <a:r>
              <a:rPr sz="2200" spc="-5" dirty="0">
                <a:latin typeface="Carlito"/>
                <a:cs typeface="Carlito"/>
              </a:rPr>
              <a:t>emerging capabilities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10" dirty="0">
                <a:latin typeface="Carlito"/>
                <a:cs typeface="Carlito"/>
              </a:rPr>
              <a:t>Internet </a:t>
            </a:r>
            <a:r>
              <a:rPr sz="2200" spc="-5" dirty="0">
                <a:latin typeface="Carlito"/>
                <a:cs typeface="Carlito"/>
              </a:rPr>
              <a:t>and  </a:t>
            </a:r>
            <a:r>
              <a:rPr sz="2200" spc="-25" dirty="0">
                <a:latin typeface="Carlito"/>
                <a:cs typeface="Carlito"/>
              </a:rPr>
              <a:t>Web</a:t>
            </a:r>
            <a:r>
              <a:rPr sz="1800" spc="-25" dirty="0">
                <a:latin typeface="Carlito"/>
                <a:cs typeface="Carlito"/>
              </a:rPr>
              <a:t>.</a:t>
            </a:r>
            <a:endParaRPr sz="1800">
              <a:latin typeface="Carlito"/>
              <a:cs typeface="Carlito"/>
            </a:endParaRPr>
          </a:p>
          <a:p>
            <a:pPr marL="12700" marR="146050">
              <a:lnSpc>
                <a:spcPct val="100000"/>
              </a:lnSpc>
              <a:spcBef>
                <a:spcPts val="770"/>
              </a:spcBef>
            </a:pPr>
            <a:r>
              <a:rPr sz="2200" spc="-15" dirty="0">
                <a:latin typeface="Carlito"/>
                <a:cs typeface="Carlito"/>
              </a:rPr>
              <a:t>Recent </a:t>
            </a:r>
            <a:r>
              <a:rPr sz="2200" spc="-10" dirty="0">
                <a:latin typeface="Carlito"/>
                <a:cs typeface="Carlito"/>
              </a:rPr>
              <a:t>changes are </a:t>
            </a:r>
            <a:r>
              <a:rPr sz="2200" spc="-15" dirty="0">
                <a:latin typeface="Carlito"/>
                <a:cs typeface="Carlito"/>
              </a:rPr>
              <a:t>related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30" dirty="0">
                <a:latin typeface="Carlito"/>
                <a:cs typeface="Carlito"/>
              </a:rPr>
              <a:t>Web </a:t>
            </a:r>
            <a:r>
              <a:rPr sz="2200" spc="-5" dirty="0">
                <a:latin typeface="Carlito"/>
                <a:cs typeface="Carlito"/>
              </a:rPr>
              <a:t>2.0  and the use </a:t>
            </a:r>
            <a:r>
              <a:rPr sz="2200" dirty="0">
                <a:latin typeface="Carlito"/>
                <a:cs typeface="Carlito"/>
              </a:rPr>
              <a:t>of </a:t>
            </a:r>
            <a:r>
              <a:rPr sz="2200" spc="-5" dirty="0">
                <a:latin typeface="Carlito"/>
                <a:cs typeface="Carlito"/>
              </a:rPr>
              <a:t>mobile smart</a:t>
            </a:r>
            <a:r>
              <a:rPr sz="220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devices.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Carlito"/>
              <a:cs typeface="Carlito"/>
            </a:endParaRPr>
          </a:p>
          <a:p>
            <a:pPr marL="12700" marR="222250">
              <a:lnSpc>
                <a:spcPct val="100000"/>
              </a:lnSpc>
            </a:pPr>
            <a:r>
              <a:rPr sz="2200" spc="-30" dirty="0">
                <a:latin typeface="Carlito"/>
                <a:cs typeface="Carlito"/>
              </a:rPr>
              <a:t>Web </a:t>
            </a:r>
            <a:r>
              <a:rPr sz="2200" spc="-5" dirty="0">
                <a:latin typeface="Carlito"/>
                <a:cs typeface="Carlito"/>
              </a:rPr>
              <a:t>2.0 includes: </a:t>
            </a:r>
            <a:r>
              <a:rPr sz="2200" spc="-10" dirty="0">
                <a:latin typeface="Carlito"/>
                <a:cs typeface="Carlito"/>
              </a:rPr>
              <a:t>(1) </a:t>
            </a:r>
            <a:r>
              <a:rPr sz="2200" spc="-5" dirty="0">
                <a:latin typeface="Carlito"/>
                <a:cs typeface="Carlito"/>
              </a:rPr>
              <a:t>social media, </a:t>
            </a:r>
            <a:r>
              <a:rPr sz="2200" spc="-10" dirty="0">
                <a:latin typeface="Carlito"/>
                <a:cs typeface="Carlito"/>
              </a:rPr>
              <a:t>(2)  filtering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recommendations, (3)  </a:t>
            </a:r>
            <a:r>
              <a:rPr sz="2200" spc="-20" dirty="0">
                <a:latin typeface="Carlito"/>
                <a:cs typeface="Carlito"/>
              </a:rPr>
              <a:t>content </a:t>
            </a:r>
            <a:r>
              <a:rPr sz="2200" dirty="0">
                <a:latin typeface="Carlito"/>
                <a:cs typeface="Carlito"/>
              </a:rPr>
              <a:t>sharing, </a:t>
            </a:r>
            <a:r>
              <a:rPr sz="2200" spc="-5" dirty="0">
                <a:latin typeface="Carlito"/>
                <a:cs typeface="Carlito"/>
              </a:rPr>
              <a:t>and (4) </a:t>
            </a:r>
            <a:r>
              <a:rPr sz="2200" spc="-30" dirty="0">
                <a:latin typeface="Carlito"/>
                <a:cs typeface="Carlito"/>
              </a:rPr>
              <a:t>Web</a:t>
            </a:r>
            <a:r>
              <a:rPr sz="2200" spc="25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apps.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50">
              <a:latin typeface="Carlito"/>
              <a:cs typeface="Carlito"/>
            </a:endParaRPr>
          </a:p>
          <a:p>
            <a:pPr marL="12700" marR="5080">
              <a:lnSpc>
                <a:spcPct val="100000"/>
              </a:lnSpc>
            </a:pPr>
            <a:r>
              <a:rPr sz="2200" spc="-5" dirty="0">
                <a:latin typeface="Carlito"/>
                <a:cs typeface="Carlito"/>
              </a:rPr>
              <a:t>These technologies </a:t>
            </a:r>
            <a:r>
              <a:rPr sz="2200" spc="-20" dirty="0">
                <a:latin typeface="Carlito"/>
                <a:cs typeface="Carlito"/>
              </a:rPr>
              <a:t>force </a:t>
            </a:r>
            <a:r>
              <a:rPr sz="2200" spc="-15" dirty="0">
                <a:latin typeface="Carlito"/>
                <a:cs typeface="Carlito"/>
              </a:rPr>
              <a:t>organizations 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rethink </a:t>
            </a:r>
            <a:r>
              <a:rPr sz="2200" spc="-5" dirty="0">
                <a:latin typeface="Carlito"/>
                <a:cs typeface="Carlito"/>
              </a:rPr>
              <a:t>their business </a:t>
            </a:r>
            <a:r>
              <a:rPr sz="2200" spc="-10" dirty="0">
                <a:latin typeface="Carlito"/>
                <a:cs typeface="Carlito"/>
              </a:rPr>
              <a:t>operations </a:t>
            </a:r>
            <a:r>
              <a:rPr sz="2200" spc="-5" dirty="0">
                <a:latin typeface="Carlito"/>
                <a:cs typeface="Carlito"/>
              </a:rPr>
              <a:t>and  </a:t>
            </a:r>
            <a:r>
              <a:rPr sz="2200" spc="-10" dirty="0">
                <a:latin typeface="Carlito"/>
                <a:cs typeface="Carlito"/>
              </a:rPr>
              <a:t>how </a:t>
            </a:r>
            <a:r>
              <a:rPr sz="2200" spc="-20" dirty="0">
                <a:latin typeface="Carlito"/>
                <a:cs typeface="Carlito"/>
              </a:rPr>
              <a:t>to </a:t>
            </a:r>
            <a:r>
              <a:rPr sz="2200" spc="-10" dirty="0">
                <a:latin typeface="Carlito"/>
                <a:cs typeface="Carlito"/>
              </a:rPr>
              <a:t>connect </a:t>
            </a:r>
            <a:r>
              <a:rPr sz="2200" spc="-5" dirty="0">
                <a:latin typeface="Carlito"/>
                <a:cs typeface="Carlito"/>
              </a:rPr>
              <a:t>with </a:t>
            </a:r>
            <a:r>
              <a:rPr sz="2200" spc="-15" dirty="0">
                <a:latin typeface="Carlito"/>
                <a:cs typeface="Carlito"/>
              </a:rPr>
              <a:t>customers,  </a:t>
            </a:r>
            <a:r>
              <a:rPr sz="2200" spc="-5" dirty="0">
                <a:latin typeface="Carlito"/>
                <a:cs typeface="Carlito"/>
              </a:rPr>
              <a:t>employees and</a:t>
            </a:r>
            <a:r>
              <a:rPr sz="2200" spc="2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stakeholders.</a:t>
            </a:r>
            <a:endParaRPr sz="2200">
              <a:latin typeface="Carlito"/>
              <a:cs typeface="Carlito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53795" y="3624071"/>
            <a:ext cx="1262380" cy="1209040"/>
            <a:chOff x="653795" y="3624071"/>
            <a:chExt cx="1262380" cy="1209040"/>
          </a:xfrm>
        </p:grpSpPr>
        <p:sp>
          <p:nvSpPr>
            <p:cNvPr id="41" name="object 41"/>
            <p:cNvSpPr/>
            <p:nvPr/>
          </p:nvSpPr>
          <p:spPr>
            <a:xfrm>
              <a:off x="653795" y="3624071"/>
              <a:ext cx="1261872" cy="12085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09065" y="3790949"/>
              <a:ext cx="840105" cy="786765"/>
            </a:xfrm>
            <a:custGeom>
              <a:avLst/>
              <a:gdLst/>
              <a:ahLst/>
              <a:cxnLst/>
              <a:rect l="l" t="t" r="r" b="b"/>
              <a:pathLst>
                <a:path w="840105" h="786764">
                  <a:moveTo>
                    <a:pt x="419862" y="0"/>
                  </a:moveTo>
                  <a:lnTo>
                    <a:pt x="370896" y="2645"/>
                  </a:lnTo>
                  <a:lnTo>
                    <a:pt x="323589" y="10383"/>
                  </a:lnTo>
                  <a:lnTo>
                    <a:pt x="278257" y="22920"/>
                  </a:lnTo>
                  <a:lnTo>
                    <a:pt x="235214" y="39961"/>
                  </a:lnTo>
                  <a:lnTo>
                    <a:pt x="194776" y="61211"/>
                  </a:lnTo>
                  <a:lnTo>
                    <a:pt x="157257" y="86374"/>
                  </a:lnTo>
                  <a:lnTo>
                    <a:pt x="122972" y="115157"/>
                  </a:lnTo>
                  <a:lnTo>
                    <a:pt x="92237" y="147263"/>
                  </a:lnTo>
                  <a:lnTo>
                    <a:pt x="65366" y="182399"/>
                  </a:lnTo>
                  <a:lnTo>
                    <a:pt x="42674" y="220269"/>
                  </a:lnTo>
                  <a:lnTo>
                    <a:pt x="24476" y="260578"/>
                  </a:lnTo>
                  <a:lnTo>
                    <a:pt x="11088" y="303031"/>
                  </a:lnTo>
                  <a:lnTo>
                    <a:pt x="2824" y="347334"/>
                  </a:lnTo>
                  <a:lnTo>
                    <a:pt x="0" y="393192"/>
                  </a:lnTo>
                  <a:lnTo>
                    <a:pt x="2824" y="439049"/>
                  </a:lnTo>
                  <a:lnTo>
                    <a:pt x="11088" y="483352"/>
                  </a:lnTo>
                  <a:lnTo>
                    <a:pt x="24476" y="525805"/>
                  </a:lnTo>
                  <a:lnTo>
                    <a:pt x="42674" y="566114"/>
                  </a:lnTo>
                  <a:lnTo>
                    <a:pt x="65366" y="603984"/>
                  </a:lnTo>
                  <a:lnTo>
                    <a:pt x="92237" y="639120"/>
                  </a:lnTo>
                  <a:lnTo>
                    <a:pt x="122972" y="671226"/>
                  </a:lnTo>
                  <a:lnTo>
                    <a:pt x="157257" y="700009"/>
                  </a:lnTo>
                  <a:lnTo>
                    <a:pt x="194776" y="725172"/>
                  </a:lnTo>
                  <a:lnTo>
                    <a:pt x="235214" y="746422"/>
                  </a:lnTo>
                  <a:lnTo>
                    <a:pt x="278257" y="763463"/>
                  </a:lnTo>
                  <a:lnTo>
                    <a:pt x="323589" y="776000"/>
                  </a:lnTo>
                  <a:lnTo>
                    <a:pt x="370896" y="783738"/>
                  </a:lnTo>
                  <a:lnTo>
                    <a:pt x="419862" y="786383"/>
                  </a:lnTo>
                  <a:lnTo>
                    <a:pt x="468830" y="783738"/>
                  </a:lnTo>
                  <a:lnTo>
                    <a:pt x="516138" y="776000"/>
                  </a:lnTo>
                  <a:lnTo>
                    <a:pt x="561471" y="763463"/>
                  </a:lnTo>
                  <a:lnTo>
                    <a:pt x="604514" y="746422"/>
                  </a:lnTo>
                  <a:lnTo>
                    <a:pt x="644953" y="725172"/>
                  </a:lnTo>
                  <a:lnTo>
                    <a:pt x="682472" y="700009"/>
                  </a:lnTo>
                  <a:lnTo>
                    <a:pt x="716756" y="671226"/>
                  </a:lnTo>
                  <a:lnTo>
                    <a:pt x="747490" y="639120"/>
                  </a:lnTo>
                  <a:lnTo>
                    <a:pt x="774361" y="603984"/>
                  </a:lnTo>
                  <a:lnTo>
                    <a:pt x="797052" y="566114"/>
                  </a:lnTo>
                  <a:lnTo>
                    <a:pt x="815248" y="525805"/>
                  </a:lnTo>
                  <a:lnTo>
                    <a:pt x="828636" y="483352"/>
                  </a:lnTo>
                  <a:lnTo>
                    <a:pt x="836899" y="439049"/>
                  </a:lnTo>
                  <a:lnTo>
                    <a:pt x="839723" y="393192"/>
                  </a:lnTo>
                  <a:lnTo>
                    <a:pt x="836899" y="347334"/>
                  </a:lnTo>
                  <a:lnTo>
                    <a:pt x="828636" y="303031"/>
                  </a:lnTo>
                  <a:lnTo>
                    <a:pt x="815248" y="260578"/>
                  </a:lnTo>
                  <a:lnTo>
                    <a:pt x="797051" y="220269"/>
                  </a:lnTo>
                  <a:lnTo>
                    <a:pt x="774361" y="182399"/>
                  </a:lnTo>
                  <a:lnTo>
                    <a:pt x="747490" y="147263"/>
                  </a:lnTo>
                  <a:lnTo>
                    <a:pt x="716756" y="115157"/>
                  </a:lnTo>
                  <a:lnTo>
                    <a:pt x="682472" y="86374"/>
                  </a:lnTo>
                  <a:lnTo>
                    <a:pt x="644953" y="61211"/>
                  </a:lnTo>
                  <a:lnTo>
                    <a:pt x="604514" y="39961"/>
                  </a:lnTo>
                  <a:lnTo>
                    <a:pt x="561471" y="22920"/>
                  </a:lnTo>
                  <a:lnTo>
                    <a:pt x="516138" y="10383"/>
                  </a:lnTo>
                  <a:lnTo>
                    <a:pt x="468830" y="2645"/>
                  </a:lnTo>
                  <a:lnTo>
                    <a:pt x="4198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9065" y="3790949"/>
              <a:ext cx="840105" cy="786765"/>
            </a:xfrm>
            <a:custGeom>
              <a:avLst/>
              <a:gdLst/>
              <a:ahLst/>
              <a:cxnLst/>
              <a:rect l="l" t="t" r="r" b="b"/>
              <a:pathLst>
                <a:path w="840105" h="786764">
                  <a:moveTo>
                    <a:pt x="0" y="393192"/>
                  </a:moveTo>
                  <a:lnTo>
                    <a:pt x="2824" y="347334"/>
                  </a:lnTo>
                  <a:lnTo>
                    <a:pt x="11088" y="303031"/>
                  </a:lnTo>
                  <a:lnTo>
                    <a:pt x="24476" y="260578"/>
                  </a:lnTo>
                  <a:lnTo>
                    <a:pt x="42674" y="220269"/>
                  </a:lnTo>
                  <a:lnTo>
                    <a:pt x="65366" y="182399"/>
                  </a:lnTo>
                  <a:lnTo>
                    <a:pt x="92237" y="147263"/>
                  </a:lnTo>
                  <a:lnTo>
                    <a:pt x="122972" y="115157"/>
                  </a:lnTo>
                  <a:lnTo>
                    <a:pt x="157257" y="86374"/>
                  </a:lnTo>
                  <a:lnTo>
                    <a:pt x="194776" y="61211"/>
                  </a:lnTo>
                  <a:lnTo>
                    <a:pt x="235214" y="39961"/>
                  </a:lnTo>
                  <a:lnTo>
                    <a:pt x="278257" y="22920"/>
                  </a:lnTo>
                  <a:lnTo>
                    <a:pt x="323589" y="10383"/>
                  </a:lnTo>
                  <a:lnTo>
                    <a:pt x="370896" y="2645"/>
                  </a:lnTo>
                  <a:lnTo>
                    <a:pt x="419862" y="0"/>
                  </a:lnTo>
                  <a:lnTo>
                    <a:pt x="468830" y="2645"/>
                  </a:lnTo>
                  <a:lnTo>
                    <a:pt x="516138" y="10383"/>
                  </a:lnTo>
                  <a:lnTo>
                    <a:pt x="561471" y="22920"/>
                  </a:lnTo>
                  <a:lnTo>
                    <a:pt x="604514" y="39961"/>
                  </a:lnTo>
                  <a:lnTo>
                    <a:pt x="644953" y="61211"/>
                  </a:lnTo>
                  <a:lnTo>
                    <a:pt x="682472" y="86374"/>
                  </a:lnTo>
                  <a:lnTo>
                    <a:pt x="716756" y="115157"/>
                  </a:lnTo>
                  <a:lnTo>
                    <a:pt x="747490" y="147263"/>
                  </a:lnTo>
                  <a:lnTo>
                    <a:pt x="774361" y="182399"/>
                  </a:lnTo>
                  <a:lnTo>
                    <a:pt x="797051" y="220269"/>
                  </a:lnTo>
                  <a:lnTo>
                    <a:pt x="815248" y="260578"/>
                  </a:lnTo>
                  <a:lnTo>
                    <a:pt x="828636" y="303031"/>
                  </a:lnTo>
                  <a:lnTo>
                    <a:pt x="836899" y="347334"/>
                  </a:lnTo>
                  <a:lnTo>
                    <a:pt x="839723" y="393192"/>
                  </a:lnTo>
                  <a:lnTo>
                    <a:pt x="836899" y="439049"/>
                  </a:lnTo>
                  <a:lnTo>
                    <a:pt x="828636" y="483352"/>
                  </a:lnTo>
                  <a:lnTo>
                    <a:pt x="815248" y="525805"/>
                  </a:lnTo>
                  <a:lnTo>
                    <a:pt x="797052" y="566114"/>
                  </a:lnTo>
                  <a:lnTo>
                    <a:pt x="774361" y="603984"/>
                  </a:lnTo>
                  <a:lnTo>
                    <a:pt x="747490" y="639120"/>
                  </a:lnTo>
                  <a:lnTo>
                    <a:pt x="716756" y="671226"/>
                  </a:lnTo>
                  <a:lnTo>
                    <a:pt x="682472" y="700009"/>
                  </a:lnTo>
                  <a:lnTo>
                    <a:pt x="644953" y="725172"/>
                  </a:lnTo>
                  <a:lnTo>
                    <a:pt x="604514" y="746422"/>
                  </a:lnTo>
                  <a:lnTo>
                    <a:pt x="561471" y="763463"/>
                  </a:lnTo>
                  <a:lnTo>
                    <a:pt x="516138" y="776000"/>
                  </a:lnTo>
                  <a:lnTo>
                    <a:pt x="468830" y="783738"/>
                  </a:lnTo>
                  <a:lnTo>
                    <a:pt x="419862" y="786383"/>
                  </a:lnTo>
                  <a:lnTo>
                    <a:pt x="370896" y="783738"/>
                  </a:lnTo>
                  <a:lnTo>
                    <a:pt x="323589" y="776000"/>
                  </a:lnTo>
                  <a:lnTo>
                    <a:pt x="278257" y="763463"/>
                  </a:lnTo>
                  <a:lnTo>
                    <a:pt x="235214" y="746422"/>
                  </a:lnTo>
                  <a:lnTo>
                    <a:pt x="194776" y="725172"/>
                  </a:lnTo>
                  <a:lnTo>
                    <a:pt x="157257" y="700009"/>
                  </a:lnTo>
                  <a:lnTo>
                    <a:pt x="122972" y="671226"/>
                  </a:lnTo>
                  <a:lnTo>
                    <a:pt x="92237" y="639120"/>
                  </a:lnTo>
                  <a:lnTo>
                    <a:pt x="65366" y="603984"/>
                  </a:lnTo>
                  <a:lnTo>
                    <a:pt x="42674" y="566114"/>
                  </a:lnTo>
                  <a:lnTo>
                    <a:pt x="24476" y="525805"/>
                  </a:lnTo>
                  <a:lnTo>
                    <a:pt x="11088" y="483352"/>
                  </a:lnTo>
                  <a:lnTo>
                    <a:pt x="2824" y="439049"/>
                  </a:lnTo>
                  <a:lnTo>
                    <a:pt x="0" y="393192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51331" y="3717035"/>
              <a:ext cx="1065276" cy="10226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92123" y="386943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20">
                  <a:moveTo>
                    <a:pt x="336041" y="0"/>
                  </a:moveTo>
                  <a:lnTo>
                    <a:pt x="286385" y="3410"/>
                  </a:lnTo>
                  <a:lnTo>
                    <a:pt x="238990" y="13319"/>
                  </a:lnTo>
                  <a:lnTo>
                    <a:pt x="194377" y="29240"/>
                  </a:lnTo>
                  <a:lnTo>
                    <a:pt x="153066" y="50687"/>
                  </a:lnTo>
                  <a:lnTo>
                    <a:pt x="115576" y="77173"/>
                  </a:lnTo>
                  <a:lnTo>
                    <a:pt x="82427" y="108213"/>
                  </a:lnTo>
                  <a:lnTo>
                    <a:pt x="54139" y="143320"/>
                  </a:lnTo>
                  <a:lnTo>
                    <a:pt x="31233" y="182009"/>
                  </a:lnTo>
                  <a:lnTo>
                    <a:pt x="14228" y="223794"/>
                  </a:lnTo>
                  <a:lnTo>
                    <a:pt x="3643" y="268188"/>
                  </a:lnTo>
                  <a:lnTo>
                    <a:pt x="0" y="314706"/>
                  </a:lnTo>
                  <a:lnTo>
                    <a:pt x="3643" y="361223"/>
                  </a:lnTo>
                  <a:lnTo>
                    <a:pt x="14228" y="405617"/>
                  </a:lnTo>
                  <a:lnTo>
                    <a:pt x="31233" y="447402"/>
                  </a:lnTo>
                  <a:lnTo>
                    <a:pt x="54139" y="486091"/>
                  </a:lnTo>
                  <a:lnTo>
                    <a:pt x="82427" y="521198"/>
                  </a:lnTo>
                  <a:lnTo>
                    <a:pt x="115576" y="552238"/>
                  </a:lnTo>
                  <a:lnTo>
                    <a:pt x="153066" y="578724"/>
                  </a:lnTo>
                  <a:lnTo>
                    <a:pt x="194377" y="600171"/>
                  </a:lnTo>
                  <a:lnTo>
                    <a:pt x="238990" y="616092"/>
                  </a:lnTo>
                  <a:lnTo>
                    <a:pt x="286385" y="626001"/>
                  </a:lnTo>
                  <a:lnTo>
                    <a:pt x="336041" y="629412"/>
                  </a:lnTo>
                  <a:lnTo>
                    <a:pt x="385689" y="626001"/>
                  </a:lnTo>
                  <a:lnTo>
                    <a:pt x="433079" y="616092"/>
                  </a:lnTo>
                  <a:lnTo>
                    <a:pt x="477689" y="600171"/>
                  </a:lnTo>
                  <a:lnTo>
                    <a:pt x="519001" y="578724"/>
                  </a:lnTo>
                  <a:lnTo>
                    <a:pt x="556492" y="552238"/>
                  </a:lnTo>
                  <a:lnTo>
                    <a:pt x="589643" y="521198"/>
                  </a:lnTo>
                  <a:lnTo>
                    <a:pt x="617934" y="486091"/>
                  </a:lnTo>
                  <a:lnTo>
                    <a:pt x="640844" y="447402"/>
                  </a:lnTo>
                  <a:lnTo>
                    <a:pt x="657852" y="405617"/>
                  </a:lnTo>
                  <a:lnTo>
                    <a:pt x="668439" y="361223"/>
                  </a:lnTo>
                  <a:lnTo>
                    <a:pt x="672083" y="314706"/>
                  </a:lnTo>
                  <a:lnTo>
                    <a:pt x="668439" y="268188"/>
                  </a:lnTo>
                  <a:lnTo>
                    <a:pt x="657852" y="223794"/>
                  </a:lnTo>
                  <a:lnTo>
                    <a:pt x="640844" y="182009"/>
                  </a:lnTo>
                  <a:lnTo>
                    <a:pt x="617934" y="143320"/>
                  </a:lnTo>
                  <a:lnTo>
                    <a:pt x="589643" y="108213"/>
                  </a:lnTo>
                  <a:lnTo>
                    <a:pt x="556492" y="77173"/>
                  </a:lnTo>
                  <a:lnTo>
                    <a:pt x="519001" y="50687"/>
                  </a:lnTo>
                  <a:lnTo>
                    <a:pt x="477689" y="29240"/>
                  </a:lnTo>
                  <a:lnTo>
                    <a:pt x="433079" y="13319"/>
                  </a:lnTo>
                  <a:lnTo>
                    <a:pt x="385689" y="3410"/>
                  </a:lnTo>
                  <a:lnTo>
                    <a:pt x="3360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92123" y="3869435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20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1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3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1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914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92886" y="3870197"/>
              <a:ext cx="672083" cy="6294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2886" y="3870197"/>
              <a:ext cx="672465" cy="629920"/>
            </a:xfrm>
            <a:custGeom>
              <a:avLst/>
              <a:gdLst/>
              <a:ahLst/>
              <a:cxnLst/>
              <a:rect l="l" t="t" r="r" b="b"/>
              <a:pathLst>
                <a:path w="672464" h="629920">
                  <a:moveTo>
                    <a:pt x="0" y="314706"/>
                  </a:moveTo>
                  <a:lnTo>
                    <a:pt x="3643" y="268188"/>
                  </a:lnTo>
                  <a:lnTo>
                    <a:pt x="14228" y="223794"/>
                  </a:lnTo>
                  <a:lnTo>
                    <a:pt x="31233" y="182009"/>
                  </a:lnTo>
                  <a:lnTo>
                    <a:pt x="54139" y="143320"/>
                  </a:lnTo>
                  <a:lnTo>
                    <a:pt x="82427" y="108213"/>
                  </a:lnTo>
                  <a:lnTo>
                    <a:pt x="115576" y="77173"/>
                  </a:lnTo>
                  <a:lnTo>
                    <a:pt x="153066" y="50687"/>
                  </a:lnTo>
                  <a:lnTo>
                    <a:pt x="194377" y="29240"/>
                  </a:lnTo>
                  <a:lnTo>
                    <a:pt x="238990" y="13319"/>
                  </a:lnTo>
                  <a:lnTo>
                    <a:pt x="286385" y="3410"/>
                  </a:lnTo>
                  <a:lnTo>
                    <a:pt x="336041" y="0"/>
                  </a:lnTo>
                  <a:lnTo>
                    <a:pt x="385689" y="3410"/>
                  </a:lnTo>
                  <a:lnTo>
                    <a:pt x="433079" y="13319"/>
                  </a:lnTo>
                  <a:lnTo>
                    <a:pt x="477689" y="29240"/>
                  </a:lnTo>
                  <a:lnTo>
                    <a:pt x="519001" y="50687"/>
                  </a:lnTo>
                  <a:lnTo>
                    <a:pt x="556492" y="77173"/>
                  </a:lnTo>
                  <a:lnTo>
                    <a:pt x="589643" y="108213"/>
                  </a:lnTo>
                  <a:lnTo>
                    <a:pt x="617934" y="143320"/>
                  </a:lnTo>
                  <a:lnTo>
                    <a:pt x="640844" y="182009"/>
                  </a:lnTo>
                  <a:lnTo>
                    <a:pt x="657852" y="223794"/>
                  </a:lnTo>
                  <a:lnTo>
                    <a:pt x="668439" y="268188"/>
                  </a:lnTo>
                  <a:lnTo>
                    <a:pt x="672083" y="314706"/>
                  </a:lnTo>
                  <a:lnTo>
                    <a:pt x="668439" y="361223"/>
                  </a:lnTo>
                  <a:lnTo>
                    <a:pt x="657852" y="405617"/>
                  </a:lnTo>
                  <a:lnTo>
                    <a:pt x="640844" y="447402"/>
                  </a:lnTo>
                  <a:lnTo>
                    <a:pt x="617934" y="486091"/>
                  </a:lnTo>
                  <a:lnTo>
                    <a:pt x="589643" y="521198"/>
                  </a:lnTo>
                  <a:lnTo>
                    <a:pt x="556492" y="552238"/>
                  </a:lnTo>
                  <a:lnTo>
                    <a:pt x="519001" y="578724"/>
                  </a:lnTo>
                  <a:lnTo>
                    <a:pt x="477689" y="600171"/>
                  </a:lnTo>
                  <a:lnTo>
                    <a:pt x="433079" y="616092"/>
                  </a:lnTo>
                  <a:lnTo>
                    <a:pt x="385689" y="626001"/>
                  </a:lnTo>
                  <a:lnTo>
                    <a:pt x="336041" y="629412"/>
                  </a:lnTo>
                  <a:lnTo>
                    <a:pt x="286385" y="626001"/>
                  </a:lnTo>
                  <a:lnTo>
                    <a:pt x="238990" y="616092"/>
                  </a:lnTo>
                  <a:lnTo>
                    <a:pt x="194377" y="600171"/>
                  </a:lnTo>
                  <a:lnTo>
                    <a:pt x="153066" y="578724"/>
                  </a:lnTo>
                  <a:lnTo>
                    <a:pt x="115576" y="552238"/>
                  </a:lnTo>
                  <a:lnTo>
                    <a:pt x="82427" y="521198"/>
                  </a:lnTo>
                  <a:lnTo>
                    <a:pt x="54139" y="486091"/>
                  </a:lnTo>
                  <a:lnTo>
                    <a:pt x="31233" y="447402"/>
                  </a:lnTo>
                  <a:lnTo>
                    <a:pt x="14228" y="405617"/>
                  </a:lnTo>
                  <a:lnTo>
                    <a:pt x="3643" y="361223"/>
                  </a:lnTo>
                  <a:lnTo>
                    <a:pt x="0" y="314706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127874" y="3998007"/>
              <a:ext cx="412115" cy="332105"/>
            </a:xfrm>
            <a:custGeom>
              <a:avLst/>
              <a:gdLst/>
              <a:ahLst/>
              <a:cxnLst/>
              <a:rect l="l" t="t" r="r" b="b"/>
              <a:pathLst>
                <a:path w="412115" h="332104">
                  <a:moveTo>
                    <a:pt x="0" y="331803"/>
                  </a:moveTo>
                  <a:lnTo>
                    <a:pt x="175272" y="204803"/>
                  </a:lnTo>
                </a:path>
                <a:path w="412115" h="332104">
                  <a:moveTo>
                    <a:pt x="183400" y="198580"/>
                  </a:moveTo>
                  <a:lnTo>
                    <a:pt x="163860" y="154650"/>
                  </a:lnTo>
                  <a:lnTo>
                    <a:pt x="163572" y="107362"/>
                  </a:lnTo>
                  <a:lnTo>
                    <a:pt x="181454" y="62313"/>
                  </a:lnTo>
                  <a:lnTo>
                    <a:pt x="216420" y="25098"/>
                  </a:lnTo>
                  <a:lnTo>
                    <a:pt x="262557" y="3220"/>
                  </a:lnTo>
                  <a:lnTo>
                    <a:pt x="310908" y="0"/>
                  </a:lnTo>
                  <a:lnTo>
                    <a:pt x="355830" y="14757"/>
                  </a:lnTo>
                  <a:lnTo>
                    <a:pt x="391680" y="46815"/>
                  </a:lnTo>
                  <a:lnTo>
                    <a:pt x="411220" y="90745"/>
                  </a:lnTo>
                  <a:lnTo>
                    <a:pt x="411508" y="138033"/>
                  </a:lnTo>
                  <a:lnTo>
                    <a:pt x="393627" y="183082"/>
                  </a:lnTo>
                  <a:lnTo>
                    <a:pt x="358660" y="220297"/>
                  </a:lnTo>
                  <a:lnTo>
                    <a:pt x="312523" y="242175"/>
                  </a:lnTo>
                  <a:lnTo>
                    <a:pt x="264172" y="245395"/>
                  </a:lnTo>
                  <a:lnTo>
                    <a:pt x="219250" y="230637"/>
                  </a:lnTo>
                  <a:lnTo>
                    <a:pt x="183400" y="198580"/>
                  </a:lnTo>
                  <a:close/>
                </a:path>
              </a:pathLst>
            </a:custGeom>
            <a:ln w="4603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317829" y="4024978"/>
              <a:ext cx="197584" cy="19473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6489191" y="1892807"/>
            <a:ext cx="2375916" cy="2180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272" y="233172"/>
            <a:ext cx="7229856" cy="599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99413" y="6303975"/>
            <a:ext cx="6431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Contact: </a:t>
            </a:r>
            <a:r>
              <a:rPr sz="1800" spc="-15" dirty="0">
                <a:latin typeface="Carlito"/>
                <a:cs typeface="Carlito"/>
              </a:rPr>
              <a:t>Roger </a:t>
            </a:r>
            <a:r>
              <a:rPr sz="1800" spc="-20" dirty="0">
                <a:latin typeface="Carlito"/>
                <a:cs typeface="Carlito"/>
              </a:rPr>
              <a:t>McHaney, </a:t>
            </a:r>
            <a:r>
              <a:rPr sz="1800" spc="-5" dirty="0">
                <a:latin typeface="Carlito"/>
                <a:cs typeface="Carlito"/>
              </a:rPr>
              <a:t>Kansas </a:t>
            </a:r>
            <a:r>
              <a:rPr sz="1800" spc="-20" dirty="0">
                <a:latin typeface="Carlito"/>
                <a:cs typeface="Carlito"/>
              </a:rPr>
              <a:t>State University,</a:t>
            </a:r>
            <a:r>
              <a:rPr sz="1800" spc="1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  <a:hlinkClick r:id="rId4"/>
              </a:rPr>
              <a:t>mchaney@ksu.edu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9375" y="3276600"/>
            <a:ext cx="5448679" cy="1319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02283"/>
            <a:ext cx="7776209" cy="3683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15" dirty="0">
                <a:latin typeface="Times New Roman"/>
                <a:cs typeface="Times New Roman"/>
              </a:rPr>
              <a:t>There are </a:t>
            </a:r>
            <a:r>
              <a:rPr sz="2400" b="1" dirty="0">
                <a:latin typeface="Times New Roman"/>
                <a:cs typeface="Times New Roman"/>
              </a:rPr>
              <a:t>four </a:t>
            </a:r>
            <a:r>
              <a:rPr sz="2400" b="1" spc="-20" dirty="0">
                <a:latin typeface="Times New Roman"/>
                <a:cs typeface="Times New Roman"/>
              </a:rPr>
              <a:t>‘I’s </a:t>
            </a:r>
            <a:r>
              <a:rPr sz="2400" b="1" dirty="0">
                <a:latin typeface="Times New Roman"/>
                <a:cs typeface="Times New Roman"/>
              </a:rPr>
              <a:t>in </a:t>
            </a:r>
            <a:r>
              <a:rPr sz="2400" b="1" spc="-60" dirty="0">
                <a:latin typeface="Times New Roman"/>
                <a:cs typeface="Times New Roman"/>
              </a:rPr>
              <a:t>ICTs </a:t>
            </a:r>
            <a:r>
              <a:rPr sz="2400" b="1" dirty="0">
                <a:latin typeface="Times New Roman"/>
                <a:cs typeface="Times New Roman"/>
              </a:rPr>
              <a:t>as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under</a:t>
            </a:r>
            <a:endParaRPr sz="2400">
              <a:latin typeface="Times New Roman"/>
              <a:cs typeface="Times New Roman"/>
            </a:endParaRPr>
          </a:p>
          <a:p>
            <a:pPr marL="12700" marR="55244" indent="76200">
              <a:lnSpc>
                <a:spcPct val="100000"/>
              </a:lnSpc>
              <a:spcBef>
                <a:spcPts val="575"/>
              </a:spcBef>
              <a:buFont typeface="Times New Roman"/>
              <a:buAutoNum type="arabicPeriod"/>
              <a:tabLst>
                <a:tab pos="393700" algn="l"/>
              </a:tabLst>
            </a:pPr>
            <a:r>
              <a:rPr sz="2400" b="1" dirty="0">
                <a:latin typeface="Times New Roman"/>
                <a:cs typeface="Times New Roman"/>
              </a:rPr>
              <a:t>Information: </a:t>
            </a:r>
            <a:r>
              <a:rPr sz="2400" dirty="0">
                <a:latin typeface="Times New Roman"/>
                <a:cs typeface="Times New Roman"/>
              </a:rPr>
              <a:t>Ideal entity or </a:t>
            </a:r>
            <a:r>
              <a:rPr sz="2400" spc="-5" dirty="0">
                <a:latin typeface="Times New Roman"/>
                <a:cs typeface="Times New Roman"/>
              </a:rPr>
              <a:t>essence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something,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thought,  proposition,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concept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80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Interactivity: </a:t>
            </a:r>
            <a:r>
              <a:rPr sz="2400" dirty="0">
                <a:latin typeface="Times New Roman"/>
                <a:cs typeface="Times New Roman"/>
              </a:rPr>
              <a:t>It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dialogue that occurs between a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human  </a:t>
            </a:r>
            <a:r>
              <a:rPr sz="2400" dirty="0">
                <a:latin typeface="Times New Roman"/>
                <a:cs typeface="Times New Roman"/>
              </a:rPr>
              <a:t>being and a </a:t>
            </a:r>
            <a:r>
              <a:rPr sz="2400" spc="-5" dirty="0">
                <a:latin typeface="Times New Roman"/>
                <a:cs typeface="Times New Roman"/>
              </a:rPr>
              <a:t>computer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programme</a:t>
            </a:r>
            <a:endParaRPr sz="2400">
              <a:latin typeface="Times New Roman"/>
              <a:cs typeface="Times New Roman"/>
            </a:endParaRPr>
          </a:p>
          <a:p>
            <a:pPr marL="12700" marR="283210">
              <a:lnSpc>
                <a:spcPct val="100000"/>
              </a:lnSpc>
              <a:spcBef>
                <a:spcPts val="575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Identity: </a:t>
            </a:r>
            <a:r>
              <a:rPr sz="2400" dirty="0">
                <a:latin typeface="Times New Roman"/>
                <a:cs typeface="Times New Roman"/>
              </a:rPr>
              <a:t>Social identity that an internet user establishes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online </a:t>
            </a:r>
            <a:r>
              <a:rPr sz="2400" spc="-5" dirty="0">
                <a:latin typeface="Times New Roman"/>
                <a:cs typeface="Times New Roman"/>
              </a:rPr>
              <a:t>communities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websites</a:t>
            </a:r>
            <a:endParaRPr sz="2400">
              <a:latin typeface="Times New Roman"/>
              <a:cs typeface="Times New Roman"/>
            </a:endParaRPr>
          </a:p>
          <a:p>
            <a:pPr marL="12700" marR="565785">
              <a:lnSpc>
                <a:spcPct val="100000"/>
              </a:lnSpc>
              <a:spcBef>
                <a:spcPts val="580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Informatics: </a:t>
            </a:r>
            <a:r>
              <a:rPr sz="2400" spc="-5" dirty="0">
                <a:latin typeface="Times New Roman"/>
                <a:cs typeface="Times New Roman"/>
              </a:rPr>
              <a:t>Academic field encompassing information  </a:t>
            </a:r>
            <a:r>
              <a:rPr sz="2400" dirty="0">
                <a:latin typeface="Times New Roman"/>
                <a:cs typeface="Times New Roman"/>
              </a:rPr>
              <a:t>science, </a:t>
            </a:r>
            <a:r>
              <a:rPr sz="2400" spc="-5" dirty="0">
                <a:latin typeface="Times New Roman"/>
                <a:cs typeface="Times New Roman"/>
              </a:rPr>
              <a:t>information </a:t>
            </a:r>
            <a:r>
              <a:rPr sz="2400" dirty="0">
                <a:latin typeface="Times New Roman"/>
                <a:cs typeface="Times New Roman"/>
              </a:rPr>
              <a:t>technology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78733"/>
            <a:ext cx="7893684" cy="258572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Times New Roman"/>
                <a:cs typeface="Times New Roman"/>
              </a:rPr>
              <a:t>There are four </a:t>
            </a:r>
            <a:r>
              <a:rPr sz="2400" spc="-35" dirty="0">
                <a:latin typeface="Times New Roman"/>
                <a:cs typeface="Times New Roman"/>
              </a:rPr>
              <a:t>‘C’s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45" dirty="0">
                <a:latin typeface="Times New Roman"/>
                <a:cs typeface="Times New Roman"/>
              </a:rPr>
              <a:t>ICTs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under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Connectivity: </a:t>
            </a:r>
            <a:r>
              <a:rPr sz="2400" dirty="0">
                <a:latin typeface="Times New Roman"/>
                <a:cs typeface="Times New Roman"/>
              </a:rPr>
              <a:t>Access to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information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Capability: </a:t>
            </a:r>
            <a:r>
              <a:rPr sz="2400" spc="-9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use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new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tools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Content: </a:t>
            </a:r>
            <a:r>
              <a:rPr sz="2400" dirty="0">
                <a:latin typeface="Times New Roman"/>
                <a:cs typeface="Times New Roman"/>
              </a:rPr>
              <a:t>Relevant, useful </a:t>
            </a:r>
            <a:r>
              <a:rPr sz="2400" spc="-5" dirty="0">
                <a:latin typeface="Times New Roman"/>
                <a:cs typeface="Times New Roman"/>
              </a:rPr>
              <a:t>forms, </a:t>
            </a:r>
            <a:r>
              <a:rPr sz="2400" dirty="0">
                <a:latin typeface="Times New Roman"/>
                <a:cs typeface="Times New Roman"/>
              </a:rPr>
              <a:t>need based, life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experiences  of the learners, local language, good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quality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Font typeface="Times New Roman"/>
              <a:buAutoNum type="arabicPeriod"/>
              <a:tabLst>
                <a:tab pos="317500" algn="l"/>
              </a:tabLst>
            </a:pPr>
            <a:r>
              <a:rPr sz="2400" b="1" dirty="0">
                <a:latin typeface="Times New Roman"/>
                <a:cs typeface="Times New Roman"/>
              </a:rPr>
              <a:t>Cost: </a:t>
            </a:r>
            <a:r>
              <a:rPr sz="2400" dirty="0">
                <a:latin typeface="Times New Roman"/>
                <a:cs typeface="Times New Roman"/>
              </a:rPr>
              <a:t>Significantly </a:t>
            </a:r>
            <a:r>
              <a:rPr sz="2400" spc="-5" dirty="0">
                <a:latin typeface="Times New Roman"/>
                <a:cs typeface="Times New Roman"/>
              </a:rPr>
              <a:t>facilitating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adoption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4866" y="2524455"/>
            <a:ext cx="62617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ICT -</a:t>
            </a:r>
            <a:r>
              <a:rPr sz="5400" spc="-190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Characteristics</a:t>
            </a:r>
            <a:endParaRPr sz="5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635" y="375284"/>
            <a:ext cx="19697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000000"/>
                </a:solidFill>
              </a:rPr>
              <a:t>Effectiveness: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834339" y="785774"/>
            <a:ext cx="2760345" cy="525843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155700" indent="-22923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Times New Roman"/>
                <a:cs typeface="Times New Roman"/>
              </a:rPr>
              <a:t>Most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interactive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Fewer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errors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Times New Roman"/>
                <a:cs typeface="Times New Roman"/>
              </a:rPr>
              <a:t>Customized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Personalized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Archivable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10" dirty="0">
                <a:latin typeface="Times New Roman"/>
                <a:cs typeface="Times New Roman"/>
              </a:rPr>
              <a:t>Transparent</a:t>
            </a:r>
            <a:endParaRPr sz="1900">
              <a:latin typeface="Times New Roman"/>
              <a:cs typeface="Times New Roman"/>
            </a:endParaRPr>
          </a:p>
          <a:p>
            <a:pPr marL="94615">
              <a:lnSpc>
                <a:spcPct val="100000"/>
              </a:lnSpc>
              <a:spcBef>
                <a:spcPts val="285"/>
              </a:spcBef>
            </a:pPr>
            <a:r>
              <a:rPr sz="2600" b="1" spc="-5" dirty="0">
                <a:latin typeface="Times New Roman"/>
                <a:cs typeface="Times New Roman"/>
              </a:rPr>
              <a:t>Efficiency:</a:t>
            </a:r>
            <a:endParaRPr sz="26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Faster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Cheaper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Fewer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steps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Less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people</a:t>
            </a:r>
            <a:endParaRPr sz="19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900" spc="-5" dirty="0">
                <a:latin typeface="Times New Roman"/>
                <a:cs typeface="Times New Roman"/>
              </a:rPr>
              <a:t>Less paper</a:t>
            </a:r>
            <a:r>
              <a:rPr sz="1900" spc="-5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work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Innovation</a:t>
            </a:r>
            <a:endParaRPr sz="22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New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products</a:t>
            </a:r>
            <a:endParaRPr sz="1800">
              <a:latin typeface="Times New Roman"/>
              <a:cs typeface="Times New Roman"/>
            </a:endParaRPr>
          </a:p>
          <a:p>
            <a:pPr marL="1155700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1800" spc="-5" dirty="0">
                <a:latin typeface="Times New Roman"/>
                <a:cs typeface="Times New Roman"/>
              </a:rPr>
              <a:t>New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techniques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3042" y="695401"/>
            <a:ext cx="31381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ICT -</a:t>
            </a:r>
            <a:r>
              <a:rPr sz="5400" spc="-200" dirty="0">
                <a:solidFill>
                  <a:srgbClr val="000000"/>
                </a:solidFill>
              </a:rPr>
              <a:t> </a:t>
            </a:r>
            <a:r>
              <a:rPr sz="5400" dirty="0">
                <a:solidFill>
                  <a:srgbClr val="000000"/>
                </a:solidFill>
              </a:rPr>
              <a:t>Uses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995068" y="1929892"/>
            <a:ext cx="5321478" cy="3748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65479"/>
            <a:ext cx="799020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ICT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technologies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are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used</a:t>
            </a:r>
            <a:r>
              <a:rPr sz="24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for: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18859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Applications for corporations (airlines, insurance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companies,  internet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banking)</a:t>
            </a:r>
            <a:endParaRPr sz="2400">
              <a:latin typeface="Times New Roman"/>
              <a:cs typeface="Times New Roman"/>
            </a:endParaRPr>
          </a:p>
          <a:p>
            <a:pPr marL="355600" marR="53467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Applications for state </a:t>
            </a:r>
            <a:r>
              <a:rPr sz="2400" spc="-5" dirty="0">
                <a:latin typeface="Times New Roman"/>
                <a:cs typeface="Times New Roman"/>
              </a:rPr>
              <a:t>organizations </a:t>
            </a:r>
            <a:r>
              <a:rPr sz="2400" dirty="0">
                <a:latin typeface="Times New Roman"/>
                <a:cs typeface="Times New Roman"/>
              </a:rPr>
              <a:t>(electronic voting,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tax  refund)</a:t>
            </a:r>
            <a:endParaRPr sz="2400">
              <a:latin typeface="Times New Roman"/>
              <a:cs typeface="Times New Roman"/>
            </a:endParaRPr>
          </a:p>
          <a:p>
            <a:pPr marL="355600" marR="442595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Applications for healthcare (data about patients,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diagnostic  tools and </a:t>
            </a:r>
            <a:r>
              <a:rPr sz="2400" spc="-5" dirty="0">
                <a:latin typeface="Times New Roman"/>
                <a:cs typeface="Times New Roman"/>
              </a:rPr>
              <a:t>instruments, </a:t>
            </a:r>
            <a:r>
              <a:rPr sz="2400" dirty="0">
                <a:latin typeface="Times New Roman"/>
                <a:cs typeface="Times New Roman"/>
              </a:rPr>
              <a:t>special </a:t>
            </a:r>
            <a:r>
              <a:rPr sz="2400" spc="-5" dirty="0">
                <a:latin typeface="Times New Roman"/>
                <a:cs typeface="Times New Roman"/>
              </a:rPr>
              <a:t>surgical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equipment)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Applications for education </a:t>
            </a:r>
            <a:r>
              <a:rPr sz="2400" spc="-5" dirty="0">
                <a:latin typeface="Times New Roman"/>
                <a:cs typeface="Times New Roman"/>
              </a:rPr>
              <a:t>(computer </a:t>
            </a:r>
            <a:r>
              <a:rPr sz="2400" dirty="0">
                <a:latin typeface="Times New Roman"/>
                <a:cs typeface="Times New Roman"/>
              </a:rPr>
              <a:t>based training -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distance  learning, e-learning): adaptive learning </a:t>
            </a:r>
            <a:r>
              <a:rPr sz="2400" spc="-5" dirty="0">
                <a:latin typeface="Times New Roman"/>
                <a:cs typeface="Times New Roman"/>
              </a:rPr>
              <a:t>time, </a:t>
            </a:r>
            <a:r>
              <a:rPr sz="2400" dirty="0">
                <a:latin typeface="Times New Roman"/>
                <a:cs typeface="Times New Roman"/>
              </a:rPr>
              <a:t>flexible learning  location, </a:t>
            </a:r>
            <a:r>
              <a:rPr sz="2400" spc="-5" dirty="0">
                <a:latin typeface="Times New Roman"/>
                <a:cs typeface="Times New Roman"/>
              </a:rPr>
              <a:t>multimedia </a:t>
            </a:r>
            <a:r>
              <a:rPr sz="2400" dirty="0">
                <a:latin typeface="Times New Roman"/>
                <a:cs typeface="Times New Roman"/>
              </a:rPr>
              <a:t>learning experience,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etc.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185</TotalTime>
  <Words>1439</Words>
  <Application>Microsoft Office PowerPoint</Application>
  <PresentationFormat>On-screen Show (4:3)</PresentationFormat>
  <Paragraphs>204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ICT- IMPORTANCE,  TOOLS,DEVELOPMENT AND  APPLICATION OF ICT TOOLS  INCLUDING INFORMATION</vt:lpstr>
      <vt:lpstr>INFORMATION AND  COMMUNICATION  TECHNOLOGY - DEFINITIONS</vt:lpstr>
      <vt:lpstr>Slide 3</vt:lpstr>
      <vt:lpstr>Slide 4</vt:lpstr>
      <vt:lpstr>Slide 5</vt:lpstr>
      <vt:lpstr>ICT - Characteristics</vt:lpstr>
      <vt:lpstr>Effectiveness:</vt:lpstr>
      <vt:lpstr>ICT - Uses</vt:lpstr>
      <vt:lpstr>Slide 9</vt:lpstr>
      <vt:lpstr>Slide 10</vt:lpstr>
      <vt:lpstr>Slide 11</vt:lpstr>
      <vt:lpstr>Role of ICT in health care</vt:lpstr>
      <vt:lpstr>Slide 13</vt:lpstr>
      <vt:lpstr>Slide 14</vt:lpstr>
      <vt:lpstr>Advantages of ICTs</vt:lpstr>
      <vt:lpstr>Limitations of ICTs</vt:lpstr>
      <vt:lpstr>Slide 17</vt:lpstr>
      <vt:lpstr>Slide 18</vt:lpstr>
      <vt:lpstr>Web 2.0</vt:lpstr>
      <vt:lpstr>Web 2.0</vt:lpstr>
      <vt:lpstr>Slide 21</vt:lpstr>
      <vt:lpstr>Slide 22</vt:lpstr>
      <vt:lpstr>Slide 23</vt:lpstr>
      <vt:lpstr>Social Media Has overlap and integration with social media.</vt:lpstr>
      <vt:lpstr>Slide 25</vt:lpstr>
      <vt:lpstr>Many photo sharing sites offer photo hosting. A photo on their site can  be displayed on a business blog or a Web site without the photo being on  the business server. Reduces storage space required on a site.</vt:lpstr>
      <vt:lpstr>Opinions</vt:lpstr>
      <vt:lpstr>Slide 28</vt:lpstr>
      <vt:lpstr>Helps Users Find Content Closely related to social bookmarking.</vt:lpstr>
      <vt:lpstr>Slide 30</vt:lpstr>
      <vt:lpstr>Mobile Devices</vt:lpstr>
      <vt:lpstr>Slide 32</vt:lpstr>
      <vt:lpstr>What are Apps?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ICT- IMPORTANCE,  TOOLS,DEVELOPMENT AND  APPLICATION OF ICT TOOLS  INCLUDING INFORMATION</dc:title>
  <dc:creator>Library1</dc:creator>
  <cp:lastModifiedBy>Library1</cp:lastModifiedBy>
  <cp:revision>4</cp:revision>
  <dcterms:created xsi:type="dcterms:W3CDTF">2021-03-15T05:34:20Z</dcterms:created>
  <dcterms:modified xsi:type="dcterms:W3CDTF">2021-03-16T08:33:09Z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2021-03-15T00:00:00Z</vt:filetime>
  </property>
</Properties>
</file>