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7" r:id="rId2"/>
    <p:sldId id="256" r:id="rId3"/>
    <p:sldId id="292" r:id="rId4"/>
    <p:sldId id="269" r:id="rId5"/>
    <p:sldId id="270" r:id="rId6"/>
    <p:sldId id="271" r:id="rId7"/>
    <p:sldId id="272" r:id="rId8"/>
    <p:sldId id="273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5" r:id="rId17"/>
    <p:sldId id="286" r:id="rId18"/>
    <p:sldId id="287" r:id="rId19"/>
    <p:sldId id="288" r:id="rId20"/>
    <p:sldId id="289" r:id="rId21"/>
    <p:sldId id="293" r:id="rId22"/>
    <p:sldId id="294" r:id="rId23"/>
    <p:sldId id="295" r:id="rId24"/>
    <p:sldId id="296" r:id="rId25"/>
    <p:sldId id="297" r:id="rId26"/>
    <p:sldId id="290" r:id="rId27"/>
    <p:sldId id="29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2"/>
    </p:penClr>
  </p:showPr>
  <p:clrMru>
    <a:srgbClr val="C00000"/>
    <a:srgbClr val="7E240C"/>
    <a:srgbClr val="E2E9CF"/>
    <a:srgbClr val="FEF3F0"/>
    <a:srgbClr val="FDEDE9"/>
    <a:srgbClr val="FDCFCF"/>
    <a:srgbClr val="FEE8E8"/>
    <a:srgbClr val="580000"/>
    <a:srgbClr val="DEE597"/>
    <a:srgbClr val="CEDA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84" autoAdjust="0"/>
    <p:restoredTop sz="99283" autoAdjust="0"/>
  </p:normalViewPr>
  <p:slideViewPr>
    <p:cSldViewPr snapToGrid="0">
      <p:cViewPr>
        <p:scale>
          <a:sx n="66" d="100"/>
          <a:sy n="66" d="100"/>
        </p:scale>
        <p:origin x="-60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E00E5-66BC-4D00-AB03-83345C75A1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7E49-DC7D-4F37-85FB-20A5B3A3A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7E49-DC7D-4F37-85FB-20A5B3A3A8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6D41-C1F3-475B-A900-8D6A234CA74A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3458-1136-4AEA-ADF6-A11089E4E3CB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0759-5083-4414-B65C-335E412CA2C0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9E20-D784-440F-9369-D1F2074E3E89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3382-9CC1-4AE2-99DA-B32E287847F7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D26C-F112-42BD-ADC2-241242BBFDDB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DF2-C705-4C49-870A-DD32653B6370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236D-31BA-4513-AF32-B60BADF2D547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623C-C0A2-411D-B543-DD21A852D30C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BB91-E830-4F1E-B776-3B1B9682C599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E956-4C4F-4BAB-BC23-4EE5D9013F10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962B-BE3C-4183-AF20-FD1096852FDC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1C12-DF3A-421D-B56B-A420CCD49AEA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6D13-EF44-4FAE-AE8F-F6009A4F6998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81B-C292-49BB-AF3F-707E09A13F08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ABB6-A1DC-425B-A1CE-86E1A2AFC4FA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3640E-4F1D-4B54-99BF-310F5EF1E938}" type="datetime1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>
    <p:newsflash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ismillah-910299_960_72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5372" y="1969376"/>
            <a:ext cx="868193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91142" y="530162"/>
            <a:ext cx="522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Islam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7" name="Picture 6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92" y="1656441"/>
            <a:ext cx="5652408" cy="4381502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343" y="1690327"/>
            <a:ext cx="4992914" cy="436212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80120" y="863991"/>
            <a:ext cx="3783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Piece of Land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988" y="1638299"/>
            <a:ext cx="7067098" cy="474578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20349" y="863991"/>
            <a:ext cx="2860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Democracy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063" y="1463428"/>
            <a:ext cx="6012852" cy="479473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10748" y="297934"/>
            <a:ext cx="4753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Basic Human Rights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8" name="Picture 7" descr="Human+Rights+Day+EWP+2019+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84" y="1155176"/>
            <a:ext cx="8287659" cy="542659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22178" y="718848"/>
            <a:ext cx="70150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Ideology of Pakistan in the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light of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Alama’s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Philosophy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9999" y="2728686"/>
            <a:ext cx="6052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Islam as a complete code of Life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Negation of Indian Nationalism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Relation of Islam and Politics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Separate Muslim Identify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Concept of Two Nation Theory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Idea of Pakistan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Islamic Unity and Brotherhood</a:t>
            </a:r>
            <a:endParaRPr lang="en-US" sz="2400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30177" y="718848"/>
            <a:ext cx="72458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Ideology of Pakistan in the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light of 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Quaid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-e-</a:t>
            </a:r>
            <a:r>
              <a:rPr lang="en-US" sz="3600" b="1" dirty="0" err="1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Azam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1885" y="2307772"/>
            <a:ext cx="7170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Two Nation Theory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Islam as a Code of Life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Justification for the Partition of India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Objective of a Separate State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Protection of Islamic Culture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Democratic Attitude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The Constitution of Pakistan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Islamic System of Economy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Protection of Minorities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Participation of Minorities in Political System </a:t>
            </a:r>
            <a:endParaRPr lang="en-US" sz="2400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61911" y="1865471"/>
            <a:ext cx="37529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lgerian" pitchFamily="82" charset="0"/>
              </a:rPr>
              <a:t>Importance of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lgerian" pitchFamily="82" charset="0"/>
              </a:rPr>
              <a:t>ideology</a:t>
            </a:r>
            <a:endParaRPr lang="en-US" sz="4400" dirty="0">
              <a:latin typeface="Algerian" pitchFamily="82" charset="0"/>
            </a:endParaRPr>
          </a:p>
        </p:txBody>
      </p:sp>
      <p:pic>
        <p:nvPicPr>
          <p:cNvPr id="6" name="Picture 5" descr="miscommuni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435" y="888999"/>
            <a:ext cx="5852160" cy="555534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67206" y="718848"/>
            <a:ext cx="4937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Crystal Clear Goal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478" y="1859643"/>
            <a:ext cx="7756979" cy="434390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67206" y="718848"/>
            <a:ext cx="5399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Source of Protection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9" name="Picture 8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224" y="1767340"/>
            <a:ext cx="8011591" cy="421254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93035" y="718848"/>
            <a:ext cx="4937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A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Means of Success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506" y="1656442"/>
            <a:ext cx="7875945" cy="441052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801" y="574019"/>
            <a:ext cx="8524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IDEOLOGY 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OF PAKISTAN</a:t>
            </a:r>
          </a:p>
          <a:p>
            <a:endParaRPr lang="en-US" sz="3600" b="1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 rot="20942270">
            <a:off x="1553027" y="2282764"/>
            <a:ext cx="6502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Meaning and Historical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background And it s DYNAMICS 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 rot="20682344">
            <a:off x="3614056" y="275364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>Elements </a:t>
            </a:r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>of Ideology</a:t>
            </a:r>
            <a:endParaRPr lang="en-US" sz="2400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 rot="20707962">
            <a:off x="2002972" y="41693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> Importance of </a:t>
            </a:r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>ideology</a:t>
            </a:r>
            <a:endParaRPr lang="en-US" sz="2400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 rot="21306443">
            <a:off x="7333949" y="3928071"/>
            <a:ext cx="370966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>Aims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>And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lgerian" pitchFamily="82" charset="0"/>
              </a:rPr>
              <a:t>Objectives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>For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  <a:latin typeface="Algerian" pitchFamily="82" charset="0"/>
              </a:rPr>
              <a:t>creation  of Pakistan</a:t>
            </a:r>
            <a:endParaRPr lang="en-US" sz="2400" b="1" dirty="0">
              <a:solidFill>
                <a:srgbClr val="92D05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62512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67206" y="718848"/>
            <a:ext cx="6784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Main Cause of Independence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7" name="Picture 6" descr="W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43" y="1480456"/>
            <a:ext cx="8958715" cy="510177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67206" y="718848"/>
            <a:ext cx="4245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Source of Unity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164" y="1744208"/>
            <a:ext cx="7168843" cy="446790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67206" y="718848"/>
            <a:ext cx="4245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Source of Power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655" y="1512433"/>
            <a:ext cx="7202488" cy="47929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67206" y="718848"/>
            <a:ext cx="7245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Formation of Islamic Society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5" name="Picture 4" descr="tim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824037"/>
            <a:ext cx="7399138" cy="415584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67206" y="718848"/>
            <a:ext cx="4937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Ladder of Progress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580" y="1501093"/>
            <a:ext cx="6209620" cy="490333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35091" y="791419"/>
            <a:ext cx="9092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Source for the Unity of Muslim World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6" y="1768247"/>
            <a:ext cx="8793163" cy="426969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56256" y="1676791"/>
            <a:ext cx="3728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Aims</a:t>
            </a:r>
            <a:endParaRPr lang="en-US" sz="36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And</a:t>
            </a:r>
            <a:endParaRPr lang="en-US" sz="36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Algerian" pitchFamily="82" charset="0"/>
              </a:rPr>
              <a:t>Objectives</a:t>
            </a:r>
            <a:endParaRPr lang="en-US" sz="3600" b="1" dirty="0" smtClean="0">
              <a:solidFill>
                <a:srgbClr val="00B0F0"/>
              </a:solidFill>
              <a:latin typeface="Algerian" pitchFamily="82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lgerian" pitchFamily="82" charset="0"/>
              </a:rPr>
              <a:t>For</a:t>
            </a:r>
            <a:endParaRPr lang="en-US" sz="36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ctr"/>
            <a:r>
              <a:rPr lang="en-US" sz="3600" b="1" dirty="0" smtClean="0">
                <a:solidFill>
                  <a:srgbClr val="92D050"/>
                </a:solidFill>
                <a:latin typeface="Algerian" pitchFamily="82" charset="0"/>
              </a:rPr>
              <a:t>creation  </a:t>
            </a:r>
            <a:r>
              <a:rPr lang="en-US" sz="3600" b="1" dirty="0" smtClean="0">
                <a:solidFill>
                  <a:srgbClr val="92D050"/>
                </a:solidFill>
                <a:latin typeface="Algerian" pitchFamily="82" charset="0"/>
              </a:rPr>
              <a:t>of Pakistan</a:t>
            </a:r>
            <a:endParaRPr lang="en-US" sz="3600" b="1" dirty="0">
              <a:solidFill>
                <a:srgbClr val="92D050"/>
              </a:solidFill>
              <a:latin typeface="Algerian" pitchFamily="82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715" y="3486939"/>
            <a:ext cx="4629828" cy="2928375"/>
          </a:xfrm>
          <a:prstGeom prst="rect">
            <a:avLst/>
          </a:prstGeom>
        </p:spPr>
      </p:pic>
      <p:pic>
        <p:nvPicPr>
          <p:cNvPr id="6" name="Picture 5" descr="Islam-Hindut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314" y="212140"/>
            <a:ext cx="4845371" cy="309711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4514" y="522515"/>
            <a:ext cx="71700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Enforcement of Sovereignty of Allah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Establishment of an Islamic State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Enforcement of Islamic Democracy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Two Nation Theory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Bitterness Between Hindus and Muslims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The English-Hindi Collusion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Revival of Status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Protection of Muslim Civilization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Shuddi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and </a:t>
            </a:r>
            <a:r>
              <a:rPr lang="en-US" sz="2400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Sunghton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Movement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Urdu Hindi Conflict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The British Parliamentary System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The Congress Ministries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Economic Progress</a:t>
            </a:r>
          </a:p>
          <a:p>
            <a:endParaRPr lang="en-US" sz="2400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73719" y="1328447"/>
            <a:ext cx="44449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Meaning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and</a:t>
            </a:r>
          </a:p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Historical 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  <a:latin typeface="Algerian" pitchFamily="82" charset="0"/>
            </a:endParaRPr>
          </a:p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background </a:t>
            </a:r>
          </a:p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And its </a:t>
            </a:r>
          </a:p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DYNAMICS</a:t>
            </a:r>
            <a:endParaRPr lang="en-US" sz="3600" dirty="0">
              <a:latin typeface="Algerian" pitchFamily="82" charset="0"/>
            </a:endParaRP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941" y="452891"/>
            <a:ext cx="5359174" cy="601084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6417" y="502637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The Sense of National Unity</a:t>
            </a:r>
            <a:endParaRPr lang="en-US" sz="32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8" name="Picture 7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528" y="1187223"/>
            <a:ext cx="4816929" cy="519603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1829" y="443076"/>
            <a:ext cx="6955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Hindu Muslim Conciliation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18" y="1449386"/>
            <a:ext cx="5610453" cy="4704671"/>
          </a:xfrm>
          <a:prstGeom prst="rect">
            <a:avLst/>
          </a:prstGeom>
        </p:spPr>
      </p:pic>
      <p:pic>
        <p:nvPicPr>
          <p:cNvPr id="9" name="Picture 8" descr="downloa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086" y="1481452"/>
            <a:ext cx="4934858" cy="486129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86343" y="486619"/>
            <a:ext cx="681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Islam as a Dynamic Force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7" name="Picture 6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179" y="1805894"/>
            <a:ext cx="4569507" cy="4569507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02" y="1839327"/>
            <a:ext cx="5881965" cy="457598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92743" y="704333"/>
            <a:ext cx="6549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Beginning of Democrac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y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02" y="1723571"/>
            <a:ext cx="5447621" cy="43434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482" y="1802587"/>
            <a:ext cx="4855476" cy="424987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20171" y="443076"/>
            <a:ext cx="5228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DFPOP1-W9" pitchFamily="1" charset="-128"/>
                <a:ea typeface="DFPOP1-W9" pitchFamily="1" charset="-128"/>
                <a:cs typeface="Aharoni" pitchFamily="2" charset="-79"/>
              </a:rPr>
              <a:t>Bitter Experience</a:t>
            </a:r>
            <a:endParaRPr lang="en-US" sz="3600" b="1" dirty="0">
              <a:solidFill>
                <a:srgbClr val="FF0000"/>
              </a:solidFill>
              <a:latin typeface="DFPOP1-W9" pitchFamily="1" charset="-128"/>
              <a:ea typeface="DFPOP1-W9" pitchFamily="1" charset="-128"/>
              <a:cs typeface="Aharoni" pitchFamily="2" charset="-79"/>
            </a:endParaRP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09" y="1473426"/>
            <a:ext cx="5638931" cy="4796745"/>
          </a:xfrm>
          <a:prstGeom prst="rect">
            <a:avLst/>
          </a:prstGeom>
        </p:spPr>
      </p:pic>
      <p:pic>
        <p:nvPicPr>
          <p:cNvPr id="8" name="Picture 7" descr="humil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057" y="1438143"/>
            <a:ext cx="4586514" cy="470139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35536" y="1531649"/>
            <a:ext cx="2955777" cy="193899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lgerian" pitchFamily="82" charset="0"/>
              </a:rPr>
              <a:t>Elements of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lgerian" pitchFamily="82" charset="0"/>
              </a:rPr>
              <a:t>Ideology</a:t>
            </a:r>
            <a:endParaRPr lang="en-US" sz="4000" dirty="0">
              <a:latin typeface="Algerian" pitchFamily="82" charset="0"/>
            </a:endParaRPr>
          </a:p>
        </p:txBody>
      </p:sp>
      <p:pic>
        <p:nvPicPr>
          <p:cNvPr id="6" name="Picture 5" descr="Two-Nation-The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667" y="1277258"/>
            <a:ext cx="6686550" cy="451394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1490</TotalTime>
  <Words>322</Words>
  <Application>Microsoft Office PowerPoint</Application>
  <PresentationFormat>Custom</PresentationFormat>
  <Paragraphs>102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Wisp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Windows User</cp:lastModifiedBy>
  <cp:revision>161</cp:revision>
  <dcterms:created xsi:type="dcterms:W3CDTF">2014-09-12T02:13:59Z</dcterms:created>
  <dcterms:modified xsi:type="dcterms:W3CDTF">2019-11-03T13:36:43Z</dcterms:modified>
</cp:coreProperties>
</file>