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6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2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1749-74F6-4AFF-96AD-8D5D1BC7B0BB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34BF-6830-4FDE-B2EE-C49DE869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Painting, Styles, and Medium.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. Pastel&#10;Pastel is a painting medium&#10;in the form of a stick, consisting of&#10;pure powdered pigment and a&#10;binder.The pigme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1" y="241400"/>
            <a:ext cx="11071917" cy="62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5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. Acrylic&#10;Acrylic paint is fast drying&#10;paint containing pigment&#10;suspension in acrylic polymer&#10;emulsion. Acrylic paints c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" y="290730"/>
            <a:ext cx="11114638" cy="62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0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. Watercolor&#10;Watercolor is a painting&#10;method in which the paints are&#10;made of pigments suspended in a&#10;water soluble vehic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3299"/>
            <a:ext cx="10293319" cy="57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1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. Ink&#10;Ink paintings are done with a liquid&#10;that contains pigments and/or dyes and is&#10;used to color a surface to produce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3" y="267735"/>
            <a:ext cx="10974828" cy="61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9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F. Hot wax&#10;Encaustic painting, also&#10;known as hot wax painting,&#10;involves using heated beeswax to&#10;which colored pigments ar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8" y="706171"/>
            <a:ext cx="10358572" cy="58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5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. Fresco&#10;Fresco is any of several related mural painting types, done on plaster on&#10;walls or ceilings. The word fresco co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1" y="182498"/>
            <a:ext cx="11139488" cy="62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0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. Gouache&#10;Gouache is a water based&#10;paint consisting of pigment and&#10;other materials designed to be&#10;used in an opaque pai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8887"/>
            <a:ext cx="10616003" cy="59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2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. Enamel&#10;Enamels are made by&#10;painting a substrate,&#10;typically metal, with frit, a&#10;type of powdered glass.&#10;Minerals calle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018241" cy="61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2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I. Spray paint&#10;Aerosol paint (also called spray&#10;paint) is a type of paint that comes in&#10;a sealed pressurized container an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5" y="506994"/>
            <a:ext cx="10744720" cy="60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J. Tempera&#10;Tempera, also known as egg tempera, is&#10;a permanent, fast-drying painting medium&#10;consisting of colored pigment 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948576" cy="61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7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SWER:&#10;LEONARDO DA VINCI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986061" cy="61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3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Painting Style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7" y="365125"/>
            <a:ext cx="10675055" cy="60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26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1. Abstract Art&#10;Abstract art refers to a&#10;style of painting that does not&#10;use figurative reality as a&#10;reference. Instead,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6" y="365125"/>
            <a:ext cx="10900307" cy="61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2. Surrealism&#10;Surrealism is a modern painting&#10;style that juxtaposes various images&#10;together to give a startling effect. T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5" y="365125"/>
            <a:ext cx="10890847" cy="61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19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3. Conceptual Art&#10;Conceptual art is a modern art&#10;style where the artist believes that&#10;concept is more important than&#10;artw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2" y="642797"/>
            <a:ext cx="10608558" cy="59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5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4. Pop Art&#10;Pop Art paintings occurred as a&#10;reaction to abstract expressionism, which&#10;mid-1950s British artists believed w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4" y="437553"/>
            <a:ext cx="10739411" cy="60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69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5. Photorealism (Realism)&#10;From the name itself, a photorealist&#10;painting is one that looks as realistic as a&#10;photograph. T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1" y="365125"/>
            <a:ext cx="10964665" cy="61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69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6. Minimalism&#10;Minimalism is an art movement that is,&#10;as expected, characterized by simplicity.&#10;Minimalist paintings strip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2" y="365125"/>
            <a:ext cx="10819860" cy="60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73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7. Futurism&#10;Futurism is a painting style that concerns&#10;itself with subjects like the technology, speed,&#10;violence, and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5" y="365126"/>
            <a:ext cx="11077290" cy="62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8. Impressionism&#10;Impressionism is one of the earliest&#10;modern painting styles that originated in&#10;Paris, France. It is cha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7" y="443621"/>
            <a:ext cx="10616004" cy="59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78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Famous&#10;Painting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3" y="266844"/>
            <a:ext cx="11171505" cy="62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0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SWER: PAINTBRUSH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7" y="365125"/>
            <a:ext cx="11108130" cy="62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99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• Mona Lisa by&#10;Leonardo da Vinci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6583"/>
            <a:ext cx="10712539" cy="60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The Last Supper by da Vinci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3" y="561316"/>
            <a:ext cx="10776897" cy="60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0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. Non-Traditional Elements&#10;Modern artists have extended the&#10;practice of painting considerably to&#10;include, for example, c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09" y="365125"/>
            <a:ext cx="10119291" cy="5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. Rhythm&#10;Rhythm is important in painting as well as&#10;in music. If one defines rhythm as &quot;a pause&#10;incorporated into a sequ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1" y="365125"/>
            <a:ext cx="10948575" cy="61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1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istory of&#10;Painting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905613" cy="61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4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e oldest painting&#10;( Cave Paintings)&#10;The oldest known paintings are at&#10;the Grotte Chauvet in France, which some&#10;histori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5" y="365125"/>
            <a:ext cx="11227400" cy="63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Painting Media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9" y="434376"/>
            <a:ext cx="10954222" cy="61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1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A. Oil Painting&#10;Oil painting is the&#10;process of painting&#10;with pigments that are&#10;bound with a medium of&#10;drying oil—especial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3" y="365125"/>
            <a:ext cx="10905613" cy="61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1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Widescreen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Painting, Styles, and Medium.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</dc:creator>
  <cp:lastModifiedBy>naDia</cp:lastModifiedBy>
  <cp:revision>3</cp:revision>
  <dcterms:created xsi:type="dcterms:W3CDTF">2020-11-09T08:57:30Z</dcterms:created>
  <dcterms:modified xsi:type="dcterms:W3CDTF">2020-11-09T09:09:22Z</dcterms:modified>
</cp:coreProperties>
</file>