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</p:sldMasterIdLst>
  <p:notesMasterIdLst>
    <p:notesMasterId r:id="rId11"/>
  </p:notesMasterIdLst>
  <p:sldIdLst>
    <p:sldId id="269" r:id="rId2"/>
    <p:sldId id="270" r:id="rId3"/>
    <p:sldId id="272" r:id="rId4"/>
    <p:sldId id="273" r:id="rId5"/>
    <p:sldId id="274" r:id="rId6"/>
    <p:sldId id="275" r:id="rId7"/>
    <p:sldId id="276" r:id="rId8"/>
    <p:sldId id="277" r:id="rId9"/>
    <p:sldId id="27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lIns="91440" tIns="45720" rIns="91440" bIns="45720"/>
          <a:lstStyle>
            <a:lvl1pPr lvl="0" algn="l" rtl="0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lIns="91440" tIns="45720" rIns="91440" bIns="45720"/>
          <a:lstStyle>
            <a:lvl1pPr lvl="0" algn="r" rtl="0">
              <a:defRPr sz="1200"/>
            </a:lvl1pPr>
          </a:lstStyle>
          <a:p>
            <a:endParaRPr/>
          </a:p>
        </p:txBody>
      </p:sp>
      <p:sp>
        <p:nvSpPr>
          <p:cNvPr id="4" name="Slide Image Placeholder 3"/>
          <p:cNvSpPr txBox="1"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>
            <a:lvl1pPr lvl="0">
              <a:defRPr/>
            </a:lvl1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lIns="91440" tIns="45720" rIns="91440" bIns="45720" anchor="b"/>
          <a:lstStyle>
            <a:lvl1pPr lvl="0" algn="l" rtl="0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lIns="91440" tIns="45720" rIns="91440" bIns="45720" anchor="b"/>
          <a:lstStyle>
            <a:lvl1pPr lvl="0" algn="r" rtl="0">
              <a:defRPr sz="1200"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lvl="0" algn="l" rtl="0">
      <a:defRPr sz="1200">
        <a:solidFill>
          <a:schemeClr val="tx1"/>
        </a:solidFill>
        <a:latin typeface="Calibri"/>
      </a:defRPr>
    </a:lvl1pPr>
    <a:lvl2pPr marL="457200" lvl="0" algn="l" rtl="0">
      <a:defRPr sz="1200">
        <a:solidFill>
          <a:schemeClr val="tx1"/>
        </a:solidFill>
        <a:latin typeface="Calibri"/>
      </a:defRPr>
    </a:lvl2pPr>
    <a:lvl3pPr marL="914400" lvl="0" algn="l" rtl="0">
      <a:defRPr sz="1200">
        <a:solidFill>
          <a:schemeClr val="tx1"/>
        </a:solidFill>
        <a:latin typeface="Calibri"/>
      </a:defRPr>
    </a:lvl3pPr>
    <a:lvl4pPr marL="1371600" lvl="0" algn="l" rtl="0">
      <a:defRPr sz="1200">
        <a:solidFill>
          <a:schemeClr val="tx1"/>
        </a:solidFill>
        <a:latin typeface="Calibri"/>
      </a:defRPr>
    </a:lvl4pPr>
    <a:lvl5pPr marL="1828800" lvl="0" algn="l" rtl="0">
      <a:defRPr sz="1200">
        <a:solidFill>
          <a:schemeClr val="tx1"/>
        </a:solidFill>
        <a:latin typeface="Calibri"/>
      </a:defRPr>
    </a:lvl5pPr>
    <a:lvl6pPr marL="2286000" lvl="0" algn="l" rtl="0">
      <a:defRPr sz="1200">
        <a:solidFill>
          <a:schemeClr val="tx1"/>
        </a:solidFill>
        <a:latin typeface="Calibri"/>
      </a:defRPr>
    </a:lvl6pPr>
    <a:lvl7pPr marL="2743200" lvl="0" algn="l" rtl="0">
      <a:defRPr sz="1200">
        <a:solidFill>
          <a:schemeClr val="tx1"/>
        </a:solidFill>
        <a:latin typeface="Calibri"/>
      </a:defRPr>
    </a:lvl7pPr>
    <a:lvl8pPr marL="3200400" lvl="0" algn="l" rtl="0">
      <a:defRPr sz="1200">
        <a:solidFill>
          <a:schemeClr val="tx1"/>
        </a:solidFill>
        <a:latin typeface="Calibri"/>
      </a:defRPr>
    </a:lvl8pPr>
    <a:lvl9pPr marL="3657600" lvl="0" algn="l" rtl="0">
      <a:defRPr sz="1200">
        <a:solidFill>
          <a:schemeClr val="tx1"/>
        </a:solidFill>
        <a:latin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 txBox="1"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Notes Placehold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  <a:prstGeom prst="rect">
            <a:avLst/>
          </a:prstGeom>
        </p:spPr>
        <p:txBody>
          <a:bodyPr wrap="square" anchor="b"/>
          <a:lstStyle>
            <a:lvl1pPr lvl="0" algn="l" rtl="0">
              <a:buNone/>
              <a:defRPr lang="en-US" sz="2400" baseline="0"/>
            </a:lvl1pPr>
          </a:lstStyle>
          <a:p>
            <a:pPr lvl="0" rt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  <a:prstGeom prst="rect">
            <a:avLst/>
          </a:prstGeom>
        </p:spPr>
        <p:txBody>
          <a:bodyPr wrap="square" lIns="45720" tIns="0" rIns="0" bIns="0" anchor="t"/>
          <a:lstStyle>
            <a:lvl1pPr marL="0" lvl="0" indent="0" rtl="0">
              <a:buNone/>
              <a:defRPr sz="1400"/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sz="half" idx="1"/>
          </p:nvPr>
        </p:nvSpPr>
        <p:spPr>
          <a:xfrm>
            <a:off x="457200" y="2133600"/>
            <a:ext cx="7239000" cy="4371752"/>
          </a:xfrm>
          <a:prstGeom prst="rect">
            <a:avLst/>
          </a:prstGeom>
        </p:spPr>
        <p:txBody>
          <a:bodyPr/>
          <a:lstStyle>
            <a:lvl1pPr lvl="0" rtl="0">
              <a:defRPr sz="3200"/>
            </a:lvl1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3520440" cy="4525963"/>
          </a:xfrm>
          <a:prstGeom prst="rect">
            <a:avLst/>
          </a:prstGeom>
        </p:spPr>
        <p:txBody>
          <a:bodyPr anchor="t"/>
          <a:lstStyle>
            <a:lvl1pPr lvl="0" rtl="0">
              <a:defRPr sz="2800"/>
            </a:lvl1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sz="half" idx="2"/>
          </p:nvPr>
        </p:nvSpPr>
        <p:spPr>
          <a:xfrm>
            <a:off x="4178808" y="1600200"/>
            <a:ext cx="3520440" cy="4525963"/>
          </a:xfrm>
          <a:prstGeom prst="rect">
            <a:avLst/>
          </a:prstGeom>
        </p:spPr>
        <p:txBody>
          <a:bodyPr anchor="t"/>
          <a:lstStyle>
            <a:lvl1pPr lvl="0" rtl="0">
              <a:defRPr sz="2800"/>
            </a:lvl1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21240000">
            <a:off x="597968" y="1004668"/>
            <a:ext cx="4319527" cy="4312574"/>
          </a:xfrm>
          <a:prstGeom prst="rect">
            <a:avLst/>
          </a:prstGeom>
          <a:solidFill>
            <a:srgbClr val="FAFAFA"/>
          </a:solidFill>
          <a:ln w="1270" cap="rnd">
            <a:solidFill>
              <a:srgbClr val="EAEAEA"/>
            </a:solidFill>
          </a:ln>
          <a:effectLst>
            <a:outerShdw blurRad="25000" dist="12699" dir="5400000" algn="t">
              <a:srgbClr val="000000">
                <a:alpha val="40000"/>
              </a:srgbClr>
            </a:outerShdw>
          </a:effectLst>
        </p:spPr>
        <p:txBody>
          <a:bodyPr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Rectangle 2"/>
          <p:cNvSpPr/>
          <p:nvPr/>
        </p:nvSpPr>
        <p:spPr>
          <a:xfrm rot="21420000">
            <a:off x="596706" y="998816"/>
            <a:ext cx="4319528" cy="4312573"/>
          </a:xfrm>
          <a:prstGeom prst="rect">
            <a:avLst/>
          </a:prstGeom>
          <a:solidFill>
            <a:srgbClr val="FAFAFA"/>
          </a:solidFill>
          <a:ln w="1270" cap="rnd">
            <a:solidFill>
              <a:srgbClr val="EAEAEA"/>
            </a:solidFill>
          </a:ln>
          <a:effectLst>
            <a:outerShdw blurRad="28000" dist="12699" dir="5400000" algn="tl">
              <a:srgbClr val="000000">
                <a:alpha val="40000"/>
              </a:srgbClr>
            </a:outerShdw>
          </a:effectLst>
        </p:spPr>
        <p:txBody>
          <a:bodyPr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  <a:prstGeom prst="rect">
            <a:avLst/>
          </a:prstGeom>
        </p:spPr>
        <p:txBody>
          <a:bodyPr anchor="b"/>
          <a:lstStyle>
            <a:lvl1pPr lvl="0" algn="l" rtl="0">
              <a:buNone/>
              <a:defRPr sz="3000" b="1" baseline="0">
                <a:solidFill>
                  <a:schemeClr val="accent4">
                    <a:tint val="13000"/>
                  </a:schemeClr>
                </a:solidFill>
              </a:defRPr>
            </a:lvl1pPr>
          </a:lstStyle>
          <a:p>
            <a:pPr lvl="0" rtl="0"/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  <a:prstGeom prst="rect">
            <a:avLst/>
          </a:prstGeom>
        </p:spPr>
        <p:txBody>
          <a:bodyPr wrap="square" lIns="82296" tIns="0" rIns="0" bIns="0" anchor="t"/>
          <a:lstStyle>
            <a:lvl1pPr marL="0" lvl="0" indent="0" rtl="0">
              <a:lnSpc>
                <a:spcPct val="100000"/>
              </a:lnSpc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marL="0" lvl="0" indent="0" algn="l" rtl="0">
              <a:lnSpc>
                <a:spcPct val="100000"/>
              </a:lnSpc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Date Placeholder 5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Footer Placeholder 6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8" name="Slide Number Placeholder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  <p:sp>
        <p:nvSpPr>
          <p:cNvPr id="9" name="Picture Placeholder 8"/>
          <p:cNvSpPr txBox="1"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prstGeom prst="rect">
            <a:avLst/>
          </a:prstGeo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/>
          </a:ln>
          <a:effectLst>
            <a:outerShdw blurRad="44450" dist="3809" dir="5400000" algn="tl">
              <a:srgbClr val="000000">
                <a:alpha val="60000"/>
              </a:srgbClr>
            </a:outerShdw>
          </a:effectLst>
        </p:spPr>
        <p:txBody>
          <a:bodyPr/>
          <a:lstStyle>
            <a:lvl1pPr marL="0" lvl="0" indent="0" rtl="0">
              <a:buNone/>
              <a:defRPr sz="3200"/>
            </a:lvl1pPr>
          </a:lstStyle>
          <a:p>
            <a:pPr lvl="0" rtl="0"/>
            <a:r>
              <a:rPr lang="en-US"/>
              <a:t>Click icon to add picture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  <a:prstGeom prst="rect">
            <a:avLst/>
          </a:prstGeom>
        </p:spPr>
        <p:txBody>
          <a:bodyPr tIns="0" anchor="t"/>
          <a:lstStyle>
            <a:lvl1pPr lvl="0" algn="r" rtl="0">
              <a:buNone/>
              <a:defRPr sz="4200" b="1" cap="all"/>
            </a:lvl1pPr>
          </a:lstStyle>
          <a:p>
            <a:pPr lvl="0" rt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  <a:prstGeom prst="rect">
            <a:avLst/>
          </a:prstGeom>
        </p:spPr>
        <p:txBody>
          <a:bodyPr anchor="b"/>
          <a:lstStyle>
            <a:lvl1pPr marL="0" lvl="0" indent="0" algn="r" rtl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  <a:prstGeom prst="rect">
            <a:avLst/>
          </a:prstGeom>
        </p:spPr>
        <p:txBody>
          <a:bodyPr bIns="0" anchor="b"/>
          <a:lstStyle>
            <a:lvl1pPr lvl="0" rtl="0"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  <a:prstGeom prst="rect">
            <a:avLst/>
          </a:prstGeom>
        </p:spPr>
        <p:txBody>
          <a:bodyPr bIns="0" anchor="b"/>
          <a:lstStyle>
            <a:lvl1pPr lvl="0" rtl="0"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xfrm>
            <a:off x="6733952" y="6555113"/>
            <a:ext cx="588336" cy="2286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 rtl="0"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 rtl="0"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srcRect/>
            <a:tile tx="0" ty="0" sx="50000" sy="50000" flip="none" algn="tl"/>
          </a:blipFill>
          <a:ln>
            <a:noFill/>
          </a:ln>
          <a:effectLst>
            <a:outerShdw blurRad="63500" dist="44449" dir="10800000">
              <a:srgbClr val="000000">
                <a:alpha val="50000"/>
              </a:srgbClr>
            </a:outerShdw>
          </a:effectLst>
        </p:spPr>
        <p:txBody>
          <a:bodyPr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Straight Connector 2"/>
          <p:cNvSpPr/>
          <p:nvPr/>
        </p:nvSpPr>
        <p:spPr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>
            <a:solidFill>
              <a:schemeClr val="bg1">
                <a:shade val="95000"/>
              </a:schemeClr>
            </a:solidFill>
            <a:miter/>
            <a:headEnd type="none" w="med" len="med"/>
            <a:tailEnd type="none" w="med" len="med"/>
          </a:ln>
        </p:spPr>
        <p:txBody>
          <a:bodyPr wrap="square" lIns="91440" tIns="45720" rIns="91440" bIns="45720" anchor="t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Title 3"/>
          <p:cNvSpPr txBox="1"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  <a:prstGeom prst="rect">
            <a:avLst/>
          </a:prstGeom>
        </p:spPr>
        <p:txBody>
          <a:bodyPr lIns="45720" tIns="0" rIns="45720"/>
          <a:lstStyle>
            <a:lvl1pPr lvl="0" algn="r" rtl="0">
              <a:defRPr sz="4200" b="1"/>
            </a:lvl1pPr>
          </a:lstStyle>
          <a:p>
            <a:pPr lvl="0" rtl="0"/>
            <a:r>
              <a:rPr lang="en-US"/>
              <a:t>Click to edit Master title style</a:t>
            </a:r>
          </a:p>
        </p:txBody>
      </p:sp>
      <p:sp>
        <p:nvSpPr>
          <p:cNvPr id="5" name="Subtitle 4"/>
          <p:cNvSpPr txBox="1"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  <a:prstGeom prst="rect">
            <a:avLst/>
          </a:prstGeom>
        </p:spPr>
        <p:txBody>
          <a:bodyPr lIns="45720" tIns="0" rIns="45720" bIns="0"/>
          <a:lstStyle>
            <a:lvl1pPr marL="0" lvl="0" indent="0" algn="r" rtl="0">
              <a:buNone/>
              <a:defRPr sz="2200">
                <a:solidFill>
                  <a:srgbClr val="FFFFFF"/>
                </a:solidFill>
              </a:defRPr>
            </a:lvl1pPr>
          </a:lstStyle>
          <a:p>
            <a:pPr lvl="0" rtl="0"/>
            <a:r>
              <a:rPr lang="en-US"/>
              <a:t>Click to edit Master subtitle style</a:t>
            </a:r>
          </a:p>
        </p:txBody>
      </p:sp>
      <p:sp>
        <p:nvSpPr>
          <p:cNvPr id="6" name="Date Placeholder 5"/>
          <p:cNvSpPr txBox="1">
            <a:spLocks noGrp="1"/>
          </p:cNvSpPr>
          <p:nvPr>
            <p:ph type="dt" sz="half" idx="10"/>
          </p:nvPr>
        </p:nvSpPr>
        <p:spPr>
          <a:xfrm>
            <a:off x="5871224" y="6557946"/>
            <a:ext cx="2002465" cy="226902"/>
          </a:xfrm>
          <a:prstGeom prst="rect">
            <a:avLst/>
          </a:prstGeom>
        </p:spPr>
        <p:txBody>
          <a:bodyPr/>
          <a:lstStyle>
            <a:lvl1pPr lvl="0" rtl="0">
              <a:defRPr lang="en-US">
                <a:solidFill>
                  <a:srgbClr val="FFFFFF"/>
                </a:solidFill>
              </a:defRPr>
            </a:lvl1pPr>
          </a:lstStyle>
          <a:p>
            <a:endParaRPr/>
          </a:p>
        </p:txBody>
      </p:sp>
      <p:sp>
        <p:nvSpPr>
          <p:cNvPr id="7" name="Footer Placeholder 6"/>
          <p:cNvSpPr txBox="1"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  <a:prstGeom prst="rect">
            <a:avLst/>
          </a:prstGeom>
        </p:spPr>
        <p:txBody>
          <a:bodyPr/>
          <a:lstStyle>
            <a:lvl1pPr lvl="0" rtl="0">
              <a:defRPr lang="en-US">
                <a:solidFill>
                  <a:srgbClr val="FFFFFF"/>
                </a:solidFill>
              </a:defRPr>
            </a:lvl1pPr>
          </a:lstStyle>
          <a:p>
            <a:endParaRPr/>
          </a:p>
        </p:txBody>
      </p:sp>
      <p:sp>
        <p:nvSpPr>
          <p:cNvPr id="8" name="Slide Number Placeholder 7"/>
          <p:cNvSpPr txBox="1"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  <a:prstGeom prst="rect">
            <a:avLst/>
          </a:prstGeom>
        </p:spPr>
        <p:txBody>
          <a:bodyPr/>
          <a:lstStyle>
            <a:lvl1pPr lvl="0" rtl="0">
              <a:defRPr lang="en-US">
                <a:solidFill>
                  <a:srgbClr val="FFFFFF"/>
                </a:solidFill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553200" y="274955"/>
            <a:ext cx="1524000" cy="5851525"/>
          </a:xfrm>
          <a:prstGeom prst="rect">
            <a:avLst/>
          </a:prstGeom>
        </p:spPr>
        <p:txBody>
          <a:bodyPr anchor="t"/>
          <a:lstStyle>
            <a:lvl1pPr lvl="0">
              <a:defRPr/>
            </a:lvl1pPr>
          </a:lstStyle>
          <a:p>
            <a:pPr lvl="0" rt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274642"/>
            <a:ext cx="6019800" cy="5851525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  <a:prstGeom prst="rect">
            <a:avLst/>
          </a:prstGeom>
        </p:spPr>
        <p:txBody>
          <a:bodyPr/>
          <a:lstStyle>
            <a:lvl1pPr lvl="0" rtl="0">
              <a:defRPr>
                <a:solidFill>
                  <a:schemeClr val="tx2"/>
                </a:solidFill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  <a:prstGeom prst="rect">
            <a:avLst/>
          </a:prstGeom>
        </p:spPr>
        <p:txBody>
          <a:bodyPr anchor="b"/>
          <a:lstStyle>
            <a:lvl1pPr lvl="0" rtl="0">
              <a:defRPr/>
            </a:lvl1pPr>
          </a:lstStyle>
          <a:p>
            <a:pPr lvl="0" rt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prstGeom prst="rect">
            <a:avLst/>
          </a:prstGeom>
          <a:noFill/>
          <a:ln w="12700" cap="flat">
            <a:solidFill>
              <a:schemeClr val="tx2"/>
            </a:solidFill>
          </a:ln>
          <a:effectLst>
            <a:outerShdw blurRad="39000" dist="25399" dir="5400000">
              <a:schemeClr val="accent1">
                <a:shade val="33000"/>
                <a:alpha val="83000"/>
              </a:schemeClr>
            </a:outerShdw>
          </a:effectLst>
        </p:spPr>
        <p:txBody>
          <a:bodyPr anchor="ctr"/>
          <a:lstStyle>
            <a:lvl1pPr marL="0" lvl="0" indent="0" algn="ctr" rtl="0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prstGeom prst="rect">
            <a:avLst/>
          </a:prstGeom>
          <a:noFill/>
          <a:ln w="12700" cap="flat">
            <a:solidFill>
              <a:schemeClr val="tx2"/>
            </a:solidFill>
          </a:ln>
          <a:effectLst>
            <a:outerShdw blurRad="39000" dist="25399" dir="5400000">
              <a:schemeClr val="accent2">
                <a:shade val="33000"/>
                <a:alpha val="83000"/>
              </a:schemeClr>
            </a:outerShdw>
          </a:effectLst>
        </p:spPr>
        <p:txBody>
          <a:bodyPr anchor="ctr"/>
          <a:lstStyle>
            <a:lvl1pPr marL="0" lvl="0" indent="0" algn="ctr" rtl="0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sz="quarter" idx="2"/>
          </p:nvPr>
        </p:nvSpPr>
        <p:spPr>
          <a:xfrm>
            <a:off x="457200" y="1711840"/>
            <a:ext cx="3520440" cy="4114800"/>
          </a:xfrm>
          <a:prstGeom prst="rect">
            <a:avLst/>
          </a:prstGeom>
        </p:spPr>
        <p:txBody>
          <a:bodyPr/>
          <a:lstStyle>
            <a:lvl1pPr lvl="0" rtl="0">
              <a:defRPr sz="2400"/>
            </a:lvl1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</a:p>
        </p:txBody>
      </p:sp>
      <p:sp>
        <p:nvSpPr>
          <p:cNvPr id="6" name="Text Placeholder 5"/>
          <p:cNvSpPr txBox="1">
            <a:spLocks noGrp="1"/>
          </p:cNvSpPr>
          <p:nvPr>
            <p:ph type="body" sz="quarter" idx="4"/>
          </p:nvPr>
        </p:nvSpPr>
        <p:spPr>
          <a:xfrm>
            <a:off x="4178808" y="1711840"/>
            <a:ext cx="3520440" cy="4114800"/>
          </a:xfrm>
          <a:prstGeom prst="rect">
            <a:avLst/>
          </a:prstGeom>
        </p:spPr>
        <p:txBody>
          <a:bodyPr/>
          <a:lstStyle>
            <a:lvl1pPr lvl="0" rtl="0">
              <a:defRPr sz="2400"/>
            </a:lvl1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srcRect/>
            <a:tile tx="0" ty="0" sx="50000" sy="50000" flip="none" algn="tl"/>
          </a:blipFill>
          <a:ln>
            <a:noFill/>
          </a:ln>
          <a:effectLst>
            <a:outerShdw blurRad="63500" dist="44449" dir="10800000">
              <a:srgbClr val="000000">
                <a:alpha val="45000"/>
              </a:srgbClr>
            </a:outerShdw>
          </a:effectLst>
        </p:spPr>
        <p:txBody>
          <a:bodyPr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Title Placeholder 2"/>
          <p:cNvSpPr txBox="1"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lIns="45720" tIns="0" rIns="45720" bIns="0" anchor="b"/>
          <a:lstStyle>
            <a:lvl1pPr lvl="0">
              <a:defRPr/>
            </a:lvl1pPr>
          </a:lstStyle>
          <a:p>
            <a:pPr lvl="0" rtl="0"/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tIns="0" bIns="0" anchor="b"/>
          <a:lstStyle>
            <a:lvl1pPr lvl="0" algn="l" rtl="0">
              <a:defRPr sz="1000"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tIns="0" bIns="0" anchor="b"/>
          <a:lstStyle>
            <a:lvl1pPr lvl="0" algn="r" rtl="0">
              <a:defRPr sz="1000"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4"/>
          </p:nvPr>
        </p:nvSpPr>
        <p:spPr>
          <a:xfrm>
            <a:off x="6251449" y="6556248"/>
            <a:ext cx="588335" cy="228600"/>
          </a:xfrm>
          <a:prstGeom prst="rect">
            <a:avLst/>
          </a:prstGeom>
        </p:spPr>
        <p:txBody>
          <a:bodyPr lIns="0" tIns="0" rIns="0" bIns="0" anchor="b"/>
          <a:lstStyle>
            <a:lvl1pPr lvl="0" algn="r" rtl="0">
              <a:defRPr sz="1100">
                <a:solidFill>
                  <a:schemeClr val="tx2"/>
                </a:solidFill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lvl="0" algn="l" rtl="0">
        <a:buNone/>
        <a:defRPr sz="3800" b="1" cap="all" baseline="0">
          <a:solidFill>
            <a:schemeClr val="accent4">
              <a:tint val="13000"/>
            </a:schemeClr>
          </a:solidFill>
          <a:latin typeface="Trebuchet MS"/>
        </a:defRPr>
      </a:lvl1pPr>
    </p:titleStyle>
    <p:bodyStyle>
      <a:lvl1pPr marL="273050" lvl="0" indent="-273050" algn="l" rtl="0">
        <a:spcBef>
          <a:spcPts val="600"/>
        </a:spcBef>
        <a:buClr>
          <a:schemeClr val="tx2"/>
        </a:buClr>
        <a:buSzPct val="73000"/>
        <a:buFont typeface="Wingdings 2"/>
        <a:buChar char=""/>
        <a:defRPr sz="2600" baseline="0">
          <a:solidFill>
            <a:schemeClr val="tx1"/>
          </a:solidFill>
          <a:latin typeface="Trebuchet MS"/>
        </a:defRPr>
      </a:lvl1pPr>
      <a:lvl2pPr marL="520700" lvl="0" indent="-228600" algn="l" rtl="0">
        <a:spcBef>
          <a:spcPts val="500"/>
        </a:spcBef>
        <a:buClr>
          <a:schemeClr val="accent4"/>
        </a:buClr>
        <a:buSzPct val="80000"/>
        <a:buFont typeface="Wingdings 2"/>
        <a:buChar char=""/>
        <a:defRPr sz="2300">
          <a:solidFill>
            <a:schemeClr val="tx1">
              <a:tint val="85000"/>
            </a:schemeClr>
          </a:solidFill>
          <a:latin typeface="Trebuchet MS"/>
        </a:defRPr>
      </a:lvl2pPr>
      <a:lvl3pPr marL="758825" lvl="0" indent="-228600" algn="l" rtl="0">
        <a:spcBef>
          <a:spcPts val="400"/>
        </a:spcBef>
        <a:buClr>
          <a:schemeClr val="accent4"/>
        </a:buClr>
        <a:buSzPct val="60000"/>
        <a:buFont typeface="Wingdings"/>
        <a:buChar char=""/>
        <a:defRPr sz="2000">
          <a:solidFill>
            <a:schemeClr val="tx1"/>
          </a:solidFill>
          <a:latin typeface="Trebuchet MS"/>
        </a:defRPr>
      </a:lvl3pPr>
      <a:lvl4pPr marL="1004887" lvl="0" indent="-228600" algn="l" rtl="0">
        <a:spcBef>
          <a:spcPct val="20000"/>
        </a:spcBef>
        <a:buClr>
          <a:schemeClr val="accent4"/>
        </a:buClr>
        <a:buSzPct val="80000"/>
        <a:buFont typeface="Wingdings 2"/>
        <a:buChar char=""/>
        <a:defRPr sz="2000">
          <a:solidFill>
            <a:schemeClr val="tx1">
              <a:tint val="85000"/>
            </a:schemeClr>
          </a:solidFill>
          <a:latin typeface="Trebuchet MS"/>
        </a:defRPr>
      </a:lvl4pPr>
      <a:lvl5pPr marL="1279525" lvl="0" indent="-228600" algn="l" rtl="0">
        <a:spcBef>
          <a:spcPts val="400"/>
        </a:spcBef>
        <a:buClr>
          <a:schemeClr val="accent4"/>
        </a:buClr>
        <a:buSzPct val="70000"/>
        <a:buFont typeface="Wingdings"/>
        <a:buChar char=""/>
        <a:defRPr sz="1800">
          <a:solidFill>
            <a:schemeClr val="tx1"/>
          </a:solidFill>
          <a:latin typeface="Trebuchet MS"/>
        </a:defRPr>
      </a:lvl5pPr>
      <a:lvl6pPr marL="1471612" lvl="0" indent="-182563" algn="l" rtl="0">
        <a:spcBef>
          <a:spcPts val="400"/>
        </a:spcBef>
        <a:buClr>
          <a:schemeClr val="accent4"/>
        </a:buClr>
        <a:buSzPct val="80000"/>
        <a:buFont typeface="Wingdings 2"/>
        <a:buChar char=""/>
        <a:defRPr sz="1800">
          <a:solidFill>
            <a:schemeClr val="tx1">
              <a:tint val="85000"/>
            </a:schemeClr>
          </a:solidFill>
          <a:latin typeface="Trebuchet MS"/>
        </a:defRPr>
      </a:lvl6pPr>
      <a:lvl7pPr marL="1673225" lvl="0" indent="-182563" algn="l" rtl="0">
        <a:spcBef>
          <a:spcPct val="20000"/>
        </a:spcBef>
        <a:buClr>
          <a:schemeClr val="accent4"/>
        </a:buClr>
        <a:buSzPct val="80000"/>
        <a:buFont typeface="Wingdings 2"/>
        <a:buChar char=""/>
        <a:defRPr sz="1600" baseline="0">
          <a:solidFill>
            <a:schemeClr val="tx1"/>
          </a:solidFill>
          <a:latin typeface="Trebuchet MS"/>
        </a:defRPr>
      </a:lvl7pPr>
      <a:lvl8pPr marL="1846262" lvl="0" indent="-182563" algn="l" rtl="0">
        <a:spcBef>
          <a:spcPts val="300"/>
        </a:spcBef>
        <a:buClr>
          <a:schemeClr val="accent4"/>
        </a:buClr>
        <a:buSzPct val="100000"/>
        <a:buChar char="•"/>
        <a:defRPr sz="1600" baseline="0">
          <a:solidFill>
            <a:schemeClr val="tx1">
              <a:tint val="85000"/>
            </a:schemeClr>
          </a:solidFill>
          <a:latin typeface="Trebuchet MS"/>
        </a:defRPr>
      </a:lvl8pPr>
      <a:lvl9pPr marL="2057400" lvl="0" indent="-182563" algn="l" rtl="0">
        <a:spcBef>
          <a:spcPct val="20000"/>
        </a:spcBef>
        <a:buClr>
          <a:schemeClr val="accent4"/>
        </a:buClr>
        <a:buSzPct val="100000"/>
        <a:buFont typeface="Wingdings"/>
        <a:buChar char="§"/>
        <a:defRPr sz="1400" baseline="0">
          <a:solidFill>
            <a:schemeClr val="tx1"/>
          </a:solidFill>
          <a:latin typeface="Trebuchet MS"/>
        </a:defRPr>
      </a:lvl9pPr>
    </p:bodyStyle>
    <p:otherStyle>
      <a:lvl1pPr marL="0" lvl="0" algn="l" rtl="0">
        <a:defRPr>
          <a:solidFill>
            <a:schemeClr val="tx1"/>
          </a:solidFill>
          <a:latin typeface="Trebuchet MS"/>
        </a:defRPr>
      </a:lvl1pPr>
      <a:lvl2pPr marL="457200" lvl="0" algn="l" rtl="0">
        <a:defRPr>
          <a:solidFill>
            <a:schemeClr val="tx1"/>
          </a:solidFill>
          <a:latin typeface="Trebuchet MS"/>
        </a:defRPr>
      </a:lvl2pPr>
      <a:lvl3pPr marL="914400" lvl="0" algn="l" rtl="0">
        <a:defRPr>
          <a:solidFill>
            <a:schemeClr val="tx1"/>
          </a:solidFill>
          <a:latin typeface="Trebuchet MS"/>
        </a:defRPr>
      </a:lvl3pPr>
      <a:lvl4pPr marL="1371600" lvl="0" algn="l" rtl="0">
        <a:defRPr>
          <a:solidFill>
            <a:schemeClr val="tx1"/>
          </a:solidFill>
          <a:latin typeface="Trebuchet MS"/>
        </a:defRPr>
      </a:lvl4pPr>
      <a:lvl5pPr marL="1828800" lvl="0" algn="l" rtl="0">
        <a:defRPr>
          <a:solidFill>
            <a:schemeClr val="tx1"/>
          </a:solidFill>
          <a:latin typeface="Trebuchet MS"/>
        </a:defRPr>
      </a:lvl5pPr>
      <a:lvl6pPr marL="2286000" lvl="0" algn="l" rtl="0">
        <a:defRPr>
          <a:solidFill>
            <a:schemeClr val="tx1"/>
          </a:solidFill>
          <a:latin typeface="Trebuchet MS"/>
        </a:defRPr>
      </a:lvl6pPr>
      <a:lvl7pPr marL="2743200" lvl="0" algn="l" rtl="0">
        <a:defRPr>
          <a:solidFill>
            <a:schemeClr val="tx1"/>
          </a:solidFill>
          <a:latin typeface="Trebuchet MS"/>
        </a:defRPr>
      </a:lvl7pPr>
      <a:lvl8pPr marL="3200400" lvl="0" algn="l" rtl="0">
        <a:defRPr>
          <a:solidFill>
            <a:schemeClr val="tx1"/>
          </a:solidFill>
          <a:latin typeface="Trebuchet MS"/>
        </a:defRPr>
      </a:lvl8pPr>
      <a:lvl9pPr marL="3657600" lvl="0" algn="l" rtl="0">
        <a:defRPr>
          <a:solidFill>
            <a:schemeClr val="tx1"/>
          </a:solidFill>
          <a:latin typeface="Trebuchet M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3263153" y="3646759"/>
            <a:ext cx="5114778" cy="2888512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en-US" sz="3400"/>
              <a:t>NON/UN-PATENTABLE ITEMS IN PAKISTAN</a:t>
            </a:r>
          </a:p>
          <a:p>
            <a:pPr lvl="0" rtl="0"/>
            <a:endParaRPr lang="en-US" sz="3400"/>
          </a:p>
          <a:p>
            <a:pPr lvl="0" rtl="0"/>
            <a:endParaRPr lang="en-US" sz="3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en-US"/>
              <a:t>INTRODUCTION TO PATENTS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000" lnSpcReduction="20000"/>
          </a:bodyPr>
          <a:lstStyle>
            <a:lvl1pPr lvl="0">
              <a:defRPr/>
            </a:lvl1pPr>
          </a:lstStyle>
          <a:p>
            <a:pPr lvl="0" rtl="0"/>
            <a:r>
              <a:rPr lang="en-US" b="1"/>
              <a:t>PATENTS</a:t>
            </a:r>
          </a:p>
          <a:p>
            <a:pPr lvl="0" rtl="0">
              <a:buNone/>
            </a:pPr>
            <a:r>
              <a:rPr lang="en-US" sz="2400"/>
              <a:t>A patent is a grant of exclusive rights by a government to an inventor, for a limited period of time, which allows the inventor to exclude others from making, using, selling, offering for sale or importing his or her invention in exchange for a disclosure of the invention to</a:t>
            </a:r>
            <a:br/>
            <a:r>
              <a:rPr lang="en-US" sz="2400"/>
              <a:t>the public. </a:t>
            </a:r>
          </a:p>
          <a:p>
            <a:pPr lvl="0" rtl="0">
              <a:buNone/>
            </a:pPr>
            <a:r>
              <a:rPr lang="en-US"/>
              <a:t>The patent law in Pakistan is presently</a:t>
            </a:r>
            <a:br/>
            <a:r>
              <a:rPr lang="en-US"/>
              <a:t>governed by the Patents (Amendment) Act, 2010 (hereinafter called the “Act”) along</a:t>
            </a:r>
            <a:br/>
            <a:r>
              <a:rPr lang="en-US"/>
              <a:t>with the Patent Rules, 2003  </a:t>
            </a:r>
          </a:p>
          <a:p>
            <a:pPr lvl="0" rtl="0">
              <a:buNone/>
            </a:pPr>
            <a:r>
              <a:rPr lang="en-US"/>
              <a:t>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lvl="0">
              <a:defRPr/>
            </a:lvl1pPr>
          </a:lstStyle>
          <a:p>
            <a:pPr lvl="0" rtl="0"/>
            <a:r>
              <a:rPr lang="en-US"/>
              <a:t>What can be patented </a:t>
            </a:r>
            <a:br/>
            <a:endParaRPr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228600" y="1371600"/>
            <a:ext cx="7239000" cy="4846320"/>
          </a:xfrm>
          <a:prstGeom prst="rect">
            <a:avLst/>
          </a:prstGeom>
        </p:spPr>
        <p:txBody>
          <a:bodyPr>
            <a:normAutofit fontScale="92000" lnSpcReduction="20000"/>
          </a:bodyPr>
          <a:lstStyle>
            <a:lvl1pPr lvl="0">
              <a:defRPr/>
            </a:lvl1pPr>
          </a:lstStyle>
          <a:p>
            <a:pPr lvl="0" rtl="0"/>
            <a:r>
              <a:rPr lang="en-US"/>
              <a:t>Any invention that has the following three essential ingredients can be patented:</a:t>
            </a:r>
          </a:p>
          <a:p>
            <a:pPr lvl="0" rtl="0">
              <a:buNone/>
            </a:pPr>
            <a:endParaRPr lang="en-US"/>
          </a:p>
          <a:p>
            <a:pPr lvl="0" rtl="0">
              <a:buNone/>
            </a:pPr>
            <a:r>
              <a:rPr lang="en-US"/>
              <a:t>   </a:t>
            </a:r>
            <a:r>
              <a:rPr lang="en-US" b="1"/>
              <a:t>The invention must be novel</a:t>
            </a:r>
            <a:r>
              <a:rPr lang="en-US"/>
              <a:t>: The things never ever use.</a:t>
            </a:r>
          </a:p>
          <a:p>
            <a:pPr lvl="0" rtl="0">
              <a:buNone/>
            </a:pPr>
            <a:r>
              <a:rPr lang="en-US" b="1"/>
              <a:t>Must involve an inventive step</a:t>
            </a:r>
            <a:r>
              <a:rPr lang="en-US"/>
              <a:t>: This would mean that advancement has made existing technology.</a:t>
            </a:r>
          </a:p>
          <a:p>
            <a:pPr lvl="0" rtl="0">
              <a:buNone/>
            </a:pPr>
            <a:r>
              <a:rPr lang="en-US" b="1"/>
              <a:t>The invention must be capable of industrial application</a:t>
            </a:r>
            <a:r>
              <a:rPr lang="en-US"/>
              <a:t>: The invention must</a:t>
            </a:r>
            <a:br/>
            <a:r>
              <a:rPr lang="en-US"/>
              <a:t>be industrially applicable. </a:t>
            </a:r>
            <a:br/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7239000" cy="18288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lvl="0">
              <a:defRPr/>
            </a:lvl1pPr>
          </a:lstStyle>
          <a:p>
            <a:pPr lvl="0" rtl="0"/>
            <a:r>
              <a:rPr lang="en-US"/>
              <a:t>What is non-patentable under the Pakistani patent system </a:t>
            </a:r>
            <a:br/>
            <a:endParaRPr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7239000" cy="484632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en-US"/>
              <a:t>Many types of technological inventions can be patented.</a:t>
            </a:r>
          </a:p>
          <a:p>
            <a:pPr lvl="0" rtl="0"/>
            <a:r>
              <a:rPr lang="en-US"/>
              <a:t> Any new product that has been</a:t>
            </a:r>
            <a:br/>
            <a:r>
              <a:rPr lang="en-US"/>
              <a:t>created or any new process for developing a product may be patented. </a:t>
            </a:r>
          </a:p>
          <a:p>
            <a:pPr lvl="0" rtl="0"/>
            <a:r>
              <a:rPr lang="en-US"/>
              <a:t>The range of things that can be patented is very wide, there are certain things which are not patentable in Pakistan. They are: </a:t>
            </a:r>
            <a:br/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en-US"/>
              <a:t>CONT…..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>
            <a:lvl1pPr lvl="0">
              <a:defRPr/>
            </a:lvl1pPr>
          </a:lstStyle>
          <a:p>
            <a:pPr lvl="0" rtl="0"/>
            <a:r>
              <a:rPr lang="en-US"/>
              <a:t>Things, which are discovered (i.e. which exist in nature). Only things that have</a:t>
            </a:r>
            <a:br/>
            <a:r>
              <a:rPr lang="en-US"/>
              <a:t>been invented are patentable. </a:t>
            </a:r>
          </a:p>
          <a:p>
            <a:pPr lvl="0" rtl="0"/>
            <a:r>
              <a:rPr lang="en-US"/>
              <a:t> Mathematical methods and scientific theories.</a:t>
            </a:r>
          </a:p>
          <a:p>
            <a:pPr lvl="0" rtl="0"/>
            <a:r>
              <a:rPr lang="en-US"/>
              <a:t> A literary, dramatic, musical or artistic work or any other aesthetic creation.</a:t>
            </a:r>
          </a:p>
          <a:p>
            <a:pPr lvl="0" rtl="0"/>
            <a:r>
              <a:rPr lang="en-US"/>
              <a:t> Schemes, rules and methods for performing a mental act, playing a game, running</a:t>
            </a:r>
            <a:br/>
            <a:r>
              <a:rPr lang="en-US"/>
              <a:t>a business.</a:t>
            </a:r>
          </a:p>
          <a:p>
            <a:pPr lvl="0" rtl="0"/>
            <a:r>
              <a:rPr lang="en-US"/>
              <a:t> Presentation of information. </a:t>
            </a:r>
            <a:br/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en-US"/>
              <a:t>CONT….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lvl="0">
              <a:defRPr/>
            </a:lvl1pPr>
          </a:lstStyle>
          <a:p>
            <a:pPr lvl="0" rtl="0"/>
            <a:r>
              <a:rPr lang="en-US"/>
              <a:t>Substances that exist in nature or if they are isolated there from.</a:t>
            </a:r>
          </a:p>
          <a:p>
            <a:pPr lvl="0" rtl="0">
              <a:buNone/>
            </a:pPr>
            <a:endParaRPr lang="en-US"/>
          </a:p>
          <a:p>
            <a:pPr lvl="0" rtl="0"/>
            <a:r>
              <a:rPr lang="en-US"/>
              <a:t> Any invention that is contrary to public order or morality.</a:t>
            </a:r>
          </a:p>
          <a:p>
            <a:pPr lvl="0" rtl="0">
              <a:buNone/>
            </a:pPr>
            <a:endParaRPr lang="en-US"/>
          </a:p>
          <a:p>
            <a:pPr lvl="0" rtl="0"/>
            <a:r>
              <a:rPr lang="en-US"/>
              <a:t> Any invention that causes serious prejudice to human, animal or plant life or</a:t>
            </a:r>
            <a:br/>
            <a:r>
              <a:rPr lang="en-US"/>
              <a:t>health or to the environment.</a:t>
            </a:r>
          </a:p>
          <a:p>
            <a:pPr lvl="0" rtl="0">
              <a:buNone/>
            </a:pPr>
            <a:endParaRPr lang="en-US"/>
          </a:p>
          <a:p>
            <a:pPr lvl="0" rtl="0"/>
            <a:r>
              <a:rPr lang="en-US"/>
              <a:t> Plants and animals other than micro-organisms, and biological processes for the</a:t>
            </a:r>
            <a:br/>
            <a:r>
              <a:rPr lang="en-US"/>
              <a:t>production of plants or animals other than non-biological and microbiological</a:t>
            </a:r>
            <a:br/>
            <a:r>
              <a:rPr lang="en-US"/>
              <a:t>processes. </a:t>
            </a:r>
            <a:br/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en-US"/>
              <a:t>CONT…..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en-US"/>
              <a:t>Diagnostic, therapeutic and surgical methods for the treatment of human beings</a:t>
            </a:r>
            <a:br/>
            <a:r>
              <a:rPr lang="en-US"/>
              <a:t>or animals.</a:t>
            </a:r>
          </a:p>
          <a:p>
            <a:pPr lvl="0" rtl="0"/>
            <a:r>
              <a:rPr lang="en-US"/>
              <a:t>Mere discovery of any new property or new use for a known product or process.</a:t>
            </a:r>
          </a:p>
          <a:p>
            <a:pPr lvl="0" rtl="0"/>
            <a:r>
              <a:rPr lang="en-US"/>
              <a:t>A mere change in physical appearance of a chemical product where the chemical</a:t>
            </a:r>
            <a:br/>
            <a:r>
              <a:rPr lang="en-US"/>
              <a:t>formula or process of manufacture remains the same unless the invention meets</a:t>
            </a:r>
            <a:br/>
            <a:r>
              <a:rPr lang="en-US"/>
              <a:t>the criteria for patentability. </a:t>
            </a:r>
            <a:br/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en-US"/>
              <a:t>CONT….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en-US"/>
              <a:t> Any invention that comprises traditionally developed or existing knowledge</a:t>
            </a:r>
            <a:br/>
            <a:r>
              <a:rPr lang="en-US"/>
              <a:t>available or in possession of a local or indigenous community.</a:t>
            </a:r>
          </a:p>
          <a:p>
            <a:pPr lvl="0" rtl="0"/>
            <a:r>
              <a:rPr lang="en-US"/>
              <a:t> A substance obtained by a mere combination resulting only in the aggregation of</a:t>
            </a:r>
            <a:br/>
            <a:r>
              <a:rPr lang="en-US"/>
              <a:t>the properties of the components thereof or a process for producing such</a:t>
            </a:r>
            <a:br/>
            <a:r>
              <a:rPr lang="en-US"/>
              <a:t>substance.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320040"/>
            <a:ext cx="7242048" cy="3261361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algn="ctr" rtl="0"/>
            <a:r>
              <a:rPr lang="en-US" sz="8000">
                <a:solidFill>
                  <a:srgbClr val="181407"/>
                </a:solidFill>
              </a:rPr>
              <a:t>THANKS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510</Words>
  <Application>Microsoft Office PowerPoint</Application>
  <PresentationFormat>On-screen Show (4:3)</PresentationFormat>
  <Paragraphs>39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Trebuchet MS</vt:lpstr>
      <vt:lpstr>Wingdings</vt:lpstr>
      <vt:lpstr>Wingdings 2</vt:lpstr>
      <vt:lpstr>Opulent</vt:lpstr>
      <vt:lpstr>PowerPoint Presentation</vt:lpstr>
      <vt:lpstr>INTRODUCTION TO PATENTS</vt:lpstr>
      <vt:lpstr>What can be patented  </vt:lpstr>
      <vt:lpstr>What is non-patentable under the Pakistani patent system  </vt:lpstr>
      <vt:lpstr>CONT…..</vt:lpstr>
      <vt:lpstr>CONT….</vt:lpstr>
      <vt:lpstr>CONT…..</vt:lpstr>
      <vt:lpstr>CONT….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ikramulhaq 228</cp:lastModifiedBy>
  <cp:revision>1</cp:revision>
  <dcterms:modified xsi:type="dcterms:W3CDTF">2020-05-03T10:04:42Z</dcterms:modified>
</cp:coreProperties>
</file>