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Evidence Based Physical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What constitutes evidence</a:t>
            </a:r>
            <a:endParaRPr lang="en-US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constitutes evidence</a:t>
            </a:r>
            <a:br>
              <a:rPr lang="en-US" dirty="0" smtClean="0"/>
            </a:br>
            <a:r>
              <a:rPr lang="en-US" dirty="0" smtClean="0"/>
              <a:t>about effects of interventions?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Clinical Observations </a:t>
            </a:r>
          </a:p>
          <a:p>
            <a:r>
              <a:rPr lang="en-US" dirty="0" smtClean="0"/>
              <a:t>Theories about Mechanism</a:t>
            </a:r>
          </a:p>
          <a:p>
            <a:r>
              <a:rPr lang="en-US" dirty="0" smtClean="0"/>
              <a:t>Clinical Research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Case series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Clinical trials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Non-randomized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Randomized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Systematic review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Meta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 sometimes not convinced by any single study but with many researches/studies favoring or convincing any intervention.</a:t>
            </a:r>
          </a:p>
          <a:p>
            <a:r>
              <a:rPr lang="en-US" dirty="0" smtClean="0"/>
              <a:t>Where available, relevant Cochrane systematic reviews often provide the best single source of information about effects of particular health interventions.</a:t>
            </a:r>
            <a:endParaRPr lang="en-US" dirty="0"/>
          </a:p>
        </p:txBody>
      </p:sp>
      <p:pic>
        <p:nvPicPr>
          <p:cNvPr id="1026" name="Picture 2" descr="E:\EBP &amp; PP\EBP\pics\hist\cochrane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5813" y="-228600"/>
            <a:ext cx="3278187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statistical procedures</a:t>
            </a:r>
          </a:p>
          <a:p>
            <a:r>
              <a:rPr lang="en-US" dirty="0" smtClean="0"/>
              <a:t>May be a part of systematic or non-systematic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about experiences are best answered by qualitative methods.</a:t>
            </a:r>
          </a:p>
          <a:p>
            <a:r>
              <a:rPr lang="en-US" dirty="0" smtClean="0"/>
              <a:t>Questions about prognosis are answered by longitudinal studies.</a:t>
            </a:r>
          </a:p>
          <a:p>
            <a:r>
              <a:rPr lang="en-US" dirty="0" smtClean="0"/>
              <a:t>particular type of longitudinal study that involves observing representative samples of people with specific characteristics is called a ‘cohort’ study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pic>
        <p:nvPicPr>
          <p:cNvPr id="1026" name="Picture 2" descr="E:\EBP &amp; PP\EBP\pics\Qualitati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cohort :a group of people with some shared characteristics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Prospective &amp; retrospective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Cross-sectional studies for accuracy of diagnostic test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Reference/gold standard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EBP &amp; PP\EBP\pics\Qualitati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337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EBP &amp; PP\EBP\pics\qualitative_research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148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Evidence Based Physical Therapy</vt:lpstr>
      <vt:lpstr>What constitutes evidence about effects of interventions?</vt:lpstr>
      <vt:lpstr>Systematic Review</vt:lpstr>
      <vt:lpstr>Meta analysis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Physical Therapy</dc:title>
  <dc:creator>breeze</dc:creator>
  <cp:lastModifiedBy>MNA</cp:lastModifiedBy>
  <cp:revision>11</cp:revision>
  <dcterms:created xsi:type="dcterms:W3CDTF">2006-08-16T00:00:00Z</dcterms:created>
  <dcterms:modified xsi:type="dcterms:W3CDTF">2014-02-03T09:53:42Z</dcterms:modified>
</cp:coreProperties>
</file>