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204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314A-FFCF-4CB2-8280-2117F6876D5F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3DECD-F8AE-4014-8A35-AF6CE1DF1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dneyohebsion.com/mulla-nasrudin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35725" t="19792" r="13324" b="55208"/>
          <a:stretch>
            <a:fillRect/>
          </a:stretch>
        </p:blipFill>
        <p:spPr bwMode="auto">
          <a:xfrm>
            <a:off x="1447800" y="1905000"/>
            <a:ext cx="6629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35725" t="57291" r="18009" b="22917"/>
          <a:stretch>
            <a:fillRect/>
          </a:stretch>
        </p:blipFill>
        <p:spPr bwMode="auto">
          <a:xfrm>
            <a:off x="1828800" y="3429000"/>
            <a:ext cx="601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667000" y="5105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3"/>
              </a:rPr>
              <a:t>http://www.rodneyohebsion.com/mulla-nasrudin.htm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7283" t="18520" r="9152" b="20870"/>
          <a:stretch>
            <a:fillRect/>
          </a:stretch>
        </p:blipFill>
        <p:spPr bwMode="auto">
          <a:xfrm>
            <a:off x="914400" y="1371600"/>
            <a:ext cx="7391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kern="1700" spc="300" dirty="0"/>
              <a:t>Key</a:t>
            </a:r>
            <a:r>
              <a:rPr lang="en-US" kern="1700" dirty="0"/>
              <a:t> </a:t>
            </a:r>
            <a:r>
              <a:rPr lang="en-US" b="1" kern="1700" dirty="0"/>
              <a:t>elements of a comic strip</a:t>
            </a:r>
            <a:r>
              <a:rPr lang="en-US" kern="1700" dirty="0"/>
              <a:t> include character, setting, and plot — all conveyed in a few frames through a combination of pictures, captions, and </a:t>
            </a:r>
            <a:r>
              <a:rPr lang="en-US" kern="1700" dirty="0" smtClean="0"/>
              <a:t>dialogue.</a:t>
            </a:r>
          </a:p>
          <a:p>
            <a:pPr algn="ctr">
              <a:buNone/>
            </a:pPr>
            <a:r>
              <a:rPr lang="en-US" kern="1700" dirty="0" smtClean="0"/>
              <a:t>Or</a:t>
            </a:r>
          </a:p>
          <a:p>
            <a:r>
              <a:rPr lang="en-US" dirty="0"/>
              <a:t>A comic strip is a sequence of images with a small amount of text in each box. This text is normally inside balloons or written as captions.</a:t>
            </a:r>
            <a:endParaRPr lang="en-US" kern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Download: Comic Strip Template Pages for Creative Assignm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3108257" cy="4029222"/>
          </a:xfrm>
          <a:prstGeom prst="rect">
            <a:avLst/>
          </a:prstGeom>
          <a:noFill/>
        </p:spPr>
      </p:pic>
      <p:pic>
        <p:nvPicPr>
          <p:cNvPr id="4098" name="Picture 2" descr="Free Download: Comic Strip Template Pages for Creative Assignmen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9292" y="533400"/>
            <a:ext cx="3056708" cy="3962400"/>
          </a:xfrm>
          <a:prstGeom prst="rect">
            <a:avLst/>
          </a:prstGeom>
          <a:noFill/>
        </p:spPr>
      </p:pic>
      <p:pic>
        <p:nvPicPr>
          <p:cNvPr id="4100" name="Picture 4" descr="Free Download: Comic Strip Template Pages for Creative Assignment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5803" y="762000"/>
            <a:ext cx="3158197" cy="409395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457200"/>
            <a:ext cx="215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Comic Templates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486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Comic strip consists on different number of panels and frames. For text dialogue box or speech bubble are used.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panel is an individual frame, or single drawing, in the multiple-panel sequence of a </a:t>
            </a:r>
            <a:r>
              <a:rPr lang="en-US" b="1" dirty="0"/>
              <a:t>comic strip</a:t>
            </a:r>
            <a:r>
              <a:rPr lang="en-US" dirty="0"/>
              <a:t> or </a:t>
            </a:r>
            <a:r>
              <a:rPr lang="en-US" b="1" dirty="0"/>
              <a:t>comic book</a:t>
            </a:r>
            <a:r>
              <a:rPr lang="en-US" dirty="0"/>
              <a:t>. A panel consists of a single drawing depicting a frozen moment. When multiple panels are present, they are often, though not always, separated by a short amount of space </a:t>
            </a:r>
            <a:r>
              <a:rPr lang="en-US" b="1" dirty="0"/>
              <a:t>called</a:t>
            </a:r>
            <a:r>
              <a:rPr lang="en-US" dirty="0"/>
              <a:t> a gutter.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Comic strips (or comic books) are a form of story-telling, which uses drawings or cartoon characters to tell a story. Most comic strips are created for </a:t>
            </a:r>
            <a:r>
              <a:rPr lang="en-US" dirty="0" err="1"/>
              <a:t>humour</a:t>
            </a:r>
            <a:r>
              <a:rPr lang="en-US" dirty="0"/>
              <a:t>, while some can be serious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comic strips are created for </a:t>
            </a:r>
            <a:r>
              <a:rPr lang="en-US" dirty="0" err="1" smtClean="0"/>
              <a:t>humour</a:t>
            </a:r>
            <a:r>
              <a:rPr lang="en-US" dirty="0" smtClean="0"/>
              <a:t>, while some can be serious</a:t>
            </a:r>
            <a:endParaRPr lang="en-US" dirty="0"/>
          </a:p>
          <a:p>
            <a:r>
              <a:rPr lang="en-US" dirty="0"/>
              <a:t>Comic strips are most likely to be seen in newspapers or magazines.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r>
              <a:rPr lang="en-US" dirty="0"/>
              <a:t> the main </a:t>
            </a:r>
            <a:r>
              <a:rPr lang="en-US" b="1" dirty="0"/>
              <a:t>genres of comic</a:t>
            </a:r>
            <a:r>
              <a:rPr lang="en-US" dirty="0"/>
              <a:t> books are: alternative/esoteric, </a:t>
            </a:r>
            <a:r>
              <a:rPr lang="en-US" dirty="0" err="1"/>
              <a:t>manga</a:t>
            </a:r>
            <a:r>
              <a:rPr lang="en-US" dirty="0"/>
              <a:t>, science fiction, fantasy, action/adventure, horror, humor, romance, children's, and adult.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7170" name="Picture 2" descr="Mullah nasrudd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2895600" cy="4632960"/>
          </a:xfrm>
          <a:prstGeom prst="rect">
            <a:avLst/>
          </a:prstGeom>
          <a:noFill/>
        </p:spPr>
      </p:pic>
      <p:pic>
        <p:nvPicPr>
          <p:cNvPr id="7172" name="Picture 4" descr="Other TG Comic Book &quot;Heroines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600200"/>
            <a:ext cx="4000500" cy="3962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109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Anas</dc:creator>
  <cp:lastModifiedBy>Muhammad Anas</cp:lastModifiedBy>
  <cp:revision>6</cp:revision>
  <dcterms:created xsi:type="dcterms:W3CDTF">2020-04-13T03:23:48Z</dcterms:created>
  <dcterms:modified xsi:type="dcterms:W3CDTF">2020-04-24T06:38:28Z</dcterms:modified>
</cp:coreProperties>
</file>