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3A738-054B-4885-975A-C52B8E43559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60CE8-1688-4BA4-AC28-28BE3C23C9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Applications of </a:t>
            </a:r>
            <a:r>
              <a:rPr lang="en-US" smtClean="0"/>
              <a:t>Bernoulli’s Equation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563" y="2047875"/>
            <a:ext cx="77628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443163"/>
            <a:ext cx="77724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" y="1676400"/>
            <a:ext cx="76581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" y="2505075"/>
            <a:ext cx="75438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" y="1266825"/>
            <a:ext cx="767715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Applications of Bernoulli’s Equation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Bernoulli’s Equation</dc:title>
  <dc:creator>SOFTAGE</dc:creator>
  <cp:lastModifiedBy>SOFTAGE</cp:lastModifiedBy>
  <cp:revision>1</cp:revision>
  <dcterms:created xsi:type="dcterms:W3CDTF">2020-05-03T11:10:35Z</dcterms:created>
  <dcterms:modified xsi:type="dcterms:W3CDTF">2020-05-03T11:10:38Z</dcterms:modified>
</cp:coreProperties>
</file>