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048651"/>
          <p:cNvSpPr>
            <a:spLocks noGrp="1"/>
          </p:cNvSpPr>
          <p:nvPr>
            <p:ph type="ctrTitle"/>
          </p:nvPr>
        </p:nvSpPr>
        <p:spPr>
          <a:xfrm rot="21600000">
            <a:off x="476733" y="1245335"/>
            <a:ext cx="7772400" cy="2387600"/>
          </a:xfrm>
        </p:spPr>
        <p:txBody>
          <a:bodyPr/>
          <a:lstStyle/>
          <a:p>
            <a:r>
              <a:rPr lang="en-US"/>
              <a:t>Concepts of Ecology</a:t>
            </a:r>
            <a:endParaRPr 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04866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1" name="Subtitle 104867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5"/>
            <a:ext cx="9144000" cy="63498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04867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3" name="Subtitle 104867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9" y="188388"/>
            <a:ext cx="8845262" cy="6481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04867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5" name="Subtitle 104867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88388"/>
            <a:ext cx="9001126" cy="64812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04867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7" name="Subtitle 104867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9" y="188388"/>
            <a:ext cx="8845262" cy="6481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04867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9" name="Subtitle 104867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" y="214313"/>
            <a:ext cx="9066068" cy="64293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04867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1" name="Subtitle 104868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0" y="266163"/>
            <a:ext cx="8780319" cy="63256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04868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3" name="Subtitle 104868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" y="194870"/>
            <a:ext cx="9066068" cy="64682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04868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5" name="Subtitle 104868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3" y="227276"/>
            <a:ext cx="8923193" cy="64034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04868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7" name="Subtitle 104868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" y="246719"/>
            <a:ext cx="8975148" cy="63645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04868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9" name="Subtitle 104868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" y="162464"/>
            <a:ext cx="8975148" cy="6533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0486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5" name="Subtitle 104865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932" y="201351"/>
            <a:ext cx="8988136" cy="64552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0486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1" name="Subtitle 104869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9" y="207832"/>
            <a:ext cx="8754341" cy="64423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04869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3" name="Subtitle 104869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3" y="181907"/>
            <a:ext cx="8923193" cy="64941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04869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5" name="Subtitle 104869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" y="214313"/>
            <a:ext cx="8910205" cy="64293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04869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7" name="Subtitle 104869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" y="207832"/>
            <a:ext cx="8975148" cy="64423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04869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9" name="Subtitle 104869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" y="220794"/>
            <a:ext cx="8832273" cy="64164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04869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01" name="Subtitle 104870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3" y="91170"/>
            <a:ext cx="8741353" cy="66756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04870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03" name="Subtitle 104870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2" y="246719"/>
            <a:ext cx="8806296" cy="63645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04870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05" name="Subtitle 104870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9" y="259682"/>
            <a:ext cx="8754341" cy="63386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04870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07" name="Subtitle 104870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" y="246719"/>
            <a:ext cx="8975148" cy="63645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04870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09" name="Subtitle 104870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13"/>
            <a:ext cx="9144000" cy="6409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04865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7" name="Subtitle 104865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" y="201351"/>
            <a:ext cx="9079057" cy="64552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04870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11" name="Subtitle 10487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" y="201351"/>
            <a:ext cx="8910205" cy="645529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9" y="298569"/>
            <a:ext cx="8754341" cy="62608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0487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15" name="Subtitle 10487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" y="220794"/>
            <a:ext cx="9079057" cy="64164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0487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17" name="Subtitle 10487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2" y="292088"/>
            <a:ext cx="8806296" cy="62738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0487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19" name="Subtitle 10487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5" y="272644"/>
            <a:ext cx="8585490" cy="631271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0487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21" name="Subtitle 10487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207832"/>
            <a:ext cx="8728364" cy="64423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0487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23" name="Subtitle 10487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7" y="201351"/>
            <a:ext cx="8702386" cy="64552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0487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25" name="Subtitle 10487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89" name="Picture 209718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" y="214313"/>
            <a:ext cx="8910205" cy="64293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0487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27" name="Subtitle 10487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7" y="233757"/>
            <a:ext cx="8702386" cy="639048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0487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29" name="Subtitle 104872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1" name="Picture 209719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01351"/>
            <a:ext cx="9001126" cy="6455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04865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9" name="Subtitle 104865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" y="266163"/>
            <a:ext cx="8949172" cy="632567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04872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31" name="Subtitle 104873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2" name="Picture 209719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9" y="207832"/>
            <a:ext cx="8845262" cy="644233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0487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33" name="Subtitle 104873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3" name="Picture 209719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246719"/>
            <a:ext cx="8936182" cy="636456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04873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35" name="Subtitle 104873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5" y="253200"/>
            <a:ext cx="8767330" cy="63515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04873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37" name="Subtitle 104873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5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3" y="253200"/>
            <a:ext cx="8923193" cy="63515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0487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739" name="Subtitle 10487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96" name="Picture 2097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3" y="1568889"/>
            <a:ext cx="8741353" cy="37202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04865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1" name="Subtitle 104866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3" y="201351"/>
            <a:ext cx="8741353" cy="6455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0486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3" name="Subtitle 104866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" y="1815175"/>
            <a:ext cx="9014114" cy="32276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04866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5" name="Subtitle 104866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449" y="143020"/>
            <a:ext cx="9027102" cy="6571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04866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7" name="Subtitle 104866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" y="162564"/>
            <a:ext cx="9079057" cy="6558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04866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9" name="Subtitle 104866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932" y="194870"/>
            <a:ext cx="8988136" cy="6468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Office</Application>
  <PresentationFormat>On-screen Show (4:3)</PresentationFormat>
  <Paragraphs>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Concepts of Ecology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Name:Sonia Farooq Class:Msc 3 Roll No: 40 Subject: Ecology  Submitted to: Sir ghani</dc:title>
  <dc:creator>ALE-L21</dc:creator>
  <cp:lastModifiedBy>Chemistry</cp:lastModifiedBy>
  <cp:revision>2</cp:revision>
  <dcterms:created xsi:type="dcterms:W3CDTF">2015-05-11T23:30:45Z</dcterms:created>
  <dcterms:modified xsi:type="dcterms:W3CDTF">2020-10-25T14:24:46Z</dcterms:modified>
</cp:coreProperties>
</file>