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76" r:id="rId2"/>
    <p:sldId id="354" r:id="rId3"/>
    <p:sldId id="366" r:id="rId4"/>
    <p:sldId id="367" r:id="rId5"/>
    <p:sldId id="277" r:id="rId6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3314" autoAdjust="0"/>
  </p:normalViewPr>
  <p:slideViewPr>
    <p:cSldViewPr snapToGrid="0">
      <p:cViewPr varScale="1">
        <p:scale>
          <a:sx n="93" d="100"/>
          <a:sy n="93" d="100"/>
        </p:scale>
        <p:origin x="11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CF4A-BDEE-4180-A1B1-3285412DCBC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395B0-38A3-4C3F-B3D4-32144F102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99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C7D8C-546A-402D-8617-86A6FC2E010C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15FE8-0A4A-4E55-888E-0D299A3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8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Ex-vivo in vitro in vivo  37   PSS BSS  CARBOGEN</a:t>
            </a:r>
            <a:r>
              <a:rPr lang="en-US" baseline="0" dirty="0" smtClean="0"/>
              <a:t>   02 95%  C02 5 %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5FE8-0A4A-4E55-888E-0D299A352D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0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Genomics</a:t>
            </a:r>
            <a:r>
              <a:rPr lang="en-US" dirty="0" smtClean="0"/>
              <a:t> is an interdisciplinary field of science within the field of molecular biology. A genome is a complete set of DNA within a single cell of an organism.</a:t>
            </a:r>
            <a:r>
              <a:rPr lang="en-US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5FE8-0A4A-4E55-888E-0D299A352D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0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Epidemiology is the study of how often diseases occur in different groups of people and why.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5FE8-0A4A-4E55-888E-0D299A352D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9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C21-E1A2-46EB-A1E0-3B76CB4C3723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1708-3381-4EEB-9136-8FCAC0D7C700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7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7DB3-D1A0-4FF0-8508-337E294AA803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13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207E-37E4-4476-BBFF-41E54CC24F17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91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736-BBFE-4D7A-B822-F36B3CA11CC7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733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938F-8F4E-4FE5-8CD0-3021A7FD1AE4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51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5BD7-4B6A-43CA-91C4-23FCA034D9A6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89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C5AB5-4E04-4C1F-BE25-435621C50DE3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4FA1-C148-4BCF-BB45-A3516CC8D90D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3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22D1-F1EF-40FE-B51E-B2FFB1CCB85F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6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2293F-F1E7-4609-9887-E4CCCE65D489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9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492D-EC9F-463C-8F49-B59669EFBDE6}" type="datetime1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0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A557-366B-430B-8042-588AEA16B600}" type="datetime1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E88-CFB2-4F57-9E4B-13F2E3CD30EF}" type="datetime1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8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C439-E299-4812-8B23-3FE5044CF50A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0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81A-3778-45EF-BEBE-3006BC148801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2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EEF48-6785-49BC-9341-A67972149DAE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8020CD-6C06-4A9F-8C19-4BD61CA0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6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0024" y="845375"/>
            <a:ext cx="834980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Branches of Pharmacology</a:t>
            </a:r>
          </a:p>
          <a:p>
            <a:endParaRPr lang="en-US" sz="2800" b="1" dirty="0" smtClean="0"/>
          </a:p>
          <a:p>
            <a:r>
              <a:rPr lang="en-US" sz="2400" b="1" dirty="0" smtClean="0"/>
              <a:t>Medical pharmacology</a:t>
            </a:r>
            <a:endParaRPr lang="en-US" sz="2400" dirty="0" smtClean="0"/>
          </a:p>
          <a:p>
            <a:r>
              <a:rPr lang="en-US" sz="2800" dirty="0" smtClean="0"/>
              <a:t>which </a:t>
            </a:r>
            <a:r>
              <a:rPr lang="en-US" sz="2800" dirty="0"/>
              <a:t>is often defined as the science of </a:t>
            </a:r>
            <a:r>
              <a:rPr lang="en-US" sz="2800" dirty="0" smtClean="0"/>
              <a:t>substances used </a:t>
            </a:r>
            <a:r>
              <a:rPr lang="en-US" sz="2800" dirty="0"/>
              <a:t>to prevent, diagnose, and treat disease. </a:t>
            </a:r>
          </a:p>
          <a:p>
            <a:endParaRPr lang="en-US" sz="2800" dirty="0" smtClean="0"/>
          </a:p>
          <a:p>
            <a:r>
              <a:rPr lang="en-US" sz="2400" b="1" dirty="0" smtClean="0"/>
              <a:t>Toxicology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the branch </a:t>
            </a:r>
            <a:r>
              <a:rPr lang="en-US" sz="2800" dirty="0"/>
              <a:t>of pharmacology that deals with the </a:t>
            </a:r>
            <a:r>
              <a:rPr lang="en-US" sz="2800" u="sng" dirty="0"/>
              <a:t>undesirable</a:t>
            </a:r>
            <a:r>
              <a:rPr lang="en-US" sz="2800" dirty="0"/>
              <a:t> effects </a:t>
            </a:r>
            <a:r>
              <a:rPr lang="en-US" sz="2800" dirty="0" smtClean="0"/>
              <a:t>of chemicals </a:t>
            </a:r>
            <a:r>
              <a:rPr lang="en-US" sz="2800" dirty="0"/>
              <a:t>on living systems, from individual cells to humans </a:t>
            </a:r>
            <a:r>
              <a:rPr lang="en-US" sz="2800" dirty="0" smtClean="0"/>
              <a:t>to complex </a:t>
            </a:r>
            <a:r>
              <a:rPr lang="en-US" sz="2800" dirty="0"/>
              <a:t>ecosystems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1853" y="1152907"/>
            <a:ext cx="81023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err="1">
                <a:solidFill>
                  <a:srgbClr val="222222"/>
                </a:solidFill>
                <a:latin typeface="arial" panose="020B0604020202020204" pitchFamily="34" charset="0"/>
              </a:rPr>
              <a:t>Pharmacoepidemiology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 is the study of the utilization and effects of drugs in large numbers of people; it provides an estimate of the probability of beneficial effects of a drug in a population and the probability of adverse effects. It can be called a </a:t>
            </a: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</a:rPr>
              <a:t>bridge science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 spanning both clinical pharmacology and epidemiology</a:t>
            </a:r>
            <a:r>
              <a:rPr lang="en-US" sz="28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Pharmacogenomics is the study of how genes affect a person's response to </a:t>
            </a:r>
            <a:r>
              <a:rPr lang="en-US" sz="2800" dirty="0" smtClean="0">
                <a:solidFill>
                  <a:srgbClr val="222222"/>
                </a:solidFill>
                <a:latin typeface="arial" panose="020B0604020202020204" pitchFamily="34" charset="0"/>
              </a:rPr>
              <a:t>drugs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err="1"/>
              <a:t>Pharmacogenetics</a:t>
            </a:r>
            <a:r>
              <a:rPr lang="en-US" sz="2800" dirty="0"/>
              <a:t> is the study of how people respond differently to drug therapy based upon their genetic makeup or genes</a:t>
            </a:r>
            <a:endParaRPr lang="en-US" sz="2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4278" y="3821307"/>
            <a:ext cx="3117814" cy="27721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4419" y="219457"/>
            <a:ext cx="2457450" cy="1866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8034" y="2208848"/>
            <a:ext cx="3190301" cy="148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934" y="280796"/>
            <a:ext cx="6265888" cy="607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0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948" y="1"/>
            <a:ext cx="9233941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0CD-6C06-4A9F-8C19-4BD61CA081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4007</TotalTime>
  <Words>122</Words>
  <Application>Microsoft Office PowerPoint</Application>
  <PresentationFormat>Widescreen</PresentationFormat>
  <Paragraphs>21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</vt:lpstr>
      <vt:lpstr>Calibri</vt:lpstr>
      <vt:lpstr>Century Gothic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Muhamamd Atif Nazir</dc:creator>
  <cp:lastModifiedBy>Administrator</cp:lastModifiedBy>
  <cp:revision>139</cp:revision>
  <cp:lastPrinted>2017-01-03T05:55:47Z</cp:lastPrinted>
  <dcterms:created xsi:type="dcterms:W3CDTF">2015-03-02T23:09:27Z</dcterms:created>
  <dcterms:modified xsi:type="dcterms:W3CDTF">2021-04-20T11:53:34Z</dcterms:modified>
</cp:coreProperties>
</file>