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5C4BCB-DB5B-49B1-A39E-46CAC3333AB3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15232FF-C0E9-4EE4-8BAB-FDFB5435267C}">
      <dgm:prSet phldrT="[Text]"/>
      <dgm:spPr/>
      <dgm:t>
        <a:bodyPr/>
        <a:lstStyle/>
        <a:p>
          <a:r>
            <a:rPr lang="en-US" dirty="0" smtClean="0"/>
            <a:t>Noun </a:t>
          </a:r>
        </a:p>
      </dgm:t>
    </dgm:pt>
    <dgm:pt modelId="{11D28938-92E1-4CE4-B031-F203306BFF62}" type="parTrans" cxnId="{58E1AD44-924E-48CA-BBE7-F79ABDF3AA19}">
      <dgm:prSet/>
      <dgm:spPr/>
      <dgm:t>
        <a:bodyPr/>
        <a:lstStyle/>
        <a:p>
          <a:endParaRPr lang="en-US"/>
        </a:p>
      </dgm:t>
    </dgm:pt>
    <dgm:pt modelId="{AFF8D6A0-3BE5-4340-9ED9-2D8CA23152F6}" type="sibTrans" cxnId="{58E1AD44-924E-48CA-BBE7-F79ABDF3AA19}">
      <dgm:prSet/>
      <dgm:spPr/>
      <dgm:t>
        <a:bodyPr/>
        <a:lstStyle/>
        <a:p>
          <a:endParaRPr lang="en-US"/>
        </a:p>
      </dgm:t>
    </dgm:pt>
    <dgm:pt modelId="{BD2A2E83-9BEB-49E3-8240-55819243BC9A}">
      <dgm:prSet phldrT="[Text]"/>
      <dgm:spPr/>
      <dgm:t>
        <a:bodyPr/>
        <a:lstStyle/>
        <a:p>
          <a:r>
            <a:rPr lang="en-US" dirty="0" smtClean="0"/>
            <a:t>Pronoun</a:t>
          </a:r>
          <a:endParaRPr lang="en-US" dirty="0"/>
        </a:p>
      </dgm:t>
    </dgm:pt>
    <dgm:pt modelId="{8BB49E7F-2984-4369-B544-82E66E01E674}" type="parTrans" cxnId="{CC3F9466-CA66-4416-BE25-0C881E22A372}">
      <dgm:prSet/>
      <dgm:spPr/>
      <dgm:t>
        <a:bodyPr/>
        <a:lstStyle/>
        <a:p>
          <a:endParaRPr lang="en-US"/>
        </a:p>
      </dgm:t>
    </dgm:pt>
    <dgm:pt modelId="{7FE95B11-9096-4466-9FE9-A29EAFD8F311}" type="sibTrans" cxnId="{CC3F9466-CA66-4416-BE25-0C881E22A372}">
      <dgm:prSet/>
      <dgm:spPr/>
      <dgm:t>
        <a:bodyPr/>
        <a:lstStyle/>
        <a:p>
          <a:endParaRPr lang="en-US"/>
        </a:p>
      </dgm:t>
    </dgm:pt>
    <dgm:pt modelId="{B72499B2-59AB-4EC6-9061-1F4BA1036527}">
      <dgm:prSet phldrT="[Text]"/>
      <dgm:spPr/>
      <dgm:t>
        <a:bodyPr/>
        <a:lstStyle/>
        <a:p>
          <a:r>
            <a:rPr lang="en-US" dirty="0" smtClean="0"/>
            <a:t>Adjective </a:t>
          </a:r>
          <a:endParaRPr lang="en-US" dirty="0"/>
        </a:p>
      </dgm:t>
    </dgm:pt>
    <dgm:pt modelId="{BC4B8AAA-D80C-4150-BE5A-44CD3185B711}" type="parTrans" cxnId="{4AC21E9E-65D7-4CC7-986F-6CCC893592C9}">
      <dgm:prSet/>
      <dgm:spPr/>
      <dgm:t>
        <a:bodyPr/>
        <a:lstStyle/>
        <a:p>
          <a:endParaRPr lang="en-US"/>
        </a:p>
      </dgm:t>
    </dgm:pt>
    <dgm:pt modelId="{596D512E-7ADE-4424-99B2-0061907006A9}" type="sibTrans" cxnId="{4AC21E9E-65D7-4CC7-986F-6CCC893592C9}">
      <dgm:prSet/>
      <dgm:spPr/>
      <dgm:t>
        <a:bodyPr/>
        <a:lstStyle/>
        <a:p>
          <a:endParaRPr lang="en-US"/>
        </a:p>
      </dgm:t>
    </dgm:pt>
    <dgm:pt modelId="{96838FAB-C7CC-488D-9D6F-2BBC3959A2A1}">
      <dgm:prSet/>
      <dgm:spPr/>
      <dgm:t>
        <a:bodyPr/>
        <a:lstStyle/>
        <a:p>
          <a:r>
            <a:rPr lang="en-US" dirty="0" smtClean="0"/>
            <a:t>Verb </a:t>
          </a:r>
          <a:endParaRPr lang="en-US" dirty="0"/>
        </a:p>
      </dgm:t>
    </dgm:pt>
    <dgm:pt modelId="{C0FA035C-2DBF-4296-859F-92EC1575515F}" type="parTrans" cxnId="{E073951A-E4D7-42C9-AF77-4FB50CDC21DC}">
      <dgm:prSet/>
      <dgm:spPr/>
      <dgm:t>
        <a:bodyPr/>
        <a:lstStyle/>
        <a:p>
          <a:endParaRPr lang="en-US"/>
        </a:p>
      </dgm:t>
    </dgm:pt>
    <dgm:pt modelId="{42F99811-5AF7-4D0A-8FE9-1B6A74469714}" type="sibTrans" cxnId="{E073951A-E4D7-42C9-AF77-4FB50CDC21DC}">
      <dgm:prSet/>
      <dgm:spPr/>
      <dgm:t>
        <a:bodyPr/>
        <a:lstStyle/>
        <a:p>
          <a:endParaRPr lang="en-US"/>
        </a:p>
      </dgm:t>
    </dgm:pt>
    <dgm:pt modelId="{56AF3F5F-737F-44B3-9892-FBA950369134}">
      <dgm:prSet/>
      <dgm:spPr/>
      <dgm:t>
        <a:bodyPr/>
        <a:lstStyle/>
        <a:p>
          <a:r>
            <a:rPr lang="en-US" dirty="0" smtClean="0"/>
            <a:t>Adverb </a:t>
          </a:r>
          <a:endParaRPr lang="en-US" dirty="0"/>
        </a:p>
      </dgm:t>
    </dgm:pt>
    <dgm:pt modelId="{C78B138F-8979-407B-A380-CEEF5C8DA401}" type="parTrans" cxnId="{4131C4E6-FE46-4026-9F08-A24B4970C070}">
      <dgm:prSet/>
      <dgm:spPr/>
      <dgm:t>
        <a:bodyPr/>
        <a:lstStyle/>
        <a:p>
          <a:endParaRPr lang="en-US"/>
        </a:p>
      </dgm:t>
    </dgm:pt>
    <dgm:pt modelId="{EAD504B7-A6C2-4F46-BC34-2C0E0025FE6E}" type="sibTrans" cxnId="{4131C4E6-FE46-4026-9F08-A24B4970C070}">
      <dgm:prSet/>
      <dgm:spPr/>
      <dgm:t>
        <a:bodyPr/>
        <a:lstStyle/>
        <a:p>
          <a:endParaRPr lang="en-US"/>
        </a:p>
      </dgm:t>
    </dgm:pt>
    <dgm:pt modelId="{2D21F641-69C6-4433-A614-2606EC3BCB55}">
      <dgm:prSet/>
      <dgm:spPr/>
      <dgm:t>
        <a:bodyPr/>
        <a:lstStyle/>
        <a:p>
          <a:r>
            <a:rPr lang="en-US" dirty="0" smtClean="0"/>
            <a:t>Preposition </a:t>
          </a:r>
          <a:endParaRPr lang="en-US" dirty="0"/>
        </a:p>
      </dgm:t>
    </dgm:pt>
    <dgm:pt modelId="{DD2ACCD8-1AA6-47C4-B95B-DA3484106E2C}" type="parTrans" cxnId="{981C19F2-D83F-45E5-91D0-661D0BDF65FB}">
      <dgm:prSet/>
      <dgm:spPr/>
      <dgm:t>
        <a:bodyPr/>
        <a:lstStyle/>
        <a:p>
          <a:endParaRPr lang="en-US"/>
        </a:p>
      </dgm:t>
    </dgm:pt>
    <dgm:pt modelId="{8ED02BAF-43B5-497F-8581-A6A0D6FC8C9D}" type="sibTrans" cxnId="{981C19F2-D83F-45E5-91D0-661D0BDF65FB}">
      <dgm:prSet/>
      <dgm:spPr/>
      <dgm:t>
        <a:bodyPr/>
        <a:lstStyle/>
        <a:p>
          <a:endParaRPr lang="en-US"/>
        </a:p>
      </dgm:t>
    </dgm:pt>
    <dgm:pt modelId="{52350455-C5A7-453B-97DB-9A35AC65341E}">
      <dgm:prSet/>
      <dgm:spPr/>
      <dgm:t>
        <a:bodyPr/>
        <a:lstStyle/>
        <a:p>
          <a:r>
            <a:rPr lang="en-US" dirty="0" smtClean="0"/>
            <a:t>Interjection </a:t>
          </a:r>
          <a:endParaRPr lang="en-US" dirty="0"/>
        </a:p>
      </dgm:t>
    </dgm:pt>
    <dgm:pt modelId="{F9E9B8DB-6970-49A9-A3C5-AF8817111375}" type="parTrans" cxnId="{5019B7A9-860C-4B34-8B0A-BD9DBCD65722}">
      <dgm:prSet/>
      <dgm:spPr/>
      <dgm:t>
        <a:bodyPr/>
        <a:lstStyle/>
        <a:p>
          <a:endParaRPr lang="en-US"/>
        </a:p>
      </dgm:t>
    </dgm:pt>
    <dgm:pt modelId="{4EE5CE0F-6A20-4286-BA75-F7944C737FD0}" type="sibTrans" cxnId="{5019B7A9-860C-4B34-8B0A-BD9DBCD65722}">
      <dgm:prSet/>
      <dgm:spPr/>
      <dgm:t>
        <a:bodyPr/>
        <a:lstStyle/>
        <a:p>
          <a:endParaRPr lang="en-US"/>
        </a:p>
      </dgm:t>
    </dgm:pt>
    <dgm:pt modelId="{0AD49CC8-0122-4B6A-92A2-1C41A56D820C}">
      <dgm:prSet/>
      <dgm:spPr/>
      <dgm:t>
        <a:bodyPr/>
        <a:lstStyle/>
        <a:p>
          <a:r>
            <a:rPr lang="en-US" dirty="0" smtClean="0"/>
            <a:t>Conjunction </a:t>
          </a:r>
          <a:endParaRPr lang="en-US" dirty="0"/>
        </a:p>
      </dgm:t>
    </dgm:pt>
    <dgm:pt modelId="{D6A33AB4-8C07-412C-90F7-27E97A347B7D}" type="parTrans" cxnId="{9F00685B-9111-4145-91C4-0893FB6D8C82}">
      <dgm:prSet/>
      <dgm:spPr/>
      <dgm:t>
        <a:bodyPr/>
        <a:lstStyle/>
        <a:p>
          <a:endParaRPr lang="en-US"/>
        </a:p>
      </dgm:t>
    </dgm:pt>
    <dgm:pt modelId="{967AEC7E-6CC6-450B-93E5-7382FAB059ED}" type="sibTrans" cxnId="{9F00685B-9111-4145-91C4-0893FB6D8C82}">
      <dgm:prSet/>
      <dgm:spPr/>
      <dgm:t>
        <a:bodyPr/>
        <a:lstStyle/>
        <a:p>
          <a:endParaRPr lang="en-US"/>
        </a:p>
      </dgm:t>
    </dgm:pt>
    <dgm:pt modelId="{186A6E1C-8BF4-4315-BC88-CDD477D95F19}" type="pres">
      <dgm:prSet presAssocID="{CA5C4BCB-DB5B-49B1-A39E-46CAC3333AB3}" presName="compositeShape" presStyleCnt="0">
        <dgm:presLayoutVars>
          <dgm:dir/>
          <dgm:resizeHandles/>
        </dgm:presLayoutVars>
      </dgm:prSet>
      <dgm:spPr/>
    </dgm:pt>
    <dgm:pt modelId="{61D12932-DFE2-4D10-BD23-4FA8ECF6E50B}" type="pres">
      <dgm:prSet presAssocID="{CA5C4BCB-DB5B-49B1-A39E-46CAC3333AB3}" presName="pyramid" presStyleLbl="node1" presStyleIdx="0" presStyleCnt="1"/>
      <dgm:spPr/>
    </dgm:pt>
    <dgm:pt modelId="{8AB40FA4-8889-4B3A-9E31-E00D632658EC}" type="pres">
      <dgm:prSet presAssocID="{CA5C4BCB-DB5B-49B1-A39E-46CAC3333AB3}" presName="theList" presStyleCnt="0"/>
      <dgm:spPr/>
    </dgm:pt>
    <dgm:pt modelId="{1E1073C9-E5C9-4961-85B1-132595EBBEC0}" type="pres">
      <dgm:prSet presAssocID="{515232FF-C0E9-4EE4-8BAB-FDFB5435267C}" presName="aNode" presStyleLbl="fgAcc1" presStyleIdx="0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09C370-001A-4E10-8995-3D5FE381E409}" type="pres">
      <dgm:prSet presAssocID="{515232FF-C0E9-4EE4-8BAB-FDFB5435267C}" presName="aSpace" presStyleCnt="0"/>
      <dgm:spPr/>
    </dgm:pt>
    <dgm:pt modelId="{45255430-2079-41E9-90ED-D65F844196E0}" type="pres">
      <dgm:prSet presAssocID="{BD2A2E83-9BEB-49E3-8240-55819243BC9A}" presName="aNode" presStyleLbl="fgAcc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5C53C4-203C-44A7-BF76-9158E7AAEAFC}" type="pres">
      <dgm:prSet presAssocID="{BD2A2E83-9BEB-49E3-8240-55819243BC9A}" presName="aSpace" presStyleCnt="0"/>
      <dgm:spPr/>
    </dgm:pt>
    <dgm:pt modelId="{BC6842A9-C989-4087-851B-469E0BFEC37B}" type="pres">
      <dgm:prSet presAssocID="{B72499B2-59AB-4EC6-9061-1F4BA1036527}" presName="aNode" presStyleLbl="fgAcc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A6FC0D-1A04-42ED-AB02-BB81480E48E5}" type="pres">
      <dgm:prSet presAssocID="{B72499B2-59AB-4EC6-9061-1F4BA1036527}" presName="aSpace" presStyleCnt="0"/>
      <dgm:spPr/>
    </dgm:pt>
    <dgm:pt modelId="{A6424C54-AAA6-4CC4-A822-9AA15D8111D5}" type="pres">
      <dgm:prSet presAssocID="{96838FAB-C7CC-488D-9D6F-2BBC3959A2A1}" presName="aNode" presStyleLbl="fgAcc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8A70AA-346E-47D6-93D0-5127ADD9C44F}" type="pres">
      <dgm:prSet presAssocID="{96838FAB-C7CC-488D-9D6F-2BBC3959A2A1}" presName="aSpace" presStyleCnt="0"/>
      <dgm:spPr/>
    </dgm:pt>
    <dgm:pt modelId="{5F0C9580-753A-4414-9C85-082B1F39178F}" type="pres">
      <dgm:prSet presAssocID="{56AF3F5F-737F-44B3-9892-FBA950369134}" presName="aNode" presStyleLbl="fgAcc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5CF112-9709-4ADB-9779-FC5A6630C048}" type="pres">
      <dgm:prSet presAssocID="{56AF3F5F-737F-44B3-9892-FBA950369134}" presName="aSpace" presStyleCnt="0"/>
      <dgm:spPr/>
    </dgm:pt>
    <dgm:pt modelId="{260D3E97-B07E-4435-B333-66D6A39EA3B0}" type="pres">
      <dgm:prSet presAssocID="{2D21F641-69C6-4433-A614-2606EC3BCB55}" presName="aNode" presStyleLbl="fgAcc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AD47A07-D54B-431D-BA3F-FEED2B85E19F}" type="pres">
      <dgm:prSet presAssocID="{2D21F641-69C6-4433-A614-2606EC3BCB55}" presName="aSpace" presStyleCnt="0"/>
      <dgm:spPr/>
    </dgm:pt>
    <dgm:pt modelId="{28501927-182C-4C3B-91FB-9859324A07B1}" type="pres">
      <dgm:prSet presAssocID="{52350455-C5A7-453B-97DB-9A35AC65341E}" presName="aNode" presStyleLbl="fgAcc1" presStyleIdx="6" presStyleCnt="8" custLinFactY="100000" custLinFactNeighborX="-1282" custLinFactNeighborY="1006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9F4F95-C226-4C64-8E2B-9E4C102FC550}" type="pres">
      <dgm:prSet presAssocID="{52350455-C5A7-453B-97DB-9A35AC65341E}" presName="aSpace" presStyleCnt="0"/>
      <dgm:spPr/>
    </dgm:pt>
    <dgm:pt modelId="{C9E41BBE-C7A8-44E5-B273-D7473B57FCCB}" type="pres">
      <dgm:prSet presAssocID="{0AD49CC8-0122-4B6A-92A2-1C41A56D820C}" presName="aNode" presStyleLbl="fgAcc1" presStyleIdx="7" presStyleCnt="8" custLinFactY="-99945" custLinFactNeighborX="-128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D9D85B-879C-44ED-9E4E-D761761446CE}" type="pres">
      <dgm:prSet presAssocID="{0AD49CC8-0122-4B6A-92A2-1C41A56D820C}" presName="aSpace" presStyleCnt="0"/>
      <dgm:spPr/>
    </dgm:pt>
  </dgm:ptLst>
  <dgm:cxnLst>
    <dgm:cxn modelId="{D7ECEF83-6EFE-47A8-BD86-7FC30447D69C}" type="presOf" srcId="{52350455-C5A7-453B-97DB-9A35AC65341E}" destId="{28501927-182C-4C3B-91FB-9859324A07B1}" srcOrd="0" destOrd="0" presId="urn:microsoft.com/office/officeart/2005/8/layout/pyramid2"/>
    <dgm:cxn modelId="{C3E63BBB-1DF6-4B7C-9E44-DD82EF128981}" type="presOf" srcId="{96838FAB-C7CC-488D-9D6F-2BBC3959A2A1}" destId="{A6424C54-AAA6-4CC4-A822-9AA15D8111D5}" srcOrd="0" destOrd="0" presId="urn:microsoft.com/office/officeart/2005/8/layout/pyramid2"/>
    <dgm:cxn modelId="{2C25BD93-BF0B-4148-ABC0-418AA678FC1B}" type="presOf" srcId="{0AD49CC8-0122-4B6A-92A2-1C41A56D820C}" destId="{C9E41BBE-C7A8-44E5-B273-D7473B57FCCB}" srcOrd="0" destOrd="0" presId="urn:microsoft.com/office/officeart/2005/8/layout/pyramid2"/>
    <dgm:cxn modelId="{4AC21E9E-65D7-4CC7-986F-6CCC893592C9}" srcId="{CA5C4BCB-DB5B-49B1-A39E-46CAC3333AB3}" destId="{B72499B2-59AB-4EC6-9061-1F4BA1036527}" srcOrd="2" destOrd="0" parTransId="{BC4B8AAA-D80C-4150-BE5A-44CD3185B711}" sibTransId="{596D512E-7ADE-4424-99B2-0061907006A9}"/>
    <dgm:cxn modelId="{4131C4E6-FE46-4026-9F08-A24B4970C070}" srcId="{CA5C4BCB-DB5B-49B1-A39E-46CAC3333AB3}" destId="{56AF3F5F-737F-44B3-9892-FBA950369134}" srcOrd="4" destOrd="0" parTransId="{C78B138F-8979-407B-A380-CEEF5C8DA401}" sibTransId="{EAD504B7-A6C2-4F46-BC34-2C0E0025FE6E}"/>
    <dgm:cxn modelId="{9CBC8D44-897B-4202-9316-356C758EC7F3}" type="presOf" srcId="{CA5C4BCB-DB5B-49B1-A39E-46CAC3333AB3}" destId="{186A6E1C-8BF4-4315-BC88-CDD477D95F19}" srcOrd="0" destOrd="0" presId="urn:microsoft.com/office/officeart/2005/8/layout/pyramid2"/>
    <dgm:cxn modelId="{1237DB25-3B79-4796-AEF1-BF5723FCCFF4}" type="presOf" srcId="{BD2A2E83-9BEB-49E3-8240-55819243BC9A}" destId="{45255430-2079-41E9-90ED-D65F844196E0}" srcOrd="0" destOrd="0" presId="urn:microsoft.com/office/officeart/2005/8/layout/pyramid2"/>
    <dgm:cxn modelId="{6EBB8B93-10FF-404F-9FFA-17A0A1979FB9}" type="presOf" srcId="{B72499B2-59AB-4EC6-9061-1F4BA1036527}" destId="{BC6842A9-C989-4087-851B-469E0BFEC37B}" srcOrd="0" destOrd="0" presId="urn:microsoft.com/office/officeart/2005/8/layout/pyramid2"/>
    <dgm:cxn modelId="{981C19F2-D83F-45E5-91D0-661D0BDF65FB}" srcId="{CA5C4BCB-DB5B-49B1-A39E-46CAC3333AB3}" destId="{2D21F641-69C6-4433-A614-2606EC3BCB55}" srcOrd="5" destOrd="0" parTransId="{DD2ACCD8-1AA6-47C4-B95B-DA3484106E2C}" sibTransId="{8ED02BAF-43B5-497F-8581-A6A0D6FC8C9D}"/>
    <dgm:cxn modelId="{9F00685B-9111-4145-91C4-0893FB6D8C82}" srcId="{CA5C4BCB-DB5B-49B1-A39E-46CAC3333AB3}" destId="{0AD49CC8-0122-4B6A-92A2-1C41A56D820C}" srcOrd="7" destOrd="0" parTransId="{D6A33AB4-8C07-412C-90F7-27E97A347B7D}" sibTransId="{967AEC7E-6CC6-450B-93E5-7382FAB059ED}"/>
    <dgm:cxn modelId="{BF7179FA-5793-40C0-B118-3EC955FF47CC}" type="presOf" srcId="{515232FF-C0E9-4EE4-8BAB-FDFB5435267C}" destId="{1E1073C9-E5C9-4961-85B1-132595EBBEC0}" srcOrd="0" destOrd="0" presId="urn:microsoft.com/office/officeart/2005/8/layout/pyramid2"/>
    <dgm:cxn modelId="{E2FCBC7F-F9C9-4BA1-9913-F4B2121C9B6E}" type="presOf" srcId="{56AF3F5F-737F-44B3-9892-FBA950369134}" destId="{5F0C9580-753A-4414-9C85-082B1F39178F}" srcOrd="0" destOrd="0" presId="urn:microsoft.com/office/officeart/2005/8/layout/pyramid2"/>
    <dgm:cxn modelId="{CC3F9466-CA66-4416-BE25-0C881E22A372}" srcId="{CA5C4BCB-DB5B-49B1-A39E-46CAC3333AB3}" destId="{BD2A2E83-9BEB-49E3-8240-55819243BC9A}" srcOrd="1" destOrd="0" parTransId="{8BB49E7F-2984-4369-B544-82E66E01E674}" sibTransId="{7FE95B11-9096-4466-9FE9-A29EAFD8F311}"/>
    <dgm:cxn modelId="{E073951A-E4D7-42C9-AF77-4FB50CDC21DC}" srcId="{CA5C4BCB-DB5B-49B1-A39E-46CAC3333AB3}" destId="{96838FAB-C7CC-488D-9D6F-2BBC3959A2A1}" srcOrd="3" destOrd="0" parTransId="{C0FA035C-2DBF-4296-859F-92EC1575515F}" sibTransId="{42F99811-5AF7-4D0A-8FE9-1B6A74469714}"/>
    <dgm:cxn modelId="{A7293974-3CED-4370-BA07-933FB6C26DE5}" type="presOf" srcId="{2D21F641-69C6-4433-A614-2606EC3BCB55}" destId="{260D3E97-B07E-4435-B333-66D6A39EA3B0}" srcOrd="0" destOrd="0" presId="urn:microsoft.com/office/officeart/2005/8/layout/pyramid2"/>
    <dgm:cxn modelId="{5019B7A9-860C-4B34-8B0A-BD9DBCD65722}" srcId="{CA5C4BCB-DB5B-49B1-A39E-46CAC3333AB3}" destId="{52350455-C5A7-453B-97DB-9A35AC65341E}" srcOrd="6" destOrd="0" parTransId="{F9E9B8DB-6970-49A9-A3C5-AF8817111375}" sibTransId="{4EE5CE0F-6A20-4286-BA75-F7944C737FD0}"/>
    <dgm:cxn modelId="{58E1AD44-924E-48CA-BBE7-F79ABDF3AA19}" srcId="{CA5C4BCB-DB5B-49B1-A39E-46CAC3333AB3}" destId="{515232FF-C0E9-4EE4-8BAB-FDFB5435267C}" srcOrd="0" destOrd="0" parTransId="{11D28938-92E1-4CE4-B031-F203306BFF62}" sibTransId="{AFF8D6A0-3BE5-4340-9ED9-2D8CA23152F6}"/>
    <dgm:cxn modelId="{0AC3D1E2-4A60-495F-B013-898DD689078F}" type="presParOf" srcId="{186A6E1C-8BF4-4315-BC88-CDD477D95F19}" destId="{61D12932-DFE2-4D10-BD23-4FA8ECF6E50B}" srcOrd="0" destOrd="0" presId="urn:microsoft.com/office/officeart/2005/8/layout/pyramid2"/>
    <dgm:cxn modelId="{DB7A12E6-6999-41A9-AEEF-8F9779B15DE3}" type="presParOf" srcId="{186A6E1C-8BF4-4315-BC88-CDD477D95F19}" destId="{8AB40FA4-8889-4B3A-9E31-E00D632658EC}" srcOrd="1" destOrd="0" presId="urn:microsoft.com/office/officeart/2005/8/layout/pyramid2"/>
    <dgm:cxn modelId="{BD7323E3-06EA-4A62-B69D-F2E668DDC263}" type="presParOf" srcId="{8AB40FA4-8889-4B3A-9E31-E00D632658EC}" destId="{1E1073C9-E5C9-4961-85B1-132595EBBEC0}" srcOrd="0" destOrd="0" presId="urn:microsoft.com/office/officeart/2005/8/layout/pyramid2"/>
    <dgm:cxn modelId="{203A0744-E632-4484-BE57-3AC26F1D4BBC}" type="presParOf" srcId="{8AB40FA4-8889-4B3A-9E31-E00D632658EC}" destId="{1E09C370-001A-4E10-8995-3D5FE381E409}" srcOrd="1" destOrd="0" presId="urn:microsoft.com/office/officeart/2005/8/layout/pyramid2"/>
    <dgm:cxn modelId="{B1D89078-4436-4AB5-A0A6-CEAF9EA8AF98}" type="presParOf" srcId="{8AB40FA4-8889-4B3A-9E31-E00D632658EC}" destId="{45255430-2079-41E9-90ED-D65F844196E0}" srcOrd="2" destOrd="0" presId="urn:microsoft.com/office/officeart/2005/8/layout/pyramid2"/>
    <dgm:cxn modelId="{6B53C9DB-85CA-4AC1-9F34-B5737046520A}" type="presParOf" srcId="{8AB40FA4-8889-4B3A-9E31-E00D632658EC}" destId="{DC5C53C4-203C-44A7-BF76-9158E7AAEAFC}" srcOrd="3" destOrd="0" presId="urn:microsoft.com/office/officeart/2005/8/layout/pyramid2"/>
    <dgm:cxn modelId="{949DA1A9-87FF-47FE-AFFA-2CC2549C060C}" type="presParOf" srcId="{8AB40FA4-8889-4B3A-9E31-E00D632658EC}" destId="{BC6842A9-C989-4087-851B-469E0BFEC37B}" srcOrd="4" destOrd="0" presId="urn:microsoft.com/office/officeart/2005/8/layout/pyramid2"/>
    <dgm:cxn modelId="{00C10BF6-4077-40AF-B862-474413943C3F}" type="presParOf" srcId="{8AB40FA4-8889-4B3A-9E31-E00D632658EC}" destId="{D3A6FC0D-1A04-42ED-AB02-BB81480E48E5}" srcOrd="5" destOrd="0" presId="urn:microsoft.com/office/officeart/2005/8/layout/pyramid2"/>
    <dgm:cxn modelId="{ACEA8C21-941D-4D64-962D-89C8BDB63FA1}" type="presParOf" srcId="{8AB40FA4-8889-4B3A-9E31-E00D632658EC}" destId="{A6424C54-AAA6-4CC4-A822-9AA15D8111D5}" srcOrd="6" destOrd="0" presId="urn:microsoft.com/office/officeart/2005/8/layout/pyramid2"/>
    <dgm:cxn modelId="{E6A4CC62-3C96-4A40-8B82-BF943BFFD953}" type="presParOf" srcId="{8AB40FA4-8889-4B3A-9E31-E00D632658EC}" destId="{D38A70AA-346E-47D6-93D0-5127ADD9C44F}" srcOrd="7" destOrd="0" presId="urn:microsoft.com/office/officeart/2005/8/layout/pyramid2"/>
    <dgm:cxn modelId="{306C4312-35C8-4270-B84C-C8EE354EA024}" type="presParOf" srcId="{8AB40FA4-8889-4B3A-9E31-E00D632658EC}" destId="{5F0C9580-753A-4414-9C85-082B1F39178F}" srcOrd="8" destOrd="0" presId="urn:microsoft.com/office/officeart/2005/8/layout/pyramid2"/>
    <dgm:cxn modelId="{054265EE-9377-49A9-8701-1F2DF1CB2A6B}" type="presParOf" srcId="{8AB40FA4-8889-4B3A-9E31-E00D632658EC}" destId="{B25CF112-9709-4ADB-9779-FC5A6630C048}" srcOrd="9" destOrd="0" presId="urn:microsoft.com/office/officeart/2005/8/layout/pyramid2"/>
    <dgm:cxn modelId="{1A4039FD-AE95-4E58-9723-BB60941BA0AF}" type="presParOf" srcId="{8AB40FA4-8889-4B3A-9E31-E00D632658EC}" destId="{260D3E97-B07E-4435-B333-66D6A39EA3B0}" srcOrd="10" destOrd="0" presId="urn:microsoft.com/office/officeart/2005/8/layout/pyramid2"/>
    <dgm:cxn modelId="{0A82C539-29C3-4124-9630-9E187D366F99}" type="presParOf" srcId="{8AB40FA4-8889-4B3A-9E31-E00D632658EC}" destId="{2AD47A07-D54B-431D-BA3F-FEED2B85E19F}" srcOrd="11" destOrd="0" presId="urn:microsoft.com/office/officeart/2005/8/layout/pyramid2"/>
    <dgm:cxn modelId="{538973D0-8A78-493D-9EA1-2AD11A45F753}" type="presParOf" srcId="{8AB40FA4-8889-4B3A-9E31-E00D632658EC}" destId="{28501927-182C-4C3B-91FB-9859324A07B1}" srcOrd="12" destOrd="0" presId="urn:microsoft.com/office/officeart/2005/8/layout/pyramid2"/>
    <dgm:cxn modelId="{3240FD72-DE0C-4FB7-B4A7-2157AE58A6B3}" type="presParOf" srcId="{8AB40FA4-8889-4B3A-9E31-E00D632658EC}" destId="{F19F4F95-C226-4C64-8E2B-9E4C102FC550}" srcOrd="13" destOrd="0" presId="urn:microsoft.com/office/officeart/2005/8/layout/pyramid2"/>
    <dgm:cxn modelId="{6F435B4F-C1E4-452E-BF8A-2B3892F17AD2}" type="presParOf" srcId="{8AB40FA4-8889-4B3A-9E31-E00D632658EC}" destId="{C9E41BBE-C7A8-44E5-B273-D7473B57FCCB}" srcOrd="14" destOrd="0" presId="urn:microsoft.com/office/officeart/2005/8/layout/pyramid2"/>
    <dgm:cxn modelId="{D40B5F42-EB86-4C27-8C4D-95C2919BADDE}" type="presParOf" srcId="{8AB40FA4-8889-4B3A-9E31-E00D632658EC}" destId="{49D9D85B-879C-44ED-9E4E-D761761446CE}" srcOrd="15" destOrd="0" presId="urn:microsoft.com/office/officeart/2005/8/layout/pyramid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3E40649-00D2-4448-A52F-1C7ADE696E37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66CFB9D-17FD-44D5-8BB8-0887571973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Lecture: 2</a:t>
            </a:r>
          </a:p>
          <a:p>
            <a:r>
              <a:rPr lang="en-US" dirty="0" smtClean="0"/>
              <a:t>Instructor: </a:t>
            </a:r>
            <a:r>
              <a:rPr lang="en-US" dirty="0" err="1" smtClean="0"/>
              <a:t>Attiqa</a:t>
            </a:r>
            <a:r>
              <a:rPr lang="en-US" dirty="0" smtClean="0"/>
              <a:t> </a:t>
            </a:r>
            <a:r>
              <a:rPr lang="en-US" dirty="0" err="1" smtClean="0"/>
              <a:t>Riaz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speech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Preposition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preposition introduces a noun</a:t>
            </a:r>
            <a:r>
              <a:rPr lang="en-US" dirty="0" smtClean="0"/>
              <a:t> </a:t>
            </a:r>
            <a:r>
              <a:rPr lang="en-US" dirty="0" smtClean="0"/>
              <a:t>or a pronoun</a:t>
            </a:r>
          </a:p>
          <a:p>
            <a:r>
              <a:rPr lang="en-US" dirty="0" smtClean="0"/>
              <a:t>The word that preposition introduces is an object</a:t>
            </a:r>
          </a:p>
          <a:p>
            <a:r>
              <a:rPr lang="en-US" dirty="0" smtClean="0"/>
              <a:t>It is a word that tells about position or direction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She worked at her desk</a:t>
            </a:r>
          </a:p>
          <a:p>
            <a:r>
              <a:rPr lang="en-US" dirty="0" smtClean="0"/>
              <a:t>The sun was in the sky</a:t>
            </a:r>
          </a:p>
          <a:p>
            <a:r>
              <a:rPr lang="en-US" dirty="0" smtClean="0"/>
              <a:t>The book is on the table</a:t>
            </a:r>
          </a:p>
          <a:p>
            <a:r>
              <a:rPr lang="en-US" dirty="0" smtClean="0"/>
              <a:t>The children climbed the mountain without fear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Conjunction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conjunction is a word that joins words or group of words together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err="1" smtClean="0"/>
              <a:t>Fahad</a:t>
            </a:r>
            <a:r>
              <a:rPr lang="en-US" dirty="0" smtClean="0"/>
              <a:t> likes to eat but </a:t>
            </a:r>
            <a:r>
              <a:rPr lang="en-US" dirty="0" err="1" smtClean="0"/>
              <a:t>H</a:t>
            </a:r>
            <a:r>
              <a:rPr lang="en-US" dirty="0" err="1" smtClean="0"/>
              <a:t>aider</a:t>
            </a:r>
            <a:r>
              <a:rPr lang="en-US" dirty="0" smtClean="0"/>
              <a:t> likes to play</a:t>
            </a:r>
          </a:p>
          <a:p>
            <a:r>
              <a:rPr lang="en-US" dirty="0" smtClean="0"/>
              <a:t>Although the students were tired, they still participated</a:t>
            </a:r>
          </a:p>
          <a:p>
            <a:r>
              <a:rPr lang="en-US" dirty="0" smtClean="0"/>
              <a:t>George likes to </a:t>
            </a:r>
            <a:r>
              <a:rPr lang="en-US" dirty="0" err="1" smtClean="0"/>
              <a:t>swin</a:t>
            </a:r>
            <a:r>
              <a:rPr lang="en-US" dirty="0" smtClean="0"/>
              <a:t> and play at the beach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Interjection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interjection is a word that shows strong emotions</a:t>
            </a:r>
          </a:p>
          <a:p>
            <a:r>
              <a:rPr lang="en-US" dirty="0" smtClean="0"/>
              <a:t>These help to voice to one’s writing as they liven up a sentence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Wow! You did a fabulous job</a:t>
            </a:r>
          </a:p>
          <a:p>
            <a:r>
              <a:rPr lang="en-US" dirty="0" smtClean="0"/>
              <a:t>Hey! Are you okay?</a:t>
            </a:r>
          </a:p>
          <a:p>
            <a:r>
              <a:rPr lang="en-US" dirty="0" smtClean="0"/>
              <a:t>Oops! I did it wrong again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2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66667" t="32562" r="12745" b="32562"/>
          <a:stretch>
            <a:fillRect/>
          </a:stretch>
        </p:blipFill>
        <p:spPr bwMode="auto">
          <a:xfrm>
            <a:off x="2133600" y="1600200"/>
            <a:ext cx="4419600" cy="4209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Activity: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67350" t="34375" r="14495" b="36458"/>
          <a:stretch>
            <a:fillRect/>
          </a:stretch>
        </p:blipFill>
        <p:spPr bwMode="auto">
          <a:xfrm>
            <a:off x="1905000" y="1447800"/>
            <a:ext cx="5410200" cy="488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Words are divided into different kinds or classes called parts of speech.</a:t>
            </a:r>
          </a:p>
          <a:p>
            <a:r>
              <a:rPr lang="en-US" dirty="0" smtClean="0"/>
              <a:t>They are divided according to their use or the work they do in a sentence.</a:t>
            </a:r>
          </a:p>
          <a:p>
            <a:r>
              <a:rPr lang="en-US" dirty="0" smtClean="0"/>
              <a:t>Parts of speech are also called “word classes”</a:t>
            </a:r>
          </a:p>
          <a:p>
            <a:r>
              <a:rPr lang="en-US" dirty="0" smtClean="0"/>
              <a:t>In English language there are eight categories of parts of speech. This may differ in different languages. 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Parts of speech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914400" y="1447800"/>
          <a:ext cx="7772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Noun is a word used as the name of a person, place, thing, animal, feeling and idea</a:t>
            </a:r>
          </a:p>
          <a:p>
            <a:pPr>
              <a:buNone/>
            </a:pPr>
            <a:r>
              <a:rPr lang="en-US" dirty="0" smtClean="0"/>
              <a:t>Examples:</a:t>
            </a:r>
          </a:p>
          <a:p>
            <a:r>
              <a:rPr lang="en-US" dirty="0" smtClean="0"/>
              <a:t>Ahmed is a brave soldier</a:t>
            </a:r>
          </a:p>
          <a:p>
            <a:r>
              <a:rPr lang="en-US" dirty="0" smtClean="0"/>
              <a:t>My pet’s name is Zinc</a:t>
            </a:r>
          </a:p>
          <a:p>
            <a:r>
              <a:rPr lang="en-US" dirty="0" smtClean="0"/>
              <a:t>“Love all, trust a few, do wrong to none” Shakespeare</a:t>
            </a:r>
          </a:p>
          <a:p>
            <a:r>
              <a:rPr lang="en-US" dirty="0" smtClean="0"/>
              <a:t>Lahore is “City of  Gardens”</a:t>
            </a:r>
          </a:p>
          <a:p>
            <a:r>
              <a:rPr lang="en-US" dirty="0" smtClean="0"/>
              <a:t>I thought up a story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Pronoun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pronoun s a word that replaces noun</a:t>
            </a:r>
          </a:p>
          <a:p>
            <a:r>
              <a:rPr lang="en-US" dirty="0" smtClean="0"/>
              <a:t>It eliminates the need of repetition</a:t>
            </a:r>
          </a:p>
          <a:p>
            <a:r>
              <a:rPr lang="en-US" dirty="0" smtClean="0"/>
              <a:t>It ma stand for a place, person, animal, thing or idea</a:t>
            </a:r>
          </a:p>
          <a:p>
            <a:pPr>
              <a:buNone/>
            </a:pPr>
            <a:r>
              <a:rPr lang="en-US" dirty="0" smtClean="0"/>
              <a:t>Example: </a:t>
            </a:r>
          </a:p>
          <a:p>
            <a:r>
              <a:rPr lang="en-US" dirty="0" err="1" smtClean="0"/>
              <a:t>Hina</a:t>
            </a:r>
            <a:r>
              <a:rPr lang="en-US" dirty="0" smtClean="0"/>
              <a:t> talked to </a:t>
            </a:r>
            <a:r>
              <a:rPr lang="en-US" dirty="0" err="1" smtClean="0"/>
              <a:t>Hina’s</a:t>
            </a:r>
            <a:r>
              <a:rPr lang="en-US" dirty="0" smtClean="0"/>
              <a:t> sister / </a:t>
            </a:r>
            <a:r>
              <a:rPr lang="en-US" dirty="0" err="1" smtClean="0"/>
              <a:t>Hina</a:t>
            </a:r>
            <a:r>
              <a:rPr lang="en-US" dirty="0" smtClean="0"/>
              <a:t> talked to her sister</a:t>
            </a:r>
          </a:p>
          <a:p>
            <a:r>
              <a:rPr lang="en-US" dirty="0" err="1" smtClean="0"/>
              <a:t>Adnan</a:t>
            </a:r>
            <a:r>
              <a:rPr lang="en-US" dirty="0" smtClean="0"/>
              <a:t> congratulated himself on good grades</a:t>
            </a:r>
          </a:p>
          <a:p>
            <a:r>
              <a:rPr lang="en-US" dirty="0" smtClean="0"/>
              <a:t>Maria and Saba helped each other in their homework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word which describes more about noun or pronoun is called adjective</a:t>
            </a:r>
          </a:p>
          <a:p>
            <a:r>
              <a:rPr lang="en-US" dirty="0" smtClean="0"/>
              <a:t>It tells what kind, how many,  or which one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Erin has blonde hair</a:t>
            </a:r>
          </a:p>
          <a:p>
            <a:r>
              <a:rPr lang="en-US" dirty="0" smtClean="0"/>
              <a:t>Lemons were sour</a:t>
            </a:r>
          </a:p>
          <a:p>
            <a:r>
              <a:rPr lang="en-US" dirty="0" smtClean="0"/>
              <a:t>He has a red sports car</a:t>
            </a:r>
          </a:p>
          <a:p>
            <a:r>
              <a:rPr lang="en-US" dirty="0" smtClean="0"/>
              <a:t>This is an apple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 verb is the action of the sentence</a:t>
            </a:r>
          </a:p>
          <a:p>
            <a:r>
              <a:rPr lang="en-US" dirty="0" smtClean="0"/>
              <a:t>It shows what someone or something is doing (subject)</a:t>
            </a:r>
          </a:p>
          <a:p>
            <a:r>
              <a:rPr lang="en-US" dirty="0" smtClean="0"/>
              <a:t>Every statement/ sentence must has a verb</a:t>
            </a:r>
          </a:p>
          <a:p>
            <a:pPr>
              <a:buNone/>
            </a:pPr>
            <a:r>
              <a:rPr lang="en-US" dirty="0" smtClean="0"/>
              <a:t>Example </a:t>
            </a:r>
          </a:p>
          <a:p>
            <a:r>
              <a:rPr lang="en-US" dirty="0" smtClean="0"/>
              <a:t>Erick is running the 5K</a:t>
            </a:r>
          </a:p>
          <a:p>
            <a:r>
              <a:rPr lang="en-US" dirty="0" smtClean="0"/>
              <a:t>He has been sick</a:t>
            </a:r>
          </a:p>
          <a:p>
            <a:r>
              <a:rPr lang="en-US" dirty="0" smtClean="0"/>
              <a:t>He rode the horse to victory</a:t>
            </a:r>
          </a:p>
          <a:p>
            <a:r>
              <a:rPr lang="en-US" dirty="0" smtClean="0"/>
              <a:t>Ali is a nice boy, he goes to school daily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Adverb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An adverb is a word that modifies an action verb</a:t>
            </a:r>
          </a:p>
          <a:p>
            <a:r>
              <a:rPr lang="en-US" dirty="0" smtClean="0"/>
              <a:t>They describe how an action is performed</a:t>
            </a:r>
          </a:p>
          <a:p>
            <a:r>
              <a:rPr lang="en-US" dirty="0" smtClean="0"/>
              <a:t>They tell how much, how often, when and where something is done.</a:t>
            </a:r>
          </a:p>
          <a:p>
            <a:pPr>
              <a:buNone/>
            </a:pPr>
            <a:r>
              <a:rPr lang="en-US" dirty="0" smtClean="0"/>
              <a:t>Example:</a:t>
            </a:r>
          </a:p>
          <a:p>
            <a:r>
              <a:rPr lang="en-US" dirty="0" smtClean="0"/>
              <a:t>The man sat alone</a:t>
            </a:r>
          </a:p>
          <a:p>
            <a:r>
              <a:rPr lang="en-US" dirty="0" smtClean="0"/>
              <a:t>The fish jumped quickly into the river</a:t>
            </a:r>
          </a:p>
          <a:p>
            <a:r>
              <a:rPr lang="en-US" dirty="0" smtClean="0"/>
              <a:t>The teacher graded the homework carefully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108</TotalTime>
  <Words>497</Words>
  <Application>Microsoft Office PowerPoint</Application>
  <PresentationFormat>On-screen Show (4:3)</PresentationFormat>
  <Paragraphs>83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Equity</vt:lpstr>
      <vt:lpstr>Parts of speech </vt:lpstr>
      <vt:lpstr>Activity: 1</vt:lpstr>
      <vt:lpstr>Parts of Speech</vt:lpstr>
      <vt:lpstr>Parts of speech </vt:lpstr>
      <vt:lpstr>Noun </vt:lpstr>
      <vt:lpstr>Pronoun </vt:lpstr>
      <vt:lpstr>Adjective </vt:lpstr>
      <vt:lpstr>Verb </vt:lpstr>
      <vt:lpstr>Adverb </vt:lpstr>
      <vt:lpstr>Preposition </vt:lpstr>
      <vt:lpstr>Conjunction </vt:lpstr>
      <vt:lpstr>Interjection </vt:lpstr>
      <vt:lpstr>Activity: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Parts of speech</dc:title>
  <dc:creator>mlc</dc:creator>
  <cp:lastModifiedBy>mlc</cp:lastModifiedBy>
  <cp:revision>12</cp:revision>
  <dcterms:created xsi:type="dcterms:W3CDTF">2020-11-03T17:51:09Z</dcterms:created>
  <dcterms:modified xsi:type="dcterms:W3CDTF">2020-11-04T03:57:58Z</dcterms:modified>
</cp:coreProperties>
</file>