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 id="2147483792" r:id="rId2"/>
    <p:sldMasterId id="2147483804" r:id="rId3"/>
    <p:sldMasterId id="2147483816" r:id="rId4"/>
    <p:sldMasterId id="2147483828" r:id="rId5"/>
    <p:sldMasterId id="2147483840" r:id="rId6"/>
    <p:sldMasterId id="2147483852" r:id="rId7"/>
    <p:sldMasterId id="2147483864" r:id="rId8"/>
    <p:sldMasterId id="2147483876" r:id="rId9"/>
    <p:sldMasterId id="2147483888" r:id="rId10"/>
    <p:sldMasterId id="2147483900" r:id="rId11"/>
    <p:sldMasterId id="2147483912" r:id="rId12"/>
    <p:sldMasterId id="2147483924" r:id="rId13"/>
    <p:sldMasterId id="2147483936" r:id="rId14"/>
    <p:sldMasterId id="2147483948" r:id="rId15"/>
  </p:sldMasterIdLst>
  <p:notesMasterIdLst>
    <p:notesMasterId r:id="rId95"/>
  </p:notesMasterIdLst>
  <p:sldIdLst>
    <p:sldId id="484" r:id="rId16"/>
    <p:sldId id="430" r:id="rId17"/>
    <p:sldId id="464" r:id="rId18"/>
    <p:sldId id="500" r:id="rId19"/>
    <p:sldId id="466" r:id="rId20"/>
    <p:sldId id="467" r:id="rId21"/>
    <p:sldId id="468" r:id="rId22"/>
    <p:sldId id="469" r:id="rId23"/>
    <p:sldId id="470" r:id="rId24"/>
    <p:sldId id="485" r:id="rId25"/>
    <p:sldId id="486" r:id="rId26"/>
    <p:sldId id="471" r:id="rId27"/>
    <p:sldId id="487" r:id="rId28"/>
    <p:sldId id="497" r:id="rId29"/>
    <p:sldId id="498" r:id="rId30"/>
    <p:sldId id="490" r:id="rId31"/>
    <p:sldId id="491" r:id="rId32"/>
    <p:sldId id="492" r:id="rId33"/>
    <p:sldId id="493" r:id="rId34"/>
    <p:sldId id="494" r:id="rId35"/>
    <p:sldId id="495" r:id="rId36"/>
    <p:sldId id="496" r:id="rId37"/>
    <p:sldId id="472" r:id="rId38"/>
    <p:sldId id="473" r:id="rId39"/>
    <p:sldId id="474" r:id="rId40"/>
    <p:sldId id="475" r:id="rId41"/>
    <p:sldId id="476" r:id="rId42"/>
    <p:sldId id="477" r:id="rId43"/>
    <p:sldId id="478" r:id="rId44"/>
    <p:sldId id="479" r:id="rId45"/>
    <p:sldId id="480" r:id="rId46"/>
    <p:sldId id="481" r:id="rId47"/>
    <p:sldId id="482" r:id="rId48"/>
    <p:sldId id="499" r:id="rId49"/>
    <p:sldId id="431" r:id="rId50"/>
    <p:sldId id="432" r:id="rId51"/>
    <p:sldId id="433" r:id="rId52"/>
    <p:sldId id="434" r:id="rId53"/>
    <p:sldId id="435" r:id="rId54"/>
    <p:sldId id="436" r:id="rId55"/>
    <p:sldId id="437" r:id="rId56"/>
    <p:sldId id="438" r:id="rId57"/>
    <p:sldId id="439" r:id="rId58"/>
    <p:sldId id="440" r:id="rId59"/>
    <p:sldId id="441" r:id="rId60"/>
    <p:sldId id="442" r:id="rId61"/>
    <p:sldId id="443" r:id="rId62"/>
    <p:sldId id="444" r:id="rId63"/>
    <p:sldId id="445" r:id="rId64"/>
    <p:sldId id="452" r:id="rId65"/>
    <p:sldId id="454" r:id="rId66"/>
    <p:sldId id="453" r:id="rId67"/>
    <p:sldId id="455" r:id="rId68"/>
    <p:sldId id="457" r:id="rId69"/>
    <p:sldId id="458" r:id="rId70"/>
    <p:sldId id="459" r:id="rId71"/>
    <p:sldId id="460" r:id="rId72"/>
    <p:sldId id="446" r:id="rId73"/>
    <p:sldId id="447" r:id="rId74"/>
    <p:sldId id="448" r:id="rId75"/>
    <p:sldId id="449" r:id="rId76"/>
    <p:sldId id="450" r:id="rId77"/>
    <p:sldId id="461" r:id="rId78"/>
    <p:sldId id="462" r:id="rId79"/>
    <p:sldId id="463" r:id="rId80"/>
    <p:sldId id="501" r:id="rId81"/>
    <p:sldId id="502" r:id="rId82"/>
    <p:sldId id="503" r:id="rId83"/>
    <p:sldId id="504" r:id="rId84"/>
    <p:sldId id="505" r:id="rId85"/>
    <p:sldId id="506" r:id="rId86"/>
    <p:sldId id="507" r:id="rId87"/>
    <p:sldId id="508" r:id="rId88"/>
    <p:sldId id="509" r:id="rId89"/>
    <p:sldId id="510" r:id="rId90"/>
    <p:sldId id="511" r:id="rId91"/>
    <p:sldId id="512" r:id="rId92"/>
    <p:sldId id="513" r:id="rId93"/>
    <p:sldId id="514" r:id="rId94"/>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0" d="100"/>
          <a:sy n="80" d="100"/>
        </p:scale>
        <p:origin x="-852"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slide" Target="slides/slide61.xml"/><Relationship Id="rId84" Type="http://schemas.openxmlformats.org/officeDocument/2006/relationships/slide" Target="slides/slide69.xml"/><Relationship Id="rId89"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slide" Target="slides/slide75.xml"/><Relationship Id="rId95" Type="http://schemas.openxmlformats.org/officeDocument/2006/relationships/notesMaster" Target="notesMasters/notesMaster1.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slide" Target="slides/slide78.xml"/><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663" name="Rectangle 2"/>
          <p:cNvSpPr>
            <a:spLocks noGrp="1" noChangeArrowheads="1"/>
          </p:cNvSpPr>
          <p:nvPr>
            <p:ph type="hdr" sz="quarter"/>
          </p:nvPr>
        </p:nvSpPr>
        <p:spPr bwMode="auto">
          <a:xfrm>
            <a:off x="2" y="1"/>
            <a:ext cx="3076575" cy="512763"/>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l">
              <a:defRPr sz="1100"/>
            </a:lvl1pPr>
          </a:lstStyle>
          <a:p>
            <a:endParaRPr lang="en-US"/>
          </a:p>
        </p:txBody>
      </p:sp>
      <p:sp>
        <p:nvSpPr>
          <p:cNvPr id="1048664" name="Rectangle 3"/>
          <p:cNvSpPr>
            <a:spLocks noGrp="1" noChangeArrowheads="1"/>
          </p:cNvSpPr>
          <p:nvPr>
            <p:ph type="dt" idx="1"/>
          </p:nvPr>
        </p:nvSpPr>
        <p:spPr bwMode="auto">
          <a:xfrm>
            <a:off x="4021139" y="1"/>
            <a:ext cx="3076575" cy="512763"/>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r">
              <a:defRPr sz="1100"/>
            </a:lvl1pPr>
          </a:lstStyle>
          <a:p>
            <a:endParaRPr lang="en-US"/>
          </a:p>
        </p:txBody>
      </p:sp>
      <p:sp>
        <p:nvSpPr>
          <p:cNvPr id="1048665" name="Rectangle 4"/>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a:effectLst/>
        </p:spPr>
      </p:sp>
      <p:sp>
        <p:nvSpPr>
          <p:cNvPr id="1048666" name="Rectangle 5"/>
          <p:cNvSpPr>
            <a:spLocks noGrp="1" noChangeArrowheads="1"/>
          </p:cNvSpPr>
          <p:nvPr>
            <p:ph type="body" sz="quarter" idx="3"/>
          </p:nvPr>
        </p:nvSpPr>
        <p:spPr bwMode="auto">
          <a:xfrm>
            <a:off x="709614" y="4862514"/>
            <a:ext cx="5680075" cy="4605337"/>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667" name="Rectangle 6"/>
          <p:cNvSpPr>
            <a:spLocks noGrp="1" noChangeArrowheads="1"/>
          </p:cNvSpPr>
          <p:nvPr>
            <p:ph type="ftr" sz="quarter" idx="4"/>
          </p:nvPr>
        </p:nvSpPr>
        <p:spPr bwMode="auto">
          <a:xfrm>
            <a:off x="2" y="9720264"/>
            <a:ext cx="3076575" cy="512762"/>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l">
              <a:defRPr sz="1100"/>
            </a:lvl1pPr>
          </a:lstStyle>
          <a:p>
            <a:endParaRPr lang="en-US"/>
          </a:p>
        </p:txBody>
      </p:sp>
      <p:sp>
        <p:nvSpPr>
          <p:cNvPr id="1048668" name="Rectangle 7"/>
          <p:cNvSpPr>
            <a:spLocks noGrp="1" noChangeArrowheads="1"/>
          </p:cNvSpPr>
          <p:nvPr>
            <p:ph type="sldNum" sz="quarter" idx="5"/>
          </p:nvPr>
        </p:nvSpPr>
        <p:spPr bwMode="auto">
          <a:xfrm>
            <a:off x="4021139" y="9720264"/>
            <a:ext cx="3076575" cy="512762"/>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r">
              <a:defRPr sz="1100"/>
            </a:lvl1pPr>
          </a:lstStyle>
          <a:p>
            <a:fld id="{A9A0EA98-5831-4853-B862-C702E6EB345C}" type="slidenum">
              <a:rPr lang="en-US"/>
              <a:t>‹#›</a:t>
            </a:fld>
            <a:endParaRPr lang="en-US"/>
          </a:p>
        </p:txBody>
      </p:sp>
    </p:spTree>
    <p:extLst>
      <p:ext uri="{BB962C8B-B14F-4D97-AF65-F5344CB8AC3E}">
        <p14:creationId xmlns:p14="http://schemas.microsoft.com/office/powerpoint/2010/main" val="313058159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70BC1078-46ED-40F9-8930-935BAD7C2B02}" type="datetimeFigureOut">
              <a:rPr lang="zh-CN" altLang="en-US" smtClean="0"/>
              <a:t>2001/1/1</a:t>
            </a:fld>
            <a:endParaRPr lang="zh-CN" altLang="en-US"/>
          </a:p>
        </p:txBody>
      </p:sp>
      <p:sp>
        <p:nvSpPr>
          <p:cNvPr id="19" name="Footer Placeholder 18"/>
          <p:cNvSpPr>
            <a:spLocks noGrp="1"/>
          </p:cNvSpPr>
          <p:nvPr>
            <p:ph type="ftr" sz="quarter" idx="11"/>
          </p:nvPr>
        </p:nvSpPr>
        <p:spPr/>
        <p:txBody>
          <a:bodyPr/>
          <a:lstStyle/>
          <a:p>
            <a:endParaRPr lang="zh-CN" altLang="en-US"/>
          </a:p>
        </p:txBody>
      </p:sp>
      <p:sp>
        <p:nvSpPr>
          <p:cNvPr id="27" name="Slide Number Placeholder 26"/>
          <p:cNvSpPr>
            <a:spLocks noGrp="1"/>
          </p:cNvSpPr>
          <p:nvPr>
            <p:ph type="sldNum" sz="quarter" idx="12"/>
          </p:nvPr>
        </p:nvSpPr>
        <p:spPr/>
        <p:txBody>
          <a:bodyPr/>
          <a:lstStyle/>
          <a:p>
            <a:fld id="{D5B52ADC-5BFA-4FBD-BEE2-16096B7F4166}" type="slidenum">
              <a:rPr lang="zh-CN" altLang="en-US" smtClean="0"/>
              <a:t>‹#›</a:t>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0BC1078-46ED-40F9-8930-935BAD7C2B02}" type="datetimeFigureOut">
              <a:rPr lang="zh-CN" altLang="en-US" smtClean="0"/>
              <a:t>2001/1/1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5B52ADC-5BFA-4FBD-BEE2-16096B7F4166}" type="slidenum">
              <a:rPr lang="zh-CN" altLang="en-US" smtClean="0"/>
              <a:t>‹#›</a:t>
            </a:fld>
            <a:endParaRPr lang="zh-CN"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594" name="Title 1"/>
          <p:cNvSpPr>
            <a:spLocks noGrp="1"/>
          </p:cNvSpPr>
          <p:nvPr>
            <p:ph type="ctrTitle"/>
          </p:nvPr>
        </p:nvSpPr>
        <p:spPr>
          <a:xfrm>
            <a:off x="685800" y="1122363"/>
            <a:ext cx="7772400" cy="2387600"/>
          </a:xfrm>
        </p:spPr>
        <p:txBody>
          <a:bodyPr anchor="b"/>
          <a:lstStyle>
            <a:lvl1pPr algn="ctr">
              <a:defRPr sz="6000"/>
            </a:lvl1pPr>
          </a:lstStyle>
          <a:p>
            <a:r>
              <a:rPr lang="en-US" altLang="zh-CN" smtClean="0"/>
              <a:t>Click to edit Master title style</a:t>
            </a:r>
            <a:endParaRPr lang="en-US" dirty="0"/>
          </a:p>
        </p:txBody>
      </p:sp>
      <p:sp>
        <p:nvSpPr>
          <p:cNvPr id="1048595"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en-US" dirty="0"/>
          </a:p>
        </p:txBody>
      </p:sp>
      <p:sp>
        <p:nvSpPr>
          <p:cNvPr id="1048596"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97"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598"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47199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581" name="Title 1"/>
          <p:cNvSpPr>
            <a:spLocks noGrp="1"/>
          </p:cNvSpPr>
          <p:nvPr>
            <p:ph type="title"/>
          </p:nvPr>
        </p:nvSpPr>
        <p:spPr/>
        <p:txBody>
          <a:bodyPr/>
          <a:lstStyle/>
          <a:p>
            <a:r>
              <a:rPr lang="en-US" altLang="zh-CN" smtClean="0"/>
              <a:t>Click to edit Master title style</a:t>
            </a:r>
            <a:endParaRPr lang="en-US" dirty="0"/>
          </a:p>
        </p:txBody>
      </p:sp>
      <p:sp>
        <p:nvSpPr>
          <p:cNvPr id="1048582"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583"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84"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585"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89764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639" name="Title 1"/>
          <p:cNvSpPr>
            <a:spLocks noGrp="1"/>
          </p:cNvSpPr>
          <p:nvPr>
            <p:ph type="title"/>
          </p:nvPr>
        </p:nvSpPr>
        <p:spPr>
          <a:xfrm>
            <a:off x="623888" y="1709739"/>
            <a:ext cx="7886700" cy="2852737"/>
          </a:xfrm>
        </p:spPr>
        <p:txBody>
          <a:bodyPr anchor="b"/>
          <a:lstStyle>
            <a:lvl1pPr>
              <a:defRPr sz="6000"/>
            </a:lvl1pPr>
          </a:lstStyle>
          <a:p>
            <a:r>
              <a:rPr lang="en-US" altLang="zh-CN" smtClean="0"/>
              <a:t>Click to edit Master title style</a:t>
            </a:r>
            <a:endParaRPr lang="en-US" dirty="0"/>
          </a:p>
        </p:txBody>
      </p:sp>
      <p:sp>
        <p:nvSpPr>
          <p:cNvPr id="1048640"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Click to edit Master text styles</a:t>
            </a:r>
          </a:p>
        </p:txBody>
      </p:sp>
      <p:sp>
        <p:nvSpPr>
          <p:cNvPr id="1048641"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42"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43"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686129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607" name="Title 1"/>
          <p:cNvSpPr>
            <a:spLocks noGrp="1"/>
          </p:cNvSpPr>
          <p:nvPr>
            <p:ph type="title"/>
          </p:nvPr>
        </p:nvSpPr>
        <p:spPr/>
        <p:txBody>
          <a:bodyPr/>
          <a:lstStyle/>
          <a:p>
            <a:r>
              <a:rPr lang="en-US" altLang="zh-CN" smtClean="0"/>
              <a:t>Click to edit Master title style</a:t>
            </a:r>
            <a:endParaRPr lang="en-US" dirty="0"/>
          </a:p>
        </p:txBody>
      </p:sp>
      <p:sp>
        <p:nvSpPr>
          <p:cNvPr id="1048608" name="Content Placeholder 2"/>
          <p:cNvSpPr>
            <a:spLocks noGrp="1"/>
          </p:cNvSpPr>
          <p:nvPr>
            <p:ph sz="half" idx="1"/>
          </p:nvPr>
        </p:nvSpPr>
        <p:spPr>
          <a:xfrm>
            <a:off x="628650" y="1825625"/>
            <a:ext cx="38862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09" name="Content Placeholder 3"/>
          <p:cNvSpPr>
            <a:spLocks noGrp="1"/>
          </p:cNvSpPr>
          <p:nvPr>
            <p:ph sz="half" idx="2"/>
          </p:nvPr>
        </p:nvSpPr>
        <p:spPr>
          <a:xfrm>
            <a:off x="4629150" y="1825625"/>
            <a:ext cx="38862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10"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11"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12"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86442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613" name="Title 1"/>
          <p:cNvSpPr>
            <a:spLocks noGrp="1"/>
          </p:cNvSpPr>
          <p:nvPr>
            <p:ph type="title"/>
          </p:nvPr>
        </p:nvSpPr>
        <p:spPr>
          <a:xfrm>
            <a:off x="629841" y="365126"/>
            <a:ext cx="7886700" cy="1325563"/>
          </a:xfrm>
        </p:spPr>
        <p:txBody>
          <a:bodyPr/>
          <a:lstStyle/>
          <a:p>
            <a:r>
              <a:rPr lang="en-US" altLang="zh-CN" smtClean="0"/>
              <a:t>Click to edit Master title style</a:t>
            </a:r>
            <a:endParaRPr lang="en-US" dirty="0"/>
          </a:p>
        </p:txBody>
      </p:sp>
      <p:sp>
        <p:nvSpPr>
          <p:cNvPr id="1048614"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1048615" name="Content Placeholder 3"/>
          <p:cNvSpPr>
            <a:spLocks noGrp="1"/>
          </p:cNvSpPr>
          <p:nvPr>
            <p:ph sz="half" idx="2"/>
          </p:nvPr>
        </p:nvSpPr>
        <p:spPr>
          <a:xfrm>
            <a:off x="629842" y="2505075"/>
            <a:ext cx="3868340"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16"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1048617" name="Content Placeholder 5"/>
          <p:cNvSpPr>
            <a:spLocks noGrp="1"/>
          </p:cNvSpPr>
          <p:nvPr>
            <p:ph sz="quarter" idx="4"/>
          </p:nvPr>
        </p:nvSpPr>
        <p:spPr>
          <a:xfrm>
            <a:off x="4629150" y="2505075"/>
            <a:ext cx="3887391"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18" name="Date Placeholder 6"/>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19"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1048620" name="Slide Number Placeholder 8"/>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451615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621" name="Title 1"/>
          <p:cNvSpPr>
            <a:spLocks noGrp="1"/>
          </p:cNvSpPr>
          <p:nvPr>
            <p:ph type="title"/>
          </p:nvPr>
        </p:nvSpPr>
        <p:spPr/>
        <p:txBody>
          <a:bodyPr/>
          <a:lstStyle/>
          <a:p>
            <a:r>
              <a:rPr lang="en-US" altLang="zh-CN" smtClean="0"/>
              <a:t>Click to edit Master title style</a:t>
            </a:r>
            <a:endParaRPr lang="en-US" dirty="0"/>
          </a:p>
        </p:txBody>
      </p:sp>
      <p:sp>
        <p:nvSpPr>
          <p:cNvPr id="1048622" name="Date Placeholder 2"/>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23"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1048624" name="Slide Number Placeholder 4"/>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843568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630" name="Date Placeholder 1"/>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31"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1048632" name="Slide Number Placeholder 3"/>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792024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649" name="Title 1"/>
          <p:cNvSpPr>
            <a:spLocks noGrp="1"/>
          </p:cNvSpPr>
          <p:nvPr>
            <p:ph type="title"/>
          </p:nvPr>
        </p:nvSpPr>
        <p:spPr>
          <a:xfrm>
            <a:off x="629841" y="457200"/>
            <a:ext cx="2949178" cy="1600200"/>
          </a:xfrm>
        </p:spPr>
        <p:txBody>
          <a:bodyPr anchor="b"/>
          <a:lstStyle>
            <a:lvl1pPr>
              <a:defRPr sz="3200"/>
            </a:lvl1pPr>
          </a:lstStyle>
          <a:p>
            <a:r>
              <a:rPr lang="en-US" altLang="zh-CN" smtClean="0"/>
              <a:t>Click to edit Master title style</a:t>
            </a:r>
            <a:endParaRPr lang="en-US" dirty="0"/>
          </a:p>
        </p:txBody>
      </p:sp>
      <p:sp>
        <p:nvSpPr>
          <p:cNvPr id="1048650"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51"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1048652"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53"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54"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72610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633" name="Title 1"/>
          <p:cNvSpPr>
            <a:spLocks noGrp="1"/>
          </p:cNvSpPr>
          <p:nvPr>
            <p:ph type="title"/>
          </p:nvPr>
        </p:nvSpPr>
        <p:spPr>
          <a:xfrm>
            <a:off x="629841" y="457200"/>
            <a:ext cx="2949178" cy="1600200"/>
          </a:xfrm>
        </p:spPr>
        <p:txBody>
          <a:bodyPr anchor="b"/>
          <a:lstStyle>
            <a:lvl1pPr>
              <a:defRPr sz="3200"/>
            </a:lvl1pPr>
          </a:lstStyle>
          <a:p>
            <a:r>
              <a:rPr lang="en-US" altLang="zh-CN" smtClean="0"/>
              <a:t>Click to edit Master title style</a:t>
            </a:r>
            <a:endParaRPr lang="en-US" dirty="0"/>
          </a:p>
        </p:txBody>
      </p:sp>
      <p:sp>
        <p:nvSpPr>
          <p:cNvPr id="1048634"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en-US" dirty="0"/>
          </a:p>
        </p:txBody>
      </p:sp>
      <p:sp>
        <p:nvSpPr>
          <p:cNvPr id="1048635"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1048636"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37"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38"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730790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644" name="Title 1"/>
          <p:cNvSpPr>
            <a:spLocks noGrp="1"/>
          </p:cNvSpPr>
          <p:nvPr>
            <p:ph type="title"/>
          </p:nvPr>
        </p:nvSpPr>
        <p:spPr/>
        <p:txBody>
          <a:bodyPr/>
          <a:lstStyle/>
          <a:p>
            <a:r>
              <a:rPr lang="en-US" altLang="zh-CN" smtClean="0"/>
              <a:t>Click to edit Master title style</a:t>
            </a:r>
            <a:endParaRPr lang="en-US" dirty="0"/>
          </a:p>
        </p:txBody>
      </p:sp>
      <p:sp>
        <p:nvSpPr>
          <p:cNvPr id="1048645"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46"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47"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48"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1004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0BC1078-46ED-40F9-8930-935BAD7C2B02}" type="datetimeFigureOut">
              <a:rPr lang="zh-CN" altLang="en-US" smtClean="0"/>
              <a:t>2001/1/1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5B52ADC-5BFA-4FBD-BEE2-16096B7F4166}" type="slidenum">
              <a:rPr lang="zh-CN" altLang="en-US" smtClean="0"/>
              <a:t>‹#›</a:t>
            </a:fld>
            <a:endParaRPr lang="zh-CN"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625" name="Vertical Title 1"/>
          <p:cNvSpPr>
            <a:spLocks noGrp="1"/>
          </p:cNvSpPr>
          <p:nvPr>
            <p:ph type="title" orient="vert"/>
          </p:nvPr>
        </p:nvSpPr>
        <p:spPr>
          <a:xfrm>
            <a:off x="6543675" y="365125"/>
            <a:ext cx="1971675" cy="5811838"/>
          </a:xfrm>
        </p:spPr>
        <p:txBody>
          <a:bodyPr vert="eaVert"/>
          <a:lstStyle/>
          <a:p>
            <a:r>
              <a:rPr lang="en-US" altLang="zh-CN" smtClean="0"/>
              <a:t>Click to edit Master title style</a:t>
            </a:r>
            <a:endParaRPr lang="en-US" dirty="0"/>
          </a:p>
        </p:txBody>
      </p:sp>
      <p:sp>
        <p:nvSpPr>
          <p:cNvPr id="1048626" name="Vertical Text Placeholder 2"/>
          <p:cNvSpPr>
            <a:spLocks noGrp="1"/>
          </p:cNvSpPr>
          <p:nvPr>
            <p:ph type="body" orient="vert" idx="1"/>
          </p:nvPr>
        </p:nvSpPr>
        <p:spPr>
          <a:xfrm>
            <a:off x="628650" y="365125"/>
            <a:ext cx="5800725" cy="5811838"/>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27"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28"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29"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446677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594" name="Title 1"/>
          <p:cNvSpPr>
            <a:spLocks noGrp="1"/>
          </p:cNvSpPr>
          <p:nvPr>
            <p:ph type="ctrTitle"/>
          </p:nvPr>
        </p:nvSpPr>
        <p:spPr>
          <a:xfrm>
            <a:off x="685800" y="1122363"/>
            <a:ext cx="7772400" cy="2387600"/>
          </a:xfrm>
        </p:spPr>
        <p:txBody>
          <a:bodyPr anchor="b"/>
          <a:lstStyle>
            <a:lvl1pPr algn="ctr">
              <a:defRPr sz="6000"/>
            </a:lvl1pPr>
          </a:lstStyle>
          <a:p>
            <a:r>
              <a:rPr lang="en-US" altLang="zh-CN" smtClean="0"/>
              <a:t>Click to edit Master title style</a:t>
            </a:r>
            <a:endParaRPr lang="en-US" dirty="0"/>
          </a:p>
        </p:txBody>
      </p:sp>
      <p:sp>
        <p:nvSpPr>
          <p:cNvPr id="1048595"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en-US" dirty="0"/>
          </a:p>
        </p:txBody>
      </p:sp>
      <p:sp>
        <p:nvSpPr>
          <p:cNvPr id="1048596"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97"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598"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973764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581" name="Title 1"/>
          <p:cNvSpPr>
            <a:spLocks noGrp="1"/>
          </p:cNvSpPr>
          <p:nvPr>
            <p:ph type="title"/>
          </p:nvPr>
        </p:nvSpPr>
        <p:spPr/>
        <p:txBody>
          <a:bodyPr/>
          <a:lstStyle/>
          <a:p>
            <a:r>
              <a:rPr lang="en-US" altLang="zh-CN" smtClean="0"/>
              <a:t>Click to edit Master title style</a:t>
            </a:r>
            <a:endParaRPr lang="en-US" dirty="0"/>
          </a:p>
        </p:txBody>
      </p:sp>
      <p:sp>
        <p:nvSpPr>
          <p:cNvPr id="1048582"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583"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84"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585"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09646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639" name="Title 1"/>
          <p:cNvSpPr>
            <a:spLocks noGrp="1"/>
          </p:cNvSpPr>
          <p:nvPr>
            <p:ph type="title"/>
          </p:nvPr>
        </p:nvSpPr>
        <p:spPr>
          <a:xfrm>
            <a:off x="623888" y="1709739"/>
            <a:ext cx="7886700" cy="2852737"/>
          </a:xfrm>
        </p:spPr>
        <p:txBody>
          <a:bodyPr anchor="b"/>
          <a:lstStyle>
            <a:lvl1pPr>
              <a:defRPr sz="6000"/>
            </a:lvl1pPr>
          </a:lstStyle>
          <a:p>
            <a:r>
              <a:rPr lang="en-US" altLang="zh-CN" smtClean="0"/>
              <a:t>Click to edit Master title style</a:t>
            </a:r>
            <a:endParaRPr lang="en-US" dirty="0"/>
          </a:p>
        </p:txBody>
      </p:sp>
      <p:sp>
        <p:nvSpPr>
          <p:cNvPr id="1048640"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Click to edit Master text styles</a:t>
            </a:r>
          </a:p>
        </p:txBody>
      </p:sp>
      <p:sp>
        <p:nvSpPr>
          <p:cNvPr id="1048641"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42"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43"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10825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607" name="Title 1"/>
          <p:cNvSpPr>
            <a:spLocks noGrp="1"/>
          </p:cNvSpPr>
          <p:nvPr>
            <p:ph type="title"/>
          </p:nvPr>
        </p:nvSpPr>
        <p:spPr/>
        <p:txBody>
          <a:bodyPr/>
          <a:lstStyle/>
          <a:p>
            <a:r>
              <a:rPr lang="en-US" altLang="zh-CN" smtClean="0"/>
              <a:t>Click to edit Master title style</a:t>
            </a:r>
            <a:endParaRPr lang="en-US" dirty="0"/>
          </a:p>
        </p:txBody>
      </p:sp>
      <p:sp>
        <p:nvSpPr>
          <p:cNvPr id="1048608" name="Content Placeholder 2"/>
          <p:cNvSpPr>
            <a:spLocks noGrp="1"/>
          </p:cNvSpPr>
          <p:nvPr>
            <p:ph sz="half" idx="1"/>
          </p:nvPr>
        </p:nvSpPr>
        <p:spPr>
          <a:xfrm>
            <a:off x="628650" y="1825625"/>
            <a:ext cx="38862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09" name="Content Placeholder 3"/>
          <p:cNvSpPr>
            <a:spLocks noGrp="1"/>
          </p:cNvSpPr>
          <p:nvPr>
            <p:ph sz="half" idx="2"/>
          </p:nvPr>
        </p:nvSpPr>
        <p:spPr>
          <a:xfrm>
            <a:off x="4629150" y="1825625"/>
            <a:ext cx="38862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10"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11"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12"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973420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613" name="Title 1"/>
          <p:cNvSpPr>
            <a:spLocks noGrp="1"/>
          </p:cNvSpPr>
          <p:nvPr>
            <p:ph type="title"/>
          </p:nvPr>
        </p:nvSpPr>
        <p:spPr>
          <a:xfrm>
            <a:off x="629841" y="365126"/>
            <a:ext cx="7886700" cy="1325563"/>
          </a:xfrm>
        </p:spPr>
        <p:txBody>
          <a:bodyPr/>
          <a:lstStyle/>
          <a:p>
            <a:r>
              <a:rPr lang="en-US" altLang="zh-CN" smtClean="0"/>
              <a:t>Click to edit Master title style</a:t>
            </a:r>
            <a:endParaRPr lang="en-US" dirty="0"/>
          </a:p>
        </p:txBody>
      </p:sp>
      <p:sp>
        <p:nvSpPr>
          <p:cNvPr id="1048614"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1048615" name="Content Placeholder 3"/>
          <p:cNvSpPr>
            <a:spLocks noGrp="1"/>
          </p:cNvSpPr>
          <p:nvPr>
            <p:ph sz="half" idx="2"/>
          </p:nvPr>
        </p:nvSpPr>
        <p:spPr>
          <a:xfrm>
            <a:off x="629842" y="2505075"/>
            <a:ext cx="3868340"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16"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1048617" name="Content Placeholder 5"/>
          <p:cNvSpPr>
            <a:spLocks noGrp="1"/>
          </p:cNvSpPr>
          <p:nvPr>
            <p:ph sz="quarter" idx="4"/>
          </p:nvPr>
        </p:nvSpPr>
        <p:spPr>
          <a:xfrm>
            <a:off x="4629150" y="2505075"/>
            <a:ext cx="3887391"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18" name="Date Placeholder 6"/>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19"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1048620" name="Slide Number Placeholder 8"/>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61525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621" name="Title 1"/>
          <p:cNvSpPr>
            <a:spLocks noGrp="1"/>
          </p:cNvSpPr>
          <p:nvPr>
            <p:ph type="title"/>
          </p:nvPr>
        </p:nvSpPr>
        <p:spPr/>
        <p:txBody>
          <a:bodyPr/>
          <a:lstStyle/>
          <a:p>
            <a:r>
              <a:rPr lang="en-US" altLang="zh-CN" smtClean="0"/>
              <a:t>Click to edit Master title style</a:t>
            </a:r>
            <a:endParaRPr lang="en-US" dirty="0"/>
          </a:p>
        </p:txBody>
      </p:sp>
      <p:sp>
        <p:nvSpPr>
          <p:cNvPr id="1048622" name="Date Placeholder 2"/>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23"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1048624" name="Slide Number Placeholder 4"/>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383931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630" name="Date Placeholder 1"/>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31"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1048632" name="Slide Number Placeholder 3"/>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5381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649" name="Title 1"/>
          <p:cNvSpPr>
            <a:spLocks noGrp="1"/>
          </p:cNvSpPr>
          <p:nvPr>
            <p:ph type="title"/>
          </p:nvPr>
        </p:nvSpPr>
        <p:spPr>
          <a:xfrm>
            <a:off x="629841" y="457200"/>
            <a:ext cx="2949178" cy="1600200"/>
          </a:xfrm>
        </p:spPr>
        <p:txBody>
          <a:bodyPr anchor="b"/>
          <a:lstStyle>
            <a:lvl1pPr>
              <a:defRPr sz="3200"/>
            </a:lvl1pPr>
          </a:lstStyle>
          <a:p>
            <a:r>
              <a:rPr lang="en-US" altLang="zh-CN" smtClean="0"/>
              <a:t>Click to edit Master title style</a:t>
            </a:r>
            <a:endParaRPr lang="en-US" dirty="0"/>
          </a:p>
        </p:txBody>
      </p:sp>
      <p:sp>
        <p:nvSpPr>
          <p:cNvPr id="1048650"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51"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1048652"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53"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54"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108789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633" name="Title 1"/>
          <p:cNvSpPr>
            <a:spLocks noGrp="1"/>
          </p:cNvSpPr>
          <p:nvPr>
            <p:ph type="title"/>
          </p:nvPr>
        </p:nvSpPr>
        <p:spPr>
          <a:xfrm>
            <a:off x="629841" y="457200"/>
            <a:ext cx="2949178" cy="1600200"/>
          </a:xfrm>
        </p:spPr>
        <p:txBody>
          <a:bodyPr anchor="b"/>
          <a:lstStyle>
            <a:lvl1pPr>
              <a:defRPr sz="3200"/>
            </a:lvl1pPr>
          </a:lstStyle>
          <a:p>
            <a:r>
              <a:rPr lang="en-US" altLang="zh-CN" smtClean="0"/>
              <a:t>Click to edit Master title style</a:t>
            </a:r>
            <a:endParaRPr lang="en-US" dirty="0"/>
          </a:p>
        </p:txBody>
      </p:sp>
      <p:sp>
        <p:nvSpPr>
          <p:cNvPr id="1048634"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en-US" dirty="0"/>
          </a:p>
        </p:txBody>
      </p:sp>
      <p:sp>
        <p:nvSpPr>
          <p:cNvPr id="1048635"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1048636"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37"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38"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3460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581" name="Title 1"/>
          <p:cNvSpPr>
            <a:spLocks noGrp="1"/>
          </p:cNvSpPr>
          <p:nvPr>
            <p:ph type="ctrTitle"/>
          </p:nvPr>
        </p:nvSpPr>
        <p:spPr>
          <a:xfrm>
            <a:off x="685800" y="1122363"/>
            <a:ext cx="7772400" cy="2387600"/>
          </a:xfrm>
        </p:spPr>
        <p:txBody>
          <a:bodyPr anchor="b"/>
          <a:lstStyle>
            <a:lvl1pPr algn="ctr">
              <a:defRPr sz="6000"/>
            </a:lvl1pPr>
          </a:lstStyle>
          <a:p>
            <a:r>
              <a:rPr lang="en-US" altLang="zh-CN" smtClean="0"/>
              <a:t>Click to edit Master title style</a:t>
            </a:r>
            <a:endParaRPr lang="en-US" dirty="0"/>
          </a:p>
        </p:txBody>
      </p:sp>
      <p:sp>
        <p:nvSpPr>
          <p:cNvPr id="1048582"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en-US" dirty="0"/>
          </a:p>
        </p:txBody>
      </p:sp>
      <p:sp>
        <p:nvSpPr>
          <p:cNvPr id="1048583"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84"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585"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882792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644" name="Title 1"/>
          <p:cNvSpPr>
            <a:spLocks noGrp="1"/>
          </p:cNvSpPr>
          <p:nvPr>
            <p:ph type="title"/>
          </p:nvPr>
        </p:nvSpPr>
        <p:spPr/>
        <p:txBody>
          <a:bodyPr/>
          <a:lstStyle/>
          <a:p>
            <a:r>
              <a:rPr lang="en-US" altLang="zh-CN" smtClean="0"/>
              <a:t>Click to edit Master title style</a:t>
            </a:r>
            <a:endParaRPr lang="en-US" dirty="0"/>
          </a:p>
        </p:txBody>
      </p:sp>
      <p:sp>
        <p:nvSpPr>
          <p:cNvPr id="1048645"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46"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47"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48"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6660672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625" name="Vertical Title 1"/>
          <p:cNvSpPr>
            <a:spLocks noGrp="1"/>
          </p:cNvSpPr>
          <p:nvPr>
            <p:ph type="title" orient="vert"/>
          </p:nvPr>
        </p:nvSpPr>
        <p:spPr>
          <a:xfrm>
            <a:off x="6543675" y="365125"/>
            <a:ext cx="1971675" cy="5811838"/>
          </a:xfrm>
        </p:spPr>
        <p:txBody>
          <a:bodyPr vert="eaVert"/>
          <a:lstStyle/>
          <a:p>
            <a:r>
              <a:rPr lang="en-US" altLang="zh-CN" smtClean="0"/>
              <a:t>Click to edit Master title style</a:t>
            </a:r>
            <a:endParaRPr lang="en-US" dirty="0"/>
          </a:p>
        </p:txBody>
      </p:sp>
      <p:sp>
        <p:nvSpPr>
          <p:cNvPr id="1048626" name="Vertical Text Placeholder 2"/>
          <p:cNvSpPr>
            <a:spLocks noGrp="1"/>
          </p:cNvSpPr>
          <p:nvPr>
            <p:ph type="body" orient="vert" idx="1"/>
          </p:nvPr>
        </p:nvSpPr>
        <p:spPr>
          <a:xfrm>
            <a:off x="628650" y="365125"/>
            <a:ext cx="5800725" cy="5811838"/>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27"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28"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29"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745950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594" name="Title 1"/>
          <p:cNvSpPr>
            <a:spLocks noGrp="1"/>
          </p:cNvSpPr>
          <p:nvPr>
            <p:ph type="ctrTitle"/>
          </p:nvPr>
        </p:nvSpPr>
        <p:spPr>
          <a:xfrm>
            <a:off x="685800" y="1122363"/>
            <a:ext cx="7772400" cy="2387600"/>
          </a:xfrm>
        </p:spPr>
        <p:txBody>
          <a:bodyPr anchor="b"/>
          <a:lstStyle>
            <a:lvl1pPr algn="ctr">
              <a:defRPr sz="6000"/>
            </a:lvl1pPr>
          </a:lstStyle>
          <a:p>
            <a:r>
              <a:rPr lang="en-US" altLang="zh-CN" smtClean="0"/>
              <a:t>Click to edit Master title style</a:t>
            </a:r>
            <a:endParaRPr lang="en-US" dirty="0"/>
          </a:p>
        </p:txBody>
      </p:sp>
      <p:sp>
        <p:nvSpPr>
          <p:cNvPr id="1048595"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en-US" dirty="0"/>
          </a:p>
        </p:txBody>
      </p:sp>
      <p:sp>
        <p:nvSpPr>
          <p:cNvPr id="1048596"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97"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598"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71312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581" name="Title 1"/>
          <p:cNvSpPr>
            <a:spLocks noGrp="1"/>
          </p:cNvSpPr>
          <p:nvPr>
            <p:ph type="title"/>
          </p:nvPr>
        </p:nvSpPr>
        <p:spPr/>
        <p:txBody>
          <a:bodyPr/>
          <a:lstStyle/>
          <a:p>
            <a:r>
              <a:rPr lang="en-US" altLang="zh-CN" smtClean="0"/>
              <a:t>Click to edit Master title style</a:t>
            </a:r>
            <a:endParaRPr lang="en-US" dirty="0"/>
          </a:p>
        </p:txBody>
      </p:sp>
      <p:sp>
        <p:nvSpPr>
          <p:cNvPr id="1048582"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583"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84"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585"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0620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639" name="Title 1"/>
          <p:cNvSpPr>
            <a:spLocks noGrp="1"/>
          </p:cNvSpPr>
          <p:nvPr>
            <p:ph type="title"/>
          </p:nvPr>
        </p:nvSpPr>
        <p:spPr>
          <a:xfrm>
            <a:off x="623888" y="1709739"/>
            <a:ext cx="7886700" cy="2852737"/>
          </a:xfrm>
        </p:spPr>
        <p:txBody>
          <a:bodyPr anchor="b"/>
          <a:lstStyle>
            <a:lvl1pPr>
              <a:defRPr sz="6000"/>
            </a:lvl1pPr>
          </a:lstStyle>
          <a:p>
            <a:r>
              <a:rPr lang="en-US" altLang="zh-CN" smtClean="0"/>
              <a:t>Click to edit Master title style</a:t>
            </a:r>
            <a:endParaRPr lang="en-US" dirty="0"/>
          </a:p>
        </p:txBody>
      </p:sp>
      <p:sp>
        <p:nvSpPr>
          <p:cNvPr id="1048640"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Click to edit Master text styles</a:t>
            </a:r>
          </a:p>
        </p:txBody>
      </p:sp>
      <p:sp>
        <p:nvSpPr>
          <p:cNvPr id="1048641"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42"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43"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9033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607" name="Title 1"/>
          <p:cNvSpPr>
            <a:spLocks noGrp="1"/>
          </p:cNvSpPr>
          <p:nvPr>
            <p:ph type="title"/>
          </p:nvPr>
        </p:nvSpPr>
        <p:spPr/>
        <p:txBody>
          <a:bodyPr/>
          <a:lstStyle/>
          <a:p>
            <a:r>
              <a:rPr lang="en-US" altLang="zh-CN" smtClean="0"/>
              <a:t>Click to edit Master title style</a:t>
            </a:r>
            <a:endParaRPr lang="en-US" dirty="0"/>
          </a:p>
        </p:txBody>
      </p:sp>
      <p:sp>
        <p:nvSpPr>
          <p:cNvPr id="1048608" name="Content Placeholder 2"/>
          <p:cNvSpPr>
            <a:spLocks noGrp="1"/>
          </p:cNvSpPr>
          <p:nvPr>
            <p:ph sz="half" idx="1"/>
          </p:nvPr>
        </p:nvSpPr>
        <p:spPr>
          <a:xfrm>
            <a:off x="628650" y="1825625"/>
            <a:ext cx="38862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09" name="Content Placeholder 3"/>
          <p:cNvSpPr>
            <a:spLocks noGrp="1"/>
          </p:cNvSpPr>
          <p:nvPr>
            <p:ph sz="half" idx="2"/>
          </p:nvPr>
        </p:nvSpPr>
        <p:spPr>
          <a:xfrm>
            <a:off x="4629150" y="1825625"/>
            <a:ext cx="38862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10"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11"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12"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98730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613" name="Title 1"/>
          <p:cNvSpPr>
            <a:spLocks noGrp="1"/>
          </p:cNvSpPr>
          <p:nvPr>
            <p:ph type="title"/>
          </p:nvPr>
        </p:nvSpPr>
        <p:spPr>
          <a:xfrm>
            <a:off x="629841" y="365126"/>
            <a:ext cx="7886700" cy="1325563"/>
          </a:xfrm>
        </p:spPr>
        <p:txBody>
          <a:bodyPr/>
          <a:lstStyle/>
          <a:p>
            <a:r>
              <a:rPr lang="en-US" altLang="zh-CN" smtClean="0"/>
              <a:t>Click to edit Master title style</a:t>
            </a:r>
            <a:endParaRPr lang="en-US" dirty="0"/>
          </a:p>
        </p:txBody>
      </p:sp>
      <p:sp>
        <p:nvSpPr>
          <p:cNvPr id="1048614"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1048615" name="Content Placeholder 3"/>
          <p:cNvSpPr>
            <a:spLocks noGrp="1"/>
          </p:cNvSpPr>
          <p:nvPr>
            <p:ph sz="half" idx="2"/>
          </p:nvPr>
        </p:nvSpPr>
        <p:spPr>
          <a:xfrm>
            <a:off x="629842" y="2505075"/>
            <a:ext cx="3868340"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16"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1048617" name="Content Placeholder 5"/>
          <p:cNvSpPr>
            <a:spLocks noGrp="1"/>
          </p:cNvSpPr>
          <p:nvPr>
            <p:ph sz="quarter" idx="4"/>
          </p:nvPr>
        </p:nvSpPr>
        <p:spPr>
          <a:xfrm>
            <a:off x="4629150" y="2505075"/>
            <a:ext cx="3887391"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18" name="Date Placeholder 6"/>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19"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1048620" name="Slide Number Placeholder 8"/>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238573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621" name="Title 1"/>
          <p:cNvSpPr>
            <a:spLocks noGrp="1"/>
          </p:cNvSpPr>
          <p:nvPr>
            <p:ph type="title"/>
          </p:nvPr>
        </p:nvSpPr>
        <p:spPr/>
        <p:txBody>
          <a:bodyPr/>
          <a:lstStyle/>
          <a:p>
            <a:r>
              <a:rPr lang="en-US" altLang="zh-CN" smtClean="0"/>
              <a:t>Click to edit Master title style</a:t>
            </a:r>
            <a:endParaRPr lang="en-US" dirty="0"/>
          </a:p>
        </p:txBody>
      </p:sp>
      <p:sp>
        <p:nvSpPr>
          <p:cNvPr id="1048622" name="Date Placeholder 2"/>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23"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1048624" name="Slide Number Placeholder 4"/>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179359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630" name="Date Placeholder 1"/>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31"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1048632" name="Slide Number Placeholder 3"/>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3944472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649" name="Title 1"/>
          <p:cNvSpPr>
            <a:spLocks noGrp="1"/>
          </p:cNvSpPr>
          <p:nvPr>
            <p:ph type="title"/>
          </p:nvPr>
        </p:nvSpPr>
        <p:spPr>
          <a:xfrm>
            <a:off x="629841" y="457200"/>
            <a:ext cx="2949178" cy="1600200"/>
          </a:xfrm>
        </p:spPr>
        <p:txBody>
          <a:bodyPr anchor="b"/>
          <a:lstStyle>
            <a:lvl1pPr>
              <a:defRPr sz="3200"/>
            </a:lvl1pPr>
          </a:lstStyle>
          <a:p>
            <a:r>
              <a:rPr lang="en-US" altLang="zh-CN" smtClean="0"/>
              <a:t>Click to edit Master title style</a:t>
            </a:r>
            <a:endParaRPr lang="en-US" dirty="0"/>
          </a:p>
        </p:txBody>
      </p:sp>
      <p:sp>
        <p:nvSpPr>
          <p:cNvPr id="1048650"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51"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1048652"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53"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54"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3312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588" name="Title 1"/>
          <p:cNvSpPr>
            <a:spLocks noGrp="1"/>
          </p:cNvSpPr>
          <p:nvPr>
            <p:ph type="title"/>
          </p:nvPr>
        </p:nvSpPr>
        <p:spPr/>
        <p:txBody>
          <a:bodyPr/>
          <a:lstStyle/>
          <a:p>
            <a:r>
              <a:rPr lang="en-US" altLang="zh-CN" smtClean="0"/>
              <a:t>Click to edit Master title style</a:t>
            </a:r>
            <a:endParaRPr lang="en-US" dirty="0"/>
          </a:p>
        </p:txBody>
      </p:sp>
      <p:sp>
        <p:nvSpPr>
          <p:cNvPr id="1048589"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590"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91"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592"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8198350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633" name="Title 1"/>
          <p:cNvSpPr>
            <a:spLocks noGrp="1"/>
          </p:cNvSpPr>
          <p:nvPr>
            <p:ph type="title"/>
          </p:nvPr>
        </p:nvSpPr>
        <p:spPr>
          <a:xfrm>
            <a:off x="629841" y="457200"/>
            <a:ext cx="2949178" cy="1600200"/>
          </a:xfrm>
        </p:spPr>
        <p:txBody>
          <a:bodyPr anchor="b"/>
          <a:lstStyle>
            <a:lvl1pPr>
              <a:defRPr sz="3200"/>
            </a:lvl1pPr>
          </a:lstStyle>
          <a:p>
            <a:r>
              <a:rPr lang="en-US" altLang="zh-CN" smtClean="0"/>
              <a:t>Click to edit Master title style</a:t>
            </a:r>
            <a:endParaRPr lang="en-US" dirty="0"/>
          </a:p>
        </p:txBody>
      </p:sp>
      <p:sp>
        <p:nvSpPr>
          <p:cNvPr id="1048634"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en-US" dirty="0"/>
          </a:p>
        </p:txBody>
      </p:sp>
      <p:sp>
        <p:nvSpPr>
          <p:cNvPr id="1048635"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1048636"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37"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38"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756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644" name="Title 1"/>
          <p:cNvSpPr>
            <a:spLocks noGrp="1"/>
          </p:cNvSpPr>
          <p:nvPr>
            <p:ph type="title"/>
          </p:nvPr>
        </p:nvSpPr>
        <p:spPr/>
        <p:txBody>
          <a:bodyPr/>
          <a:lstStyle/>
          <a:p>
            <a:r>
              <a:rPr lang="en-US" altLang="zh-CN" smtClean="0"/>
              <a:t>Click to edit Master title style</a:t>
            </a:r>
            <a:endParaRPr lang="en-US" dirty="0"/>
          </a:p>
        </p:txBody>
      </p:sp>
      <p:sp>
        <p:nvSpPr>
          <p:cNvPr id="1048645"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46"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47"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48"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67350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625" name="Vertical Title 1"/>
          <p:cNvSpPr>
            <a:spLocks noGrp="1"/>
          </p:cNvSpPr>
          <p:nvPr>
            <p:ph type="title" orient="vert"/>
          </p:nvPr>
        </p:nvSpPr>
        <p:spPr>
          <a:xfrm>
            <a:off x="6543675" y="365125"/>
            <a:ext cx="1971675" cy="5811838"/>
          </a:xfrm>
        </p:spPr>
        <p:txBody>
          <a:bodyPr vert="eaVert"/>
          <a:lstStyle/>
          <a:p>
            <a:r>
              <a:rPr lang="en-US" altLang="zh-CN" smtClean="0"/>
              <a:t>Click to edit Master title style</a:t>
            </a:r>
            <a:endParaRPr lang="en-US" dirty="0"/>
          </a:p>
        </p:txBody>
      </p:sp>
      <p:sp>
        <p:nvSpPr>
          <p:cNvPr id="1048626" name="Vertical Text Placeholder 2"/>
          <p:cNvSpPr>
            <a:spLocks noGrp="1"/>
          </p:cNvSpPr>
          <p:nvPr>
            <p:ph type="body" orient="vert" idx="1"/>
          </p:nvPr>
        </p:nvSpPr>
        <p:spPr>
          <a:xfrm>
            <a:off x="628650" y="365125"/>
            <a:ext cx="5800725" cy="5811838"/>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27"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28"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29"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87981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594" name="Title 1"/>
          <p:cNvSpPr>
            <a:spLocks noGrp="1"/>
          </p:cNvSpPr>
          <p:nvPr>
            <p:ph type="ctrTitle"/>
          </p:nvPr>
        </p:nvSpPr>
        <p:spPr>
          <a:xfrm>
            <a:off x="685800" y="1122363"/>
            <a:ext cx="7772400" cy="2387600"/>
          </a:xfrm>
        </p:spPr>
        <p:txBody>
          <a:bodyPr anchor="b"/>
          <a:lstStyle>
            <a:lvl1pPr algn="ctr">
              <a:defRPr sz="6000"/>
            </a:lvl1pPr>
          </a:lstStyle>
          <a:p>
            <a:r>
              <a:rPr lang="en-US" altLang="zh-CN" smtClean="0"/>
              <a:t>Click to edit Master title style</a:t>
            </a:r>
            <a:endParaRPr lang="en-US" dirty="0"/>
          </a:p>
        </p:txBody>
      </p:sp>
      <p:sp>
        <p:nvSpPr>
          <p:cNvPr id="1048595"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en-US" dirty="0"/>
          </a:p>
        </p:txBody>
      </p:sp>
      <p:sp>
        <p:nvSpPr>
          <p:cNvPr id="1048596"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97"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598"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032593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581" name="Title 1"/>
          <p:cNvSpPr>
            <a:spLocks noGrp="1"/>
          </p:cNvSpPr>
          <p:nvPr>
            <p:ph type="title"/>
          </p:nvPr>
        </p:nvSpPr>
        <p:spPr/>
        <p:txBody>
          <a:bodyPr/>
          <a:lstStyle/>
          <a:p>
            <a:r>
              <a:rPr lang="en-US" altLang="zh-CN" smtClean="0"/>
              <a:t>Click to edit Master title style</a:t>
            </a:r>
            <a:endParaRPr lang="en-US" dirty="0"/>
          </a:p>
        </p:txBody>
      </p:sp>
      <p:sp>
        <p:nvSpPr>
          <p:cNvPr id="1048582"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583"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84"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585"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550931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639" name="Title 1"/>
          <p:cNvSpPr>
            <a:spLocks noGrp="1"/>
          </p:cNvSpPr>
          <p:nvPr>
            <p:ph type="title"/>
          </p:nvPr>
        </p:nvSpPr>
        <p:spPr>
          <a:xfrm>
            <a:off x="623888" y="1709739"/>
            <a:ext cx="7886700" cy="2852737"/>
          </a:xfrm>
        </p:spPr>
        <p:txBody>
          <a:bodyPr anchor="b"/>
          <a:lstStyle>
            <a:lvl1pPr>
              <a:defRPr sz="6000"/>
            </a:lvl1pPr>
          </a:lstStyle>
          <a:p>
            <a:r>
              <a:rPr lang="en-US" altLang="zh-CN" smtClean="0"/>
              <a:t>Click to edit Master title style</a:t>
            </a:r>
            <a:endParaRPr lang="en-US" dirty="0"/>
          </a:p>
        </p:txBody>
      </p:sp>
      <p:sp>
        <p:nvSpPr>
          <p:cNvPr id="1048640"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Click to edit Master text styles</a:t>
            </a:r>
          </a:p>
        </p:txBody>
      </p:sp>
      <p:sp>
        <p:nvSpPr>
          <p:cNvPr id="1048641"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42"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43"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549869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607" name="Title 1"/>
          <p:cNvSpPr>
            <a:spLocks noGrp="1"/>
          </p:cNvSpPr>
          <p:nvPr>
            <p:ph type="title"/>
          </p:nvPr>
        </p:nvSpPr>
        <p:spPr/>
        <p:txBody>
          <a:bodyPr/>
          <a:lstStyle/>
          <a:p>
            <a:r>
              <a:rPr lang="en-US" altLang="zh-CN" smtClean="0"/>
              <a:t>Click to edit Master title style</a:t>
            </a:r>
            <a:endParaRPr lang="en-US" dirty="0"/>
          </a:p>
        </p:txBody>
      </p:sp>
      <p:sp>
        <p:nvSpPr>
          <p:cNvPr id="1048608" name="Content Placeholder 2"/>
          <p:cNvSpPr>
            <a:spLocks noGrp="1"/>
          </p:cNvSpPr>
          <p:nvPr>
            <p:ph sz="half" idx="1"/>
          </p:nvPr>
        </p:nvSpPr>
        <p:spPr>
          <a:xfrm>
            <a:off x="628650" y="1825625"/>
            <a:ext cx="38862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09" name="Content Placeholder 3"/>
          <p:cNvSpPr>
            <a:spLocks noGrp="1"/>
          </p:cNvSpPr>
          <p:nvPr>
            <p:ph sz="half" idx="2"/>
          </p:nvPr>
        </p:nvSpPr>
        <p:spPr>
          <a:xfrm>
            <a:off x="4629150" y="1825625"/>
            <a:ext cx="38862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10"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11"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12"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728213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613" name="Title 1"/>
          <p:cNvSpPr>
            <a:spLocks noGrp="1"/>
          </p:cNvSpPr>
          <p:nvPr>
            <p:ph type="title"/>
          </p:nvPr>
        </p:nvSpPr>
        <p:spPr>
          <a:xfrm>
            <a:off x="629841" y="365126"/>
            <a:ext cx="7886700" cy="1325563"/>
          </a:xfrm>
        </p:spPr>
        <p:txBody>
          <a:bodyPr/>
          <a:lstStyle/>
          <a:p>
            <a:r>
              <a:rPr lang="en-US" altLang="zh-CN" smtClean="0"/>
              <a:t>Click to edit Master title style</a:t>
            </a:r>
            <a:endParaRPr lang="en-US" dirty="0"/>
          </a:p>
        </p:txBody>
      </p:sp>
      <p:sp>
        <p:nvSpPr>
          <p:cNvPr id="1048614"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1048615" name="Content Placeholder 3"/>
          <p:cNvSpPr>
            <a:spLocks noGrp="1"/>
          </p:cNvSpPr>
          <p:nvPr>
            <p:ph sz="half" idx="2"/>
          </p:nvPr>
        </p:nvSpPr>
        <p:spPr>
          <a:xfrm>
            <a:off x="629842" y="2505075"/>
            <a:ext cx="3868340"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16"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1048617" name="Content Placeholder 5"/>
          <p:cNvSpPr>
            <a:spLocks noGrp="1"/>
          </p:cNvSpPr>
          <p:nvPr>
            <p:ph sz="quarter" idx="4"/>
          </p:nvPr>
        </p:nvSpPr>
        <p:spPr>
          <a:xfrm>
            <a:off x="4629150" y="2505075"/>
            <a:ext cx="3887391"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18" name="Date Placeholder 6"/>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19"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1048620" name="Slide Number Placeholder 8"/>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56704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621" name="Title 1"/>
          <p:cNvSpPr>
            <a:spLocks noGrp="1"/>
          </p:cNvSpPr>
          <p:nvPr>
            <p:ph type="title"/>
          </p:nvPr>
        </p:nvSpPr>
        <p:spPr/>
        <p:txBody>
          <a:bodyPr/>
          <a:lstStyle/>
          <a:p>
            <a:r>
              <a:rPr lang="en-US" altLang="zh-CN" smtClean="0"/>
              <a:t>Click to edit Master title style</a:t>
            </a:r>
            <a:endParaRPr lang="en-US" dirty="0"/>
          </a:p>
        </p:txBody>
      </p:sp>
      <p:sp>
        <p:nvSpPr>
          <p:cNvPr id="1048622" name="Date Placeholder 2"/>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23"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1048624" name="Slide Number Placeholder 4"/>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750759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630" name="Date Placeholder 1"/>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31"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1048632" name="Slide Number Placeholder 3"/>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16033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647" name="Title 1"/>
          <p:cNvSpPr>
            <a:spLocks noGrp="1"/>
          </p:cNvSpPr>
          <p:nvPr>
            <p:ph type="title"/>
          </p:nvPr>
        </p:nvSpPr>
        <p:spPr>
          <a:xfrm>
            <a:off x="623888" y="1709739"/>
            <a:ext cx="7886700" cy="2852737"/>
          </a:xfrm>
        </p:spPr>
        <p:txBody>
          <a:bodyPr anchor="b"/>
          <a:lstStyle>
            <a:lvl1pPr>
              <a:defRPr sz="6000"/>
            </a:lvl1pPr>
          </a:lstStyle>
          <a:p>
            <a:r>
              <a:rPr lang="en-US" altLang="zh-CN" smtClean="0"/>
              <a:t>Click to edit Master title style</a:t>
            </a:r>
            <a:endParaRPr lang="en-US" dirty="0"/>
          </a:p>
        </p:txBody>
      </p:sp>
      <p:sp>
        <p:nvSpPr>
          <p:cNvPr id="1048648"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Click to edit Master text styles</a:t>
            </a:r>
          </a:p>
        </p:txBody>
      </p:sp>
      <p:sp>
        <p:nvSpPr>
          <p:cNvPr id="1048649"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50"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51"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9462061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649" name="Title 1"/>
          <p:cNvSpPr>
            <a:spLocks noGrp="1"/>
          </p:cNvSpPr>
          <p:nvPr>
            <p:ph type="title"/>
          </p:nvPr>
        </p:nvSpPr>
        <p:spPr>
          <a:xfrm>
            <a:off x="629841" y="457200"/>
            <a:ext cx="2949178" cy="1600200"/>
          </a:xfrm>
        </p:spPr>
        <p:txBody>
          <a:bodyPr anchor="b"/>
          <a:lstStyle>
            <a:lvl1pPr>
              <a:defRPr sz="3200"/>
            </a:lvl1pPr>
          </a:lstStyle>
          <a:p>
            <a:r>
              <a:rPr lang="en-US" altLang="zh-CN" smtClean="0"/>
              <a:t>Click to edit Master title style</a:t>
            </a:r>
            <a:endParaRPr lang="en-US" dirty="0"/>
          </a:p>
        </p:txBody>
      </p:sp>
      <p:sp>
        <p:nvSpPr>
          <p:cNvPr id="1048650"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51"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1048652"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53"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54"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1725585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633" name="Title 1"/>
          <p:cNvSpPr>
            <a:spLocks noGrp="1"/>
          </p:cNvSpPr>
          <p:nvPr>
            <p:ph type="title"/>
          </p:nvPr>
        </p:nvSpPr>
        <p:spPr>
          <a:xfrm>
            <a:off x="629841" y="457200"/>
            <a:ext cx="2949178" cy="1600200"/>
          </a:xfrm>
        </p:spPr>
        <p:txBody>
          <a:bodyPr anchor="b"/>
          <a:lstStyle>
            <a:lvl1pPr>
              <a:defRPr sz="3200"/>
            </a:lvl1pPr>
          </a:lstStyle>
          <a:p>
            <a:r>
              <a:rPr lang="en-US" altLang="zh-CN" smtClean="0"/>
              <a:t>Click to edit Master title style</a:t>
            </a:r>
            <a:endParaRPr lang="en-US" dirty="0"/>
          </a:p>
        </p:txBody>
      </p:sp>
      <p:sp>
        <p:nvSpPr>
          <p:cNvPr id="1048634"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en-US" dirty="0"/>
          </a:p>
        </p:txBody>
      </p:sp>
      <p:sp>
        <p:nvSpPr>
          <p:cNvPr id="1048635"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1048636"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37"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38"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217804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644" name="Title 1"/>
          <p:cNvSpPr>
            <a:spLocks noGrp="1"/>
          </p:cNvSpPr>
          <p:nvPr>
            <p:ph type="title"/>
          </p:nvPr>
        </p:nvSpPr>
        <p:spPr/>
        <p:txBody>
          <a:bodyPr/>
          <a:lstStyle/>
          <a:p>
            <a:r>
              <a:rPr lang="en-US" altLang="zh-CN" smtClean="0"/>
              <a:t>Click to edit Master title style</a:t>
            </a:r>
            <a:endParaRPr lang="en-US" dirty="0"/>
          </a:p>
        </p:txBody>
      </p:sp>
      <p:sp>
        <p:nvSpPr>
          <p:cNvPr id="1048645"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46"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47"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48"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6442127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625" name="Vertical Title 1"/>
          <p:cNvSpPr>
            <a:spLocks noGrp="1"/>
          </p:cNvSpPr>
          <p:nvPr>
            <p:ph type="title" orient="vert"/>
          </p:nvPr>
        </p:nvSpPr>
        <p:spPr>
          <a:xfrm>
            <a:off x="6543675" y="365125"/>
            <a:ext cx="1971675" cy="5811838"/>
          </a:xfrm>
        </p:spPr>
        <p:txBody>
          <a:bodyPr vert="eaVert"/>
          <a:lstStyle/>
          <a:p>
            <a:r>
              <a:rPr lang="en-US" altLang="zh-CN" smtClean="0"/>
              <a:t>Click to edit Master title style</a:t>
            </a:r>
            <a:endParaRPr lang="en-US" dirty="0"/>
          </a:p>
        </p:txBody>
      </p:sp>
      <p:sp>
        <p:nvSpPr>
          <p:cNvPr id="1048626" name="Vertical Text Placeholder 2"/>
          <p:cNvSpPr>
            <a:spLocks noGrp="1"/>
          </p:cNvSpPr>
          <p:nvPr>
            <p:ph type="body" orient="vert" idx="1"/>
          </p:nvPr>
        </p:nvSpPr>
        <p:spPr>
          <a:xfrm>
            <a:off x="628650" y="365125"/>
            <a:ext cx="5800725" cy="5811838"/>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27"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28"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29"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9557870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594" name="Title 1"/>
          <p:cNvSpPr>
            <a:spLocks noGrp="1"/>
          </p:cNvSpPr>
          <p:nvPr>
            <p:ph type="ctrTitle"/>
          </p:nvPr>
        </p:nvSpPr>
        <p:spPr>
          <a:xfrm>
            <a:off x="685800" y="1122363"/>
            <a:ext cx="7772400" cy="2387600"/>
          </a:xfrm>
        </p:spPr>
        <p:txBody>
          <a:bodyPr anchor="b"/>
          <a:lstStyle>
            <a:lvl1pPr algn="ctr">
              <a:defRPr sz="6000"/>
            </a:lvl1pPr>
          </a:lstStyle>
          <a:p>
            <a:r>
              <a:rPr lang="en-US" altLang="zh-CN" smtClean="0"/>
              <a:t>Click to edit Master title style</a:t>
            </a:r>
            <a:endParaRPr lang="en-US" dirty="0"/>
          </a:p>
        </p:txBody>
      </p:sp>
      <p:sp>
        <p:nvSpPr>
          <p:cNvPr id="1048595"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en-US" dirty="0"/>
          </a:p>
        </p:txBody>
      </p:sp>
      <p:sp>
        <p:nvSpPr>
          <p:cNvPr id="1048596"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97"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598"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005373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581" name="Title 1"/>
          <p:cNvSpPr>
            <a:spLocks noGrp="1"/>
          </p:cNvSpPr>
          <p:nvPr>
            <p:ph type="title"/>
          </p:nvPr>
        </p:nvSpPr>
        <p:spPr/>
        <p:txBody>
          <a:bodyPr/>
          <a:lstStyle/>
          <a:p>
            <a:r>
              <a:rPr lang="en-US" altLang="zh-CN" smtClean="0"/>
              <a:t>Click to edit Master title style</a:t>
            </a:r>
            <a:endParaRPr lang="en-US" dirty="0"/>
          </a:p>
        </p:txBody>
      </p:sp>
      <p:sp>
        <p:nvSpPr>
          <p:cNvPr id="1048582"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583"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84"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585"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1104328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639" name="Title 1"/>
          <p:cNvSpPr>
            <a:spLocks noGrp="1"/>
          </p:cNvSpPr>
          <p:nvPr>
            <p:ph type="title"/>
          </p:nvPr>
        </p:nvSpPr>
        <p:spPr>
          <a:xfrm>
            <a:off x="623888" y="1709739"/>
            <a:ext cx="7886700" cy="2852737"/>
          </a:xfrm>
        </p:spPr>
        <p:txBody>
          <a:bodyPr anchor="b"/>
          <a:lstStyle>
            <a:lvl1pPr>
              <a:defRPr sz="6000"/>
            </a:lvl1pPr>
          </a:lstStyle>
          <a:p>
            <a:r>
              <a:rPr lang="en-US" altLang="zh-CN" smtClean="0"/>
              <a:t>Click to edit Master title style</a:t>
            </a:r>
            <a:endParaRPr lang="en-US" dirty="0"/>
          </a:p>
        </p:txBody>
      </p:sp>
      <p:sp>
        <p:nvSpPr>
          <p:cNvPr id="1048640"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Click to edit Master text styles</a:t>
            </a:r>
          </a:p>
        </p:txBody>
      </p:sp>
      <p:sp>
        <p:nvSpPr>
          <p:cNvPr id="1048641"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42"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43"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510722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607" name="Title 1"/>
          <p:cNvSpPr>
            <a:spLocks noGrp="1"/>
          </p:cNvSpPr>
          <p:nvPr>
            <p:ph type="title"/>
          </p:nvPr>
        </p:nvSpPr>
        <p:spPr/>
        <p:txBody>
          <a:bodyPr/>
          <a:lstStyle/>
          <a:p>
            <a:r>
              <a:rPr lang="en-US" altLang="zh-CN" smtClean="0"/>
              <a:t>Click to edit Master title style</a:t>
            </a:r>
            <a:endParaRPr lang="en-US" dirty="0"/>
          </a:p>
        </p:txBody>
      </p:sp>
      <p:sp>
        <p:nvSpPr>
          <p:cNvPr id="1048608" name="Content Placeholder 2"/>
          <p:cNvSpPr>
            <a:spLocks noGrp="1"/>
          </p:cNvSpPr>
          <p:nvPr>
            <p:ph sz="half" idx="1"/>
          </p:nvPr>
        </p:nvSpPr>
        <p:spPr>
          <a:xfrm>
            <a:off x="628650" y="1825625"/>
            <a:ext cx="38862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09" name="Content Placeholder 3"/>
          <p:cNvSpPr>
            <a:spLocks noGrp="1"/>
          </p:cNvSpPr>
          <p:nvPr>
            <p:ph sz="half" idx="2"/>
          </p:nvPr>
        </p:nvSpPr>
        <p:spPr>
          <a:xfrm>
            <a:off x="4629150" y="1825625"/>
            <a:ext cx="38862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10"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11"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12"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8360576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613" name="Title 1"/>
          <p:cNvSpPr>
            <a:spLocks noGrp="1"/>
          </p:cNvSpPr>
          <p:nvPr>
            <p:ph type="title"/>
          </p:nvPr>
        </p:nvSpPr>
        <p:spPr>
          <a:xfrm>
            <a:off x="629841" y="365126"/>
            <a:ext cx="7886700" cy="1325563"/>
          </a:xfrm>
        </p:spPr>
        <p:txBody>
          <a:bodyPr/>
          <a:lstStyle/>
          <a:p>
            <a:r>
              <a:rPr lang="en-US" altLang="zh-CN" smtClean="0"/>
              <a:t>Click to edit Master title style</a:t>
            </a:r>
            <a:endParaRPr lang="en-US" dirty="0"/>
          </a:p>
        </p:txBody>
      </p:sp>
      <p:sp>
        <p:nvSpPr>
          <p:cNvPr id="1048614"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1048615" name="Content Placeholder 3"/>
          <p:cNvSpPr>
            <a:spLocks noGrp="1"/>
          </p:cNvSpPr>
          <p:nvPr>
            <p:ph sz="half" idx="2"/>
          </p:nvPr>
        </p:nvSpPr>
        <p:spPr>
          <a:xfrm>
            <a:off x="629842" y="2505075"/>
            <a:ext cx="3868340"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16"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1048617" name="Content Placeholder 5"/>
          <p:cNvSpPr>
            <a:spLocks noGrp="1"/>
          </p:cNvSpPr>
          <p:nvPr>
            <p:ph sz="quarter" idx="4"/>
          </p:nvPr>
        </p:nvSpPr>
        <p:spPr>
          <a:xfrm>
            <a:off x="4629150" y="2505075"/>
            <a:ext cx="3887391"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18" name="Date Placeholder 6"/>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19"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1048620" name="Slide Number Placeholder 8"/>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7665481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621" name="Title 1"/>
          <p:cNvSpPr>
            <a:spLocks noGrp="1"/>
          </p:cNvSpPr>
          <p:nvPr>
            <p:ph type="title"/>
          </p:nvPr>
        </p:nvSpPr>
        <p:spPr/>
        <p:txBody>
          <a:bodyPr/>
          <a:lstStyle/>
          <a:p>
            <a:r>
              <a:rPr lang="en-US" altLang="zh-CN" smtClean="0"/>
              <a:t>Click to edit Master title style</a:t>
            </a:r>
            <a:endParaRPr lang="en-US" dirty="0"/>
          </a:p>
        </p:txBody>
      </p:sp>
      <p:sp>
        <p:nvSpPr>
          <p:cNvPr id="1048622" name="Date Placeholder 2"/>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23"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1048624" name="Slide Number Placeholder 4"/>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98656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615" name="Title 1"/>
          <p:cNvSpPr>
            <a:spLocks noGrp="1"/>
          </p:cNvSpPr>
          <p:nvPr>
            <p:ph type="title"/>
          </p:nvPr>
        </p:nvSpPr>
        <p:spPr/>
        <p:txBody>
          <a:bodyPr/>
          <a:lstStyle/>
          <a:p>
            <a:r>
              <a:rPr lang="en-US" altLang="zh-CN" smtClean="0"/>
              <a:t>Click to edit Master title style</a:t>
            </a:r>
            <a:endParaRPr lang="en-US" dirty="0"/>
          </a:p>
        </p:txBody>
      </p:sp>
      <p:sp>
        <p:nvSpPr>
          <p:cNvPr id="1048616" name="Content Placeholder 2"/>
          <p:cNvSpPr>
            <a:spLocks noGrp="1"/>
          </p:cNvSpPr>
          <p:nvPr>
            <p:ph sz="half" idx="1"/>
          </p:nvPr>
        </p:nvSpPr>
        <p:spPr>
          <a:xfrm>
            <a:off x="628650" y="1825625"/>
            <a:ext cx="38862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17" name="Content Placeholder 3"/>
          <p:cNvSpPr>
            <a:spLocks noGrp="1"/>
          </p:cNvSpPr>
          <p:nvPr>
            <p:ph sz="half" idx="2"/>
          </p:nvPr>
        </p:nvSpPr>
        <p:spPr>
          <a:xfrm>
            <a:off x="4629150" y="1825625"/>
            <a:ext cx="38862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18"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19"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20"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7681304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630" name="Date Placeholder 1"/>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31"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1048632" name="Slide Number Placeholder 3"/>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035944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649" name="Title 1"/>
          <p:cNvSpPr>
            <a:spLocks noGrp="1"/>
          </p:cNvSpPr>
          <p:nvPr>
            <p:ph type="title"/>
          </p:nvPr>
        </p:nvSpPr>
        <p:spPr>
          <a:xfrm>
            <a:off x="629841" y="457200"/>
            <a:ext cx="2949178" cy="1600200"/>
          </a:xfrm>
        </p:spPr>
        <p:txBody>
          <a:bodyPr anchor="b"/>
          <a:lstStyle>
            <a:lvl1pPr>
              <a:defRPr sz="3200"/>
            </a:lvl1pPr>
          </a:lstStyle>
          <a:p>
            <a:r>
              <a:rPr lang="en-US" altLang="zh-CN" smtClean="0"/>
              <a:t>Click to edit Master title style</a:t>
            </a:r>
            <a:endParaRPr lang="en-US" dirty="0"/>
          </a:p>
        </p:txBody>
      </p:sp>
      <p:sp>
        <p:nvSpPr>
          <p:cNvPr id="1048650"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51"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1048652"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53"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54"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742587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633" name="Title 1"/>
          <p:cNvSpPr>
            <a:spLocks noGrp="1"/>
          </p:cNvSpPr>
          <p:nvPr>
            <p:ph type="title"/>
          </p:nvPr>
        </p:nvSpPr>
        <p:spPr>
          <a:xfrm>
            <a:off x="629841" y="457200"/>
            <a:ext cx="2949178" cy="1600200"/>
          </a:xfrm>
        </p:spPr>
        <p:txBody>
          <a:bodyPr anchor="b"/>
          <a:lstStyle>
            <a:lvl1pPr>
              <a:defRPr sz="3200"/>
            </a:lvl1pPr>
          </a:lstStyle>
          <a:p>
            <a:r>
              <a:rPr lang="en-US" altLang="zh-CN" smtClean="0"/>
              <a:t>Click to edit Master title style</a:t>
            </a:r>
            <a:endParaRPr lang="en-US" dirty="0"/>
          </a:p>
        </p:txBody>
      </p:sp>
      <p:sp>
        <p:nvSpPr>
          <p:cNvPr id="1048634"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en-US" dirty="0"/>
          </a:p>
        </p:txBody>
      </p:sp>
      <p:sp>
        <p:nvSpPr>
          <p:cNvPr id="1048635"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1048636"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37"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38"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9562128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644" name="Title 1"/>
          <p:cNvSpPr>
            <a:spLocks noGrp="1"/>
          </p:cNvSpPr>
          <p:nvPr>
            <p:ph type="title"/>
          </p:nvPr>
        </p:nvSpPr>
        <p:spPr/>
        <p:txBody>
          <a:bodyPr/>
          <a:lstStyle/>
          <a:p>
            <a:r>
              <a:rPr lang="en-US" altLang="zh-CN" smtClean="0"/>
              <a:t>Click to edit Master title style</a:t>
            </a:r>
            <a:endParaRPr lang="en-US" dirty="0"/>
          </a:p>
        </p:txBody>
      </p:sp>
      <p:sp>
        <p:nvSpPr>
          <p:cNvPr id="1048645"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46"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47"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48"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414249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625" name="Vertical Title 1"/>
          <p:cNvSpPr>
            <a:spLocks noGrp="1"/>
          </p:cNvSpPr>
          <p:nvPr>
            <p:ph type="title" orient="vert"/>
          </p:nvPr>
        </p:nvSpPr>
        <p:spPr>
          <a:xfrm>
            <a:off x="6543675" y="365125"/>
            <a:ext cx="1971675" cy="5811838"/>
          </a:xfrm>
        </p:spPr>
        <p:txBody>
          <a:bodyPr vert="eaVert"/>
          <a:lstStyle/>
          <a:p>
            <a:r>
              <a:rPr lang="en-US" altLang="zh-CN" smtClean="0"/>
              <a:t>Click to edit Master title style</a:t>
            </a:r>
            <a:endParaRPr lang="en-US" dirty="0"/>
          </a:p>
        </p:txBody>
      </p:sp>
      <p:sp>
        <p:nvSpPr>
          <p:cNvPr id="1048626" name="Vertical Text Placeholder 2"/>
          <p:cNvSpPr>
            <a:spLocks noGrp="1"/>
          </p:cNvSpPr>
          <p:nvPr>
            <p:ph type="body" orient="vert" idx="1"/>
          </p:nvPr>
        </p:nvSpPr>
        <p:spPr>
          <a:xfrm>
            <a:off x="628650" y="365125"/>
            <a:ext cx="5800725" cy="5811838"/>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27"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28"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29"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743267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594" name="Title 1"/>
          <p:cNvSpPr>
            <a:spLocks noGrp="1"/>
          </p:cNvSpPr>
          <p:nvPr>
            <p:ph type="ctrTitle"/>
          </p:nvPr>
        </p:nvSpPr>
        <p:spPr>
          <a:xfrm>
            <a:off x="685800" y="1122363"/>
            <a:ext cx="7772400" cy="2387600"/>
          </a:xfrm>
        </p:spPr>
        <p:txBody>
          <a:bodyPr anchor="b"/>
          <a:lstStyle>
            <a:lvl1pPr algn="ctr">
              <a:defRPr sz="6000"/>
            </a:lvl1pPr>
          </a:lstStyle>
          <a:p>
            <a:r>
              <a:rPr lang="en-US" altLang="zh-CN" smtClean="0"/>
              <a:t>Click to edit Master title style</a:t>
            </a:r>
            <a:endParaRPr lang="en-US" dirty="0"/>
          </a:p>
        </p:txBody>
      </p:sp>
      <p:sp>
        <p:nvSpPr>
          <p:cNvPr id="1048595"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en-US" dirty="0"/>
          </a:p>
        </p:txBody>
      </p:sp>
      <p:sp>
        <p:nvSpPr>
          <p:cNvPr id="1048596"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97"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598"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977594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581" name="Title 1"/>
          <p:cNvSpPr>
            <a:spLocks noGrp="1"/>
          </p:cNvSpPr>
          <p:nvPr>
            <p:ph type="title"/>
          </p:nvPr>
        </p:nvSpPr>
        <p:spPr/>
        <p:txBody>
          <a:bodyPr/>
          <a:lstStyle/>
          <a:p>
            <a:r>
              <a:rPr lang="en-US" altLang="zh-CN" smtClean="0"/>
              <a:t>Click to edit Master title style</a:t>
            </a:r>
            <a:endParaRPr lang="en-US" dirty="0"/>
          </a:p>
        </p:txBody>
      </p:sp>
      <p:sp>
        <p:nvSpPr>
          <p:cNvPr id="1048582"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583"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84"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585"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1213212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639" name="Title 1"/>
          <p:cNvSpPr>
            <a:spLocks noGrp="1"/>
          </p:cNvSpPr>
          <p:nvPr>
            <p:ph type="title"/>
          </p:nvPr>
        </p:nvSpPr>
        <p:spPr>
          <a:xfrm>
            <a:off x="623888" y="1709739"/>
            <a:ext cx="7886700" cy="2852737"/>
          </a:xfrm>
        </p:spPr>
        <p:txBody>
          <a:bodyPr anchor="b"/>
          <a:lstStyle>
            <a:lvl1pPr>
              <a:defRPr sz="6000"/>
            </a:lvl1pPr>
          </a:lstStyle>
          <a:p>
            <a:r>
              <a:rPr lang="en-US" altLang="zh-CN" smtClean="0"/>
              <a:t>Click to edit Master title style</a:t>
            </a:r>
            <a:endParaRPr lang="en-US" dirty="0"/>
          </a:p>
        </p:txBody>
      </p:sp>
      <p:sp>
        <p:nvSpPr>
          <p:cNvPr id="1048640"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Click to edit Master text styles</a:t>
            </a:r>
          </a:p>
        </p:txBody>
      </p:sp>
      <p:sp>
        <p:nvSpPr>
          <p:cNvPr id="1048641"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42"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43"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6289443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607" name="Title 1"/>
          <p:cNvSpPr>
            <a:spLocks noGrp="1"/>
          </p:cNvSpPr>
          <p:nvPr>
            <p:ph type="title"/>
          </p:nvPr>
        </p:nvSpPr>
        <p:spPr/>
        <p:txBody>
          <a:bodyPr/>
          <a:lstStyle/>
          <a:p>
            <a:r>
              <a:rPr lang="en-US" altLang="zh-CN" smtClean="0"/>
              <a:t>Click to edit Master title style</a:t>
            </a:r>
            <a:endParaRPr lang="en-US" dirty="0"/>
          </a:p>
        </p:txBody>
      </p:sp>
      <p:sp>
        <p:nvSpPr>
          <p:cNvPr id="1048608" name="Content Placeholder 2"/>
          <p:cNvSpPr>
            <a:spLocks noGrp="1"/>
          </p:cNvSpPr>
          <p:nvPr>
            <p:ph sz="half" idx="1"/>
          </p:nvPr>
        </p:nvSpPr>
        <p:spPr>
          <a:xfrm>
            <a:off x="628650" y="1825625"/>
            <a:ext cx="38862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09" name="Content Placeholder 3"/>
          <p:cNvSpPr>
            <a:spLocks noGrp="1"/>
          </p:cNvSpPr>
          <p:nvPr>
            <p:ph sz="half" idx="2"/>
          </p:nvPr>
        </p:nvSpPr>
        <p:spPr>
          <a:xfrm>
            <a:off x="4629150" y="1825625"/>
            <a:ext cx="38862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10"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11"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12"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8019847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613" name="Title 1"/>
          <p:cNvSpPr>
            <a:spLocks noGrp="1"/>
          </p:cNvSpPr>
          <p:nvPr>
            <p:ph type="title"/>
          </p:nvPr>
        </p:nvSpPr>
        <p:spPr>
          <a:xfrm>
            <a:off x="629841" y="365126"/>
            <a:ext cx="7886700" cy="1325563"/>
          </a:xfrm>
        </p:spPr>
        <p:txBody>
          <a:bodyPr/>
          <a:lstStyle/>
          <a:p>
            <a:r>
              <a:rPr lang="en-US" altLang="zh-CN" smtClean="0"/>
              <a:t>Click to edit Master title style</a:t>
            </a:r>
            <a:endParaRPr lang="en-US" dirty="0"/>
          </a:p>
        </p:txBody>
      </p:sp>
      <p:sp>
        <p:nvSpPr>
          <p:cNvPr id="1048614"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1048615" name="Content Placeholder 3"/>
          <p:cNvSpPr>
            <a:spLocks noGrp="1"/>
          </p:cNvSpPr>
          <p:nvPr>
            <p:ph sz="half" idx="2"/>
          </p:nvPr>
        </p:nvSpPr>
        <p:spPr>
          <a:xfrm>
            <a:off x="629842" y="2505075"/>
            <a:ext cx="3868340"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16"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1048617" name="Content Placeholder 5"/>
          <p:cNvSpPr>
            <a:spLocks noGrp="1"/>
          </p:cNvSpPr>
          <p:nvPr>
            <p:ph sz="quarter" idx="4"/>
          </p:nvPr>
        </p:nvSpPr>
        <p:spPr>
          <a:xfrm>
            <a:off x="4629150" y="2505075"/>
            <a:ext cx="3887391"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18" name="Date Placeholder 6"/>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19"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1048620" name="Slide Number Placeholder 8"/>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78342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621" name="Title 1"/>
          <p:cNvSpPr>
            <a:spLocks noGrp="1"/>
          </p:cNvSpPr>
          <p:nvPr>
            <p:ph type="title"/>
          </p:nvPr>
        </p:nvSpPr>
        <p:spPr>
          <a:xfrm>
            <a:off x="629841" y="365126"/>
            <a:ext cx="7886700" cy="1325563"/>
          </a:xfrm>
        </p:spPr>
        <p:txBody>
          <a:bodyPr/>
          <a:lstStyle/>
          <a:p>
            <a:r>
              <a:rPr lang="en-US" altLang="zh-CN" smtClean="0"/>
              <a:t>Click to edit Master title style</a:t>
            </a:r>
            <a:endParaRPr lang="en-US" dirty="0"/>
          </a:p>
        </p:txBody>
      </p:sp>
      <p:sp>
        <p:nvSpPr>
          <p:cNvPr id="1048622"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1048623" name="Content Placeholder 3"/>
          <p:cNvSpPr>
            <a:spLocks noGrp="1"/>
          </p:cNvSpPr>
          <p:nvPr>
            <p:ph sz="half" idx="2"/>
          </p:nvPr>
        </p:nvSpPr>
        <p:spPr>
          <a:xfrm>
            <a:off x="629842" y="2505075"/>
            <a:ext cx="3868340"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24"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1048625" name="Content Placeholder 5"/>
          <p:cNvSpPr>
            <a:spLocks noGrp="1"/>
          </p:cNvSpPr>
          <p:nvPr>
            <p:ph sz="quarter" idx="4"/>
          </p:nvPr>
        </p:nvSpPr>
        <p:spPr>
          <a:xfrm>
            <a:off x="4629150" y="2505075"/>
            <a:ext cx="3887391"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26" name="Date Placeholder 6"/>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27"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1048628" name="Slide Number Placeholder 8"/>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52932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621" name="Title 1"/>
          <p:cNvSpPr>
            <a:spLocks noGrp="1"/>
          </p:cNvSpPr>
          <p:nvPr>
            <p:ph type="title"/>
          </p:nvPr>
        </p:nvSpPr>
        <p:spPr/>
        <p:txBody>
          <a:bodyPr/>
          <a:lstStyle/>
          <a:p>
            <a:r>
              <a:rPr lang="en-US" altLang="zh-CN" smtClean="0"/>
              <a:t>Click to edit Master title style</a:t>
            </a:r>
            <a:endParaRPr lang="en-US" dirty="0"/>
          </a:p>
        </p:txBody>
      </p:sp>
      <p:sp>
        <p:nvSpPr>
          <p:cNvPr id="1048622" name="Date Placeholder 2"/>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23"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1048624" name="Slide Number Placeholder 4"/>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338178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630" name="Date Placeholder 1"/>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31"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1048632" name="Slide Number Placeholder 3"/>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6268672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649" name="Title 1"/>
          <p:cNvSpPr>
            <a:spLocks noGrp="1"/>
          </p:cNvSpPr>
          <p:nvPr>
            <p:ph type="title"/>
          </p:nvPr>
        </p:nvSpPr>
        <p:spPr>
          <a:xfrm>
            <a:off x="629841" y="457200"/>
            <a:ext cx="2949178" cy="1600200"/>
          </a:xfrm>
        </p:spPr>
        <p:txBody>
          <a:bodyPr anchor="b"/>
          <a:lstStyle>
            <a:lvl1pPr>
              <a:defRPr sz="3200"/>
            </a:lvl1pPr>
          </a:lstStyle>
          <a:p>
            <a:r>
              <a:rPr lang="en-US" altLang="zh-CN" smtClean="0"/>
              <a:t>Click to edit Master title style</a:t>
            </a:r>
            <a:endParaRPr lang="en-US" dirty="0"/>
          </a:p>
        </p:txBody>
      </p:sp>
      <p:sp>
        <p:nvSpPr>
          <p:cNvPr id="1048650"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51"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1048652"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53"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54"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335129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633" name="Title 1"/>
          <p:cNvSpPr>
            <a:spLocks noGrp="1"/>
          </p:cNvSpPr>
          <p:nvPr>
            <p:ph type="title"/>
          </p:nvPr>
        </p:nvSpPr>
        <p:spPr>
          <a:xfrm>
            <a:off x="629841" y="457200"/>
            <a:ext cx="2949178" cy="1600200"/>
          </a:xfrm>
        </p:spPr>
        <p:txBody>
          <a:bodyPr anchor="b"/>
          <a:lstStyle>
            <a:lvl1pPr>
              <a:defRPr sz="3200"/>
            </a:lvl1pPr>
          </a:lstStyle>
          <a:p>
            <a:r>
              <a:rPr lang="en-US" altLang="zh-CN" smtClean="0"/>
              <a:t>Click to edit Master title style</a:t>
            </a:r>
            <a:endParaRPr lang="en-US" dirty="0"/>
          </a:p>
        </p:txBody>
      </p:sp>
      <p:sp>
        <p:nvSpPr>
          <p:cNvPr id="1048634"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en-US" dirty="0"/>
          </a:p>
        </p:txBody>
      </p:sp>
      <p:sp>
        <p:nvSpPr>
          <p:cNvPr id="1048635"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1048636"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37"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38"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044856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644" name="Title 1"/>
          <p:cNvSpPr>
            <a:spLocks noGrp="1"/>
          </p:cNvSpPr>
          <p:nvPr>
            <p:ph type="title"/>
          </p:nvPr>
        </p:nvSpPr>
        <p:spPr/>
        <p:txBody>
          <a:bodyPr/>
          <a:lstStyle/>
          <a:p>
            <a:r>
              <a:rPr lang="en-US" altLang="zh-CN" smtClean="0"/>
              <a:t>Click to edit Master title style</a:t>
            </a:r>
            <a:endParaRPr lang="en-US" dirty="0"/>
          </a:p>
        </p:txBody>
      </p:sp>
      <p:sp>
        <p:nvSpPr>
          <p:cNvPr id="1048645"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46"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47"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48"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532483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625" name="Vertical Title 1"/>
          <p:cNvSpPr>
            <a:spLocks noGrp="1"/>
          </p:cNvSpPr>
          <p:nvPr>
            <p:ph type="title" orient="vert"/>
          </p:nvPr>
        </p:nvSpPr>
        <p:spPr>
          <a:xfrm>
            <a:off x="6543675" y="365125"/>
            <a:ext cx="1971675" cy="5811838"/>
          </a:xfrm>
        </p:spPr>
        <p:txBody>
          <a:bodyPr vert="eaVert"/>
          <a:lstStyle/>
          <a:p>
            <a:r>
              <a:rPr lang="en-US" altLang="zh-CN" smtClean="0"/>
              <a:t>Click to edit Master title style</a:t>
            </a:r>
            <a:endParaRPr lang="en-US" dirty="0"/>
          </a:p>
        </p:txBody>
      </p:sp>
      <p:sp>
        <p:nvSpPr>
          <p:cNvPr id="1048626" name="Vertical Text Placeholder 2"/>
          <p:cNvSpPr>
            <a:spLocks noGrp="1"/>
          </p:cNvSpPr>
          <p:nvPr>
            <p:ph type="body" orient="vert" idx="1"/>
          </p:nvPr>
        </p:nvSpPr>
        <p:spPr>
          <a:xfrm>
            <a:off x="628650" y="365125"/>
            <a:ext cx="5800725" cy="5811838"/>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27"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28"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29"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2709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629" name="Title 1"/>
          <p:cNvSpPr>
            <a:spLocks noGrp="1"/>
          </p:cNvSpPr>
          <p:nvPr>
            <p:ph type="title"/>
          </p:nvPr>
        </p:nvSpPr>
        <p:spPr/>
        <p:txBody>
          <a:bodyPr/>
          <a:lstStyle/>
          <a:p>
            <a:r>
              <a:rPr lang="en-US" altLang="zh-CN" smtClean="0"/>
              <a:t>Click to edit Master title style</a:t>
            </a:r>
            <a:endParaRPr lang="en-US" dirty="0"/>
          </a:p>
        </p:txBody>
      </p:sp>
      <p:sp>
        <p:nvSpPr>
          <p:cNvPr id="1048630" name="Date Placeholder 2"/>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31"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1048632" name="Slide Number Placeholder 4"/>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0095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638" name="Date Placeholder 1"/>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39"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1048640" name="Slide Number Placeholder 3"/>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59289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657" name="Title 1"/>
          <p:cNvSpPr>
            <a:spLocks noGrp="1"/>
          </p:cNvSpPr>
          <p:nvPr>
            <p:ph type="title"/>
          </p:nvPr>
        </p:nvSpPr>
        <p:spPr>
          <a:xfrm>
            <a:off x="629841" y="457200"/>
            <a:ext cx="2949178" cy="1600200"/>
          </a:xfrm>
        </p:spPr>
        <p:txBody>
          <a:bodyPr anchor="b"/>
          <a:lstStyle>
            <a:lvl1pPr>
              <a:defRPr sz="3200"/>
            </a:lvl1pPr>
          </a:lstStyle>
          <a:p>
            <a:r>
              <a:rPr lang="en-US" altLang="zh-CN" smtClean="0"/>
              <a:t>Click to edit Master title style</a:t>
            </a:r>
            <a:endParaRPr lang="en-US" dirty="0"/>
          </a:p>
        </p:txBody>
      </p:sp>
      <p:sp>
        <p:nvSpPr>
          <p:cNvPr id="1048658"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59"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1048660"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61"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62"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99529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0BC1078-46ED-40F9-8930-935BAD7C2B02}" type="datetimeFigureOut">
              <a:rPr lang="zh-CN" altLang="en-US" smtClean="0"/>
              <a:t>2001/1/1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5B52ADC-5BFA-4FBD-BEE2-16096B7F4166}"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641" name="Title 1"/>
          <p:cNvSpPr>
            <a:spLocks noGrp="1"/>
          </p:cNvSpPr>
          <p:nvPr>
            <p:ph type="title"/>
          </p:nvPr>
        </p:nvSpPr>
        <p:spPr>
          <a:xfrm>
            <a:off x="629841" y="457200"/>
            <a:ext cx="2949178" cy="1600200"/>
          </a:xfrm>
        </p:spPr>
        <p:txBody>
          <a:bodyPr anchor="b"/>
          <a:lstStyle>
            <a:lvl1pPr>
              <a:defRPr sz="3200"/>
            </a:lvl1pPr>
          </a:lstStyle>
          <a:p>
            <a:r>
              <a:rPr lang="en-US" altLang="zh-CN" smtClean="0"/>
              <a:t>Click to edit Master title style</a:t>
            </a:r>
            <a:endParaRPr lang="en-US" dirty="0"/>
          </a:p>
        </p:txBody>
      </p:sp>
      <p:sp>
        <p:nvSpPr>
          <p:cNvPr id="1048642"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en-US" dirty="0"/>
          </a:p>
        </p:txBody>
      </p:sp>
      <p:sp>
        <p:nvSpPr>
          <p:cNvPr id="1048643"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1048644"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45"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46"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8865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652" name="Title 1"/>
          <p:cNvSpPr>
            <a:spLocks noGrp="1"/>
          </p:cNvSpPr>
          <p:nvPr>
            <p:ph type="title"/>
          </p:nvPr>
        </p:nvSpPr>
        <p:spPr/>
        <p:txBody>
          <a:bodyPr/>
          <a:lstStyle/>
          <a:p>
            <a:r>
              <a:rPr lang="en-US" altLang="zh-CN" smtClean="0"/>
              <a:t>Click to edit Master title style</a:t>
            </a:r>
            <a:endParaRPr lang="en-US" dirty="0"/>
          </a:p>
        </p:txBody>
      </p:sp>
      <p:sp>
        <p:nvSpPr>
          <p:cNvPr id="104865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54"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5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56"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06322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633" name="Vertical Title 1"/>
          <p:cNvSpPr>
            <a:spLocks noGrp="1"/>
          </p:cNvSpPr>
          <p:nvPr>
            <p:ph type="title" orient="vert"/>
          </p:nvPr>
        </p:nvSpPr>
        <p:spPr>
          <a:xfrm>
            <a:off x="6543675" y="365125"/>
            <a:ext cx="1971675" cy="5811838"/>
          </a:xfrm>
        </p:spPr>
        <p:txBody>
          <a:bodyPr vert="eaVert"/>
          <a:lstStyle/>
          <a:p>
            <a:r>
              <a:rPr lang="en-US" altLang="zh-CN" smtClean="0"/>
              <a:t>Click to edit Master title style</a:t>
            </a:r>
            <a:endParaRPr lang="en-US" dirty="0"/>
          </a:p>
        </p:txBody>
      </p:sp>
      <p:sp>
        <p:nvSpPr>
          <p:cNvPr id="1048634" name="Vertical Text Placeholder 2"/>
          <p:cNvSpPr>
            <a:spLocks noGrp="1"/>
          </p:cNvSpPr>
          <p:nvPr>
            <p:ph type="body" orient="vert" idx="1"/>
          </p:nvPr>
        </p:nvSpPr>
        <p:spPr>
          <a:xfrm>
            <a:off x="628650" y="365125"/>
            <a:ext cx="5800725" cy="5811838"/>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35"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36"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37"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49117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581" name="Title 1"/>
          <p:cNvSpPr>
            <a:spLocks noGrp="1"/>
          </p:cNvSpPr>
          <p:nvPr>
            <p:ph type="ctrTitle"/>
          </p:nvPr>
        </p:nvSpPr>
        <p:spPr>
          <a:xfrm>
            <a:off x="685800" y="1122363"/>
            <a:ext cx="7772400" cy="2387600"/>
          </a:xfrm>
        </p:spPr>
        <p:txBody>
          <a:bodyPr anchor="b"/>
          <a:lstStyle>
            <a:lvl1pPr algn="ctr">
              <a:defRPr sz="6000"/>
            </a:lvl1pPr>
          </a:lstStyle>
          <a:p>
            <a:r>
              <a:rPr lang="en-US" altLang="zh-CN" smtClean="0"/>
              <a:t>Click to edit Master title style</a:t>
            </a:r>
            <a:endParaRPr lang="en-US" dirty="0"/>
          </a:p>
        </p:txBody>
      </p:sp>
      <p:sp>
        <p:nvSpPr>
          <p:cNvPr id="1048582"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en-US" dirty="0"/>
          </a:p>
        </p:txBody>
      </p:sp>
      <p:sp>
        <p:nvSpPr>
          <p:cNvPr id="1048583"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84"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585"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837442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588" name="Title 1"/>
          <p:cNvSpPr>
            <a:spLocks noGrp="1"/>
          </p:cNvSpPr>
          <p:nvPr>
            <p:ph type="title"/>
          </p:nvPr>
        </p:nvSpPr>
        <p:spPr/>
        <p:txBody>
          <a:bodyPr/>
          <a:lstStyle/>
          <a:p>
            <a:r>
              <a:rPr lang="en-US" altLang="zh-CN" smtClean="0"/>
              <a:t>Click to edit Master title style</a:t>
            </a:r>
            <a:endParaRPr lang="en-US" dirty="0"/>
          </a:p>
        </p:txBody>
      </p:sp>
      <p:sp>
        <p:nvSpPr>
          <p:cNvPr id="1048589"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590"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91"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592"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13413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647" name="Title 1"/>
          <p:cNvSpPr>
            <a:spLocks noGrp="1"/>
          </p:cNvSpPr>
          <p:nvPr>
            <p:ph type="title"/>
          </p:nvPr>
        </p:nvSpPr>
        <p:spPr>
          <a:xfrm>
            <a:off x="623888" y="1709739"/>
            <a:ext cx="7886700" cy="2852737"/>
          </a:xfrm>
        </p:spPr>
        <p:txBody>
          <a:bodyPr anchor="b"/>
          <a:lstStyle>
            <a:lvl1pPr>
              <a:defRPr sz="6000"/>
            </a:lvl1pPr>
          </a:lstStyle>
          <a:p>
            <a:r>
              <a:rPr lang="en-US" altLang="zh-CN" smtClean="0"/>
              <a:t>Click to edit Master title style</a:t>
            </a:r>
            <a:endParaRPr lang="en-US" dirty="0"/>
          </a:p>
        </p:txBody>
      </p:sp>
      <p:sp>
        <p:nvSpPr>
          <p:cNvPr id="1048648"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Click to edit Master text styles</a:t>
            </a:r>
          </a:p>
        </p:txBody>
      </p:sp>
      <p:sp>
        <p:nvSpPr>
          <p:cNvPr id="1048649"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50"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51"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0510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615" name="Title 1"/>
          <p:cNvSpPr>
            <a:spLocks noGrp="1"/>
          </p:cNvSpPr>
          <p:nvPr>
            <p:ph type="title"/>
          </p:nvPr>
        </p:nvSpPr>
        <p:spPr/>
        <p:txBody>
          <a:bodyPr/>
          <a:lstStyle/>
          <a:p>
            <a:r>
              <a:rPr lang="en-US" altLang="zh-CN" smtClean="0"/>
              <a:t>Click to edit Master title style</a:t>
            </a:r>
            <a:endParaRPr lang="en-US" dirty="0"/>
          </a:p>
        </p:txBody>
      </p:sp>
      <p:sp>
        <p:nvSpPr>
          <p:cNvPr id="1048616" name="Content Placeholder 2"/>
          <p:cNvSpPr>
            <a:spLocks noGrp="1"/>
          </p:cNvSpPr>
          <p:nvPr>
            <p:ph sz="half" idx="1"/>
          </p:nvPr>
        </p:nvSpPr>
        <p:spPr>
          <a:xfrm>
            <a:off x="628650" y="1825625"/>
            <a:ext cx="38862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17" name="Content Placeholder 3"/>
          <p:cNvSpPr>
            <a:spLocks noGrp="1"/>
          </p:cNvSpPr>
          <p:nvPr>
            <p:ph sz="half" idx="2"/>
          </p:nvPr>
        </p:nvSpPr>
        <p:spPr>
          <a:xfrm>
            <a:off x="4629150" y="1825625"/>
            <a:ext cx="38862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18"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19"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20"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742422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621" name="Title 1"/>
          <p:cNvSpPr>
            <a:spLocks noGrp="1"/>
          </p:cNvSpPr>
          <p:nvPr>
            <p:ph type="title"/>
          </p:nvPr>
        </p:nvSpPr>
        <p:spPr>
          <a:xfrm>
            <a:off x="629841" y="365126"/>
            <a:ext cx="7886700" cy="1325563"/>
          </a:xfrm>
        </p:spPr>
        <p:txBody>
          <a:bodyPr/>
          <a:lstStyle/>
          <a:p>
            <a:r>
              <a:rPr lang="en-US" altLang="zh-CN" smtClean="0"/>
              <a:t>Click to edit Master title style</a:t>
            </a:r>
            <a:endParaRPr lang="en-US" dirty="0"/>
          </a:p>
        </p:txBody>
      </p:sp>
      <p:sp>
        <p:nvSpPr>
          <p:cNvPr id="1048622"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1048623" name="Content Placeholder 3"/>
          <p:cNvSpPr>
            <a:spLocks noGrp="1"/>
          </p:cNvSpPr>
          <p:nvPr>
            <p:ph sz="half" idx="2"/>
          </p:nvPr>
        </p:nvSpPr>
        <p:spPr>
          <a:xfrm>
            <a:off x="629842" y="2505075"/>
            <a:ext cx="3868340"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24"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1048625" name="Content Placeholder 5"/>
          <p:cNvSpPr>
            <a:spLocks noGrp="1"/>
          </p:cNvSpPr>
          <p:nvPr>
            <p:ph sz="quarter" idx="4"/>
          </p:nvPr>
        </p:nvSpPr>
        <p:spPr>
          <a:xfrm>
            <a:off x="4629150" y="2505075"/>
            <a:ext cx="3887391"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26" name="Date Placeholder 6"/>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27"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1048628" name="Slide Number Placeholder 8"/>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852596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629" name="Title 1"/>
          <p:cNvSpPr>
            <a:spLocks noGrp="1"/>
          </p:cNvSpPr>
          <p:nvPr>
            <p:ph type="title"/>
          </p:nvPr>
        </p:nvSpPr>
        <p:spPr/>
        <p:txBody>
          <a:bodyPr/>
          <a:lstStyle/>
          <a:p>
            <a:r>
              <a:rPr lang="en-US" altLang="zh-CN" smtClean="0"/>
              <a:t>Click to edit Master title style</a:t>
            </a:r>
            <a:endParaRPr lang="en-US" dirty="0"/>
          </a:p>
        </p:txBody>
      </p:sp>
      <p:sp>
        <p:nvSpPr>
          <p:cNvPr id="1048630" name="Date Placeholder 2"/>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31"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1048632" name="Slide Number Placeholder 4"/>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588477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638" name="Date Placeholder 1"/>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39"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1048640" name="Slide Number Placeholder 3"/>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7539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0BC1078-46ED-40F9-8930-935BAD7C2B02}" type="datetimeFigureOut">
              <a:rPr lang="zh-CN" altLang="en-US" smtClean="0"/>
              <a:t>2001/1/1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5B52ADC-5BFA-4FBD-BEE2-16096B7F4166}" type="slidenum">
              <a:rPr lang="zh-CN" altLang="en-US" smtClean="0"/>
              <a:t>‹#›</a:t>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657" name="Title 1"/>
          <p:cNvSpPr>
            <a:spLocks noGrp="1"/>
          </p:cNvSpPr>
          <p:nvPr>
            <p:ph type="title"/>
          </p:nvPr>
        </p:nvSpPr>
        <p:spPr>
          <a:xfrm>
            <a:off x="629841" y="457200"/>
            <a:ext cx="2949178" cy="1600200"/>
          </a:xfrm>
        </p:spPr>
        <p:txBody>
          <a:bodyPr anchor="b"/>
          <a:lstStyle>
            <a:lvl1pPr>
              <a:defRPr sz="3200"/>
            </a:lvl1pPr>
          </a:lstStyle>
          <a:p>
            <a:r>
              <a:rPr lang="en-US" altLang="zh-CN" smtClean="0"/>
              <a:t>Click to edit Master title style</a:t>
            </a:r>
            <a:endParaRPr lang="en-US" dirty="0"/>
          </a:p>
        </p:txBody>
      </p:sp>
      <p:sp>
        <p:nvSpPr>
          <p:cNvPr id="1048658"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59"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1048660"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61"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62"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49848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641" name="Title 1"/>
          <p:cNvSpPr>
            <a:spLocks noGrp="1"/>
          </p:cNvSpPr>
          <p:nvPr>
            <p:ph type="title"/>
          </p:nvPr>
        </p:nvSpPr>
        <p:spPr>
          <a:xfrm>
            <a:off x="629841" y="457200"/>
            <a:ext cx="2949178" cy="1600200"/>
          </a:xfrm>
        </p:spPr>
        <p:txBody>
          <a:bodyPr anchor="b"/>
          <a:lstStyle>
            <a:lvl1pPr>
              <a:defRPr sz="3200"/>
            </a:lvl1pPr>
          </a:lstStyle>
          <a:p>
            <a:r>
              <a:rPr lang="en-US" altLang="zh-CN" smtClean="0"/>
              <a:t>Click to edit Master title style</a:t>
            </a:r>
            <a:endParaRPr lang="en-US" dirty="0"/>
          </a:p>
        </p:txBody>
      </p:sp>
      <p:sp>
        <p:nvSpPr>
          <p:cNvPr id="1048642"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en-US" dirty="0"/>
          </a:p>
        </p:txBody>
      </p:sp>
      <p:sp>
        <p:nvSpPr>
          <p:cNvPr id="1048643"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1048644"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45"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46"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6446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652" name="Title 1"/>
          <p:cNvSpPr>
            <a:spLocks noGrp="1"/>
          </p:cNvSpPr>
          <p:nvPr>
            <p:ph type="title"/>
          </p:nvPr>
        </p:nvSpPr>
        <p:spPr/>
        <p:txBody>
          <a:bodyPr/>
          <a:lstStyle/>
          <a:p>
            <a:r>
              <a:rPr lang="en-US" altLang="zh-CN" smtClean="0"/>
              <a:t>Click to edit Master title style</a:t>
            </a:r>
            <a:endParaRPr lang="en-US" dirty="0"/>
          </a:p>
        </p:txBody>
      </p:sp>
      <p:sp>
        <p:nvSpPr>
          <p:cNvPr id="104865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54"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5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56"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988170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633" name="Vertical Title 1"/>
          <p:cNvSpPr>
            <a:spLocks noGrp="1"/>
          </p:cNvSpPr>
          <p:nvPr>
            <p:ph type="title" orient="vert"/>
          </p:nvPr>
        </p:nvSpPr>
        <p:spPr>
          <a:xfrm>
            <a:off x="6543675" y="365125"/>
            <a:ext cx="1971675" cy="5811838"/>
          </a:xfrm>
        </p:spPr>
        <p:txBody>
          <a:bodyPr vert="eaVert"/>
          <a:lstStyle/>
          <a:p>
            <a:r>
              <a:rPr lang="en-US" altLang="zh-CN" smtClean="0"/>
              <a:t>Click to edit Master title style</a:t>
            </a:r>
            <a:endParaRPr lang="en-US" dirty="0"/>
          </a:p>
        </p:txBody>
      </p:sp>
      <p:sp>
        <p:nvSpPr>
          <p:cNvPr id="1048634" name="Vertical Text Placeholder 2"/>
          <p:cNvSpPr>
            <a:spLocks noGrp="1"/>
          </p:cNvSpPr>
          <p:nvPr>
            <p:ph type="body" orient="vert" idx="1"/>
          </p:nvPr>
        </p:nvSpPr>
        <p:spPr>
          <a:xfrm>
            <a:off x="628650" y="365125"/>
            <a:ext cx="5800725" cy="5811838"/>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35"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36"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37"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485438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581" name="Title 1"/>
          <p:cNvSpPr>
            <a:spLocks noGrp="1"/>
          </p:cNvSpPr>
          <p:nvPr>
            <p:ph type="ctrTitle"/>
          </p:nvPr>
        </p:nvSpPr>
        <p:spPr>
          <a:xfrm>
            <a:off x="685800" y="1122363"/>
            <a:ext cx="7772400" cy="2387600"/>
          </a:xfrm>
        </p:spPr>
        <p:txBody>
          <a:bodyPr anchor="b"/>
          <a:lstStyle>
            <a:lvl1pPr algn="ctr">
              <a:defRPr sz="6000"/>
            </a:lvl1pPr>
          </a:lstStyle>
          <a:p>
            <a:r>
              <a:rPr lang="en-US" altLang="zh-CN" smtClean="0"/>
              <a:t>Click to edit Master title style</a:t>
            </a:r>
            <a:endParaRPr lang="en-US" dirty="0"/>
          </a:p>
        </p:txBody>
      </p:sp>
      <p:sp>
        <p:nvSpPr>
          <p:cNvPr id="1048582"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en-US" dirty="0"/>
          </a:p>
        </p:txBody>
      </p:sp>
      <p:sp>
        <p:nvSpPr>
          <p:cNvPr id="1048583"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84"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585"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080792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588" name="Title 1"/>
          <p:cNvSpPr>
            <a:spLocks noGrp="1"/>
          </p:cNvSpPr>
          <p:nvPr>
            <p:ph type="title"/>
          </p:nvPr>
        </p:nvSpPr>
        <p:spPr/>
        <p:txBody>
          <a:bodyPr/>
          <a:lstStyle/>
          <a:p>
            <a:r>
              <a:rPr lang="en-US" altLang="zh-CN" smtClean="0"/>
              <a:t>Click to edit Master title style</a:t>
            </a:r>
            <a:endParaRPr lang="en-US" dirty="0"/>
          </a:p>
        </p:txBody>
      </p:sp>
      <p:sp>
        <p:nvSpPr>
          <p:cNvPr id="1048589"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590"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91"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592"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88187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647" name="Title 1"/>
          <p:cNvSpPr>
            <a:spLocks noGrp="1"/>
          </p:cNvSpPr>
          <p:nvPr>
            <p:ph type="title"/>
          </p:nvPr>
        </p:nvSpPr>
        <p:spPr>
          <a:xfrm>
            <a:off x="623888" y="1709739"/>
            <a:ext cx="7886700" cy="2852737"/>
          </a:xfrm>
        </p:spPr>
        <p:txBody>
          <a:bodyPr anchor="b"/>
          <a:lstStyle>
            <a:lvl1pPr>
              <a:defRPr sz="6000"/>
            </a:lvl1pPr>
          </a:lstStyle>
          <a:p>
            <a:r>
              <a:rPr lang="en-US" altLang="zh-CN" smtClean="0"/>
              <a:t>Click to edit Master title style</a:t>
            </a:r>
            <a:endParaRPr lang="en-US" dirty="0"/>
          </a:p>
        </p:txBody>
      </p:sp>
      <p:sp>
        <p:nvSpPr>
          <p:cNvPr id="1048648"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Click to edit Master text styles</a:t>
            </a:r>
          </a:p>
        </p:txBody>
      </p:sp>
      <p:sp>
        <p:nvSpPr>
          <p:cNvPr id="1048649"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50"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51"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196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615" name="Title 1"/>
          <p:cNvSpPr>
            <a:spLocks noGrp="1"/>
          </p:cNvSpPr>
          <p:nvPr>
            <p:ph type="title"/>
          </p:nvPr>
        </p:nvSpPr>
        <p:spPr/>
        <p:txBody>
          <a:bodyPr/>
          <a:lstStyle/>
          <a:p>
            <a:r>
              <a:rPr lang="en-US" altLang="zh-CN" smtClean="0"/>
              <a:t>Click to edit Master title style</a:t>
            </a:r>
            <a:endParaRPr lang="en-US" dirty="0"/>
          </a:p>
        </p:txBody>
      </p:sp>
      <p:sp>
        <p:nvSpPr>
          <p:cNvPr id="1048616" name="Content Placeholder 2"/>
          <p:cNvSpPr>
            <a:spLocks noGrp="1"/>
          </p:cNvSpPr>
          <p:nvPr>
            <p:ph sz="half" idx="1"/>
          </p:nvPr>
        </p:nvSpPr>
        <p:spPr>
          <a:xfrm>
            <a:off x="628650" y="1825625"/>
            <a:ext cx="38862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17" name="Content Placeholder 3"/>
          <p:cNvSpPr>
            <a:spLocks noGrp="1"/>
          </p:cNvSpPr>
          <p:nvPr>
            <p:ph sz="half" idx="2"/>
          </p:nvPr>
        </p:nvSpPr>
        <p:spPr>
          <a:xfrm>
            <a:off x="4629150" y="1825625"/>
            <a:ext cx="38862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18"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19"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20"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5082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621" name="Title 1"/>
          <p:cNvSpPr>
            <a:spLocks noGrp="1"/>
          </p:cNvSpPr>
          <p:nvPr>
            <p:ph type="title"/>
          </p:nvPr>
        </p:nvSpPr>
        <p:spPr>
          <a:xfrm>
            <a:off x="629841" y="365126"/>
            <a:ext cx="7886700" cy="1325563"/>
          </a:xfrm>
        </p:spPr>
        <p:txBody>
          <a:bodyPr/>
          <a:lstStyle/>
          <a:p>
            <a:r>
              <a:rPr lang="en-US" altLang="zh-CN" smtClean="0"/>
              <a:t>Click to edit Master title style</a:t>
            </a:r>
            <a:endParaRPr lang="en-US" dirty="0"/>
          </a:p>
        </p:txBody>
      </p:sp>
      <p:sp>
        <p:nvSpPr>
          <p:cNvPr id="1048622"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1048623" name="Content Placeholder 3"/>
          <p:cNvSpPr>
            <a:spLocks noGrp="1"/>
          </p:cNvSpPr>
          <p:nvPr>
            <p:ph sz="half" idx="2"/>
          </p:nvPr>
        </p:nvSpPr>
        <p:spPr>
          <a:xfrm>
            <a:off x="629842" y="2505075"/>
            <a:ext cx="3868340"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24"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1048625" name="Content Placeholder 5"/>
          <p:cNvSpPr>
            <a:spLocks noGrp="1"/>
          </p:cNvSpPr>
          <p:nvPr>
            <p:ph sz="quarter" idx="4"/>
          </p:nvPr>
        </p:nvSpPr>
        <p:spPr>
          <a:xfrm>
            <a:off x="4629150" y="2505075"/>
            <a:ext cx="3887391"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26" name="Date Placeholder 6"/>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27"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1048628" name="Slide Number Placeholder 8"/>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905687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629" name="Title 1"/>
          <p:cNvSpPr>
            <a:spLocks noGrp="1"/>
          </p:cNvSpPr>
          <p:nvPr>
            <p:ph type="title"/>
          </p:nvPr>
        </p:nvSpPr>
        <p:spPr/>
        <p:txBody>
          <a:bodyPr/>
          <a:lstStyle/>
          <a:p>
            <a:r>
              <a:rPr lang="en-US" altLang="zh-CN" smtClean="0"/>
              <a:t>Click to edit Master title style</a:t>
            </a:r>
            <a:endParaRPr lang="en-US" dirty="0"/>
          </a:p>
        </p:txBody>
      </p:sp>
      <p:sp>
        <p:nvSpPr>
          <p:cNvPr id="1048630" name="Date Placeholder 2"/>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31"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1048632" name="Slide Number Placeholder 4"/>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85985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0BC1078-46ED-40F9-8930-935BAD7C2B02}" type="datetimeFigureOut">
              <a:rPr lang="zh-CN" altLang="en-US" smtClean="0"/>
              <a:t>2001/1/1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5B52ADC-5BFA-4FBD-BEE2-16096B7F4166}"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638" name="Date Placeholder 1"/>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39"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1048640" name="Slide Number Placeholder 3"/>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53408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657" name="Title 1"/>
          <p:cNvSpPr>
            <a:spLocks noGrp="1"/>
          </p:cNvSpPr>
          <p:nvPr>
            <p:ph type="title"/>
          </p:nvPr>
        </p:nvSpPr>
        <p:spPr>
          <a:xfrm>
            <a:off x="629841" y="457200"/>
            <a:ext cx="2949178" cy="1600200"/>
          </a:xfrm>
        </p:spPr>
        <p:txBody>
          <a:bodyPr anchor="b"/>
          <a:lstStyle>
            <a:lvl1pPr>
              <a:defRPr sz="3200"/>
            </a:lvl1pPr>
          </a:lstStyle>
          <a:p>
            <a:r>
              <a:rPr lang="en-US" altLang="zh-CN" smtClean="0"/>
              <a:t>Click to edit Master title style</a:t>
            </a:r>
            <a:endParaRPr lang="en-US" dirty="0"/>
          </a:p>
        </p:txBody>
      </p:sp>
      <p:sp>
        <p:nvSpPr>
          <p:cNvPr id="1048658"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59"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1048660"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61"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62"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570817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641" name="Title 1"/>
          <p:cNvSpPr>
            <a:spLocks noGrp="1"/>
          </p:cNvSpPr>
          <p:nvPr>
            <p:ph type="title"/>
          </p:nvPr>
        </p:nvSpPr>
        <p:spPr>
          <a:xfrm>
            <a:off x="629841" y="457200"/>
            <a:ext cx="2949178" cy="1600200"/>
          </a:xfrm>
        </p:spPr>
        <p:txBody>
          <a:bodyPr anchor="b"/>
          <a:lstStyle>
            <a:lvl1pPr>
              <a:defRPr sz="3200"/>
            </a:lvl1pPr>
          </a:lstStyle>
          <a:p>
            <a:r>
              <a:rPr lang="en-US" altLang="zh-CN" smtClean="0"/>
              <a:t>Click to edit Master title style</a:t>
            </a:r>
            <a:endParaRPr lang="en-US" dirty="0"/>
          </a:p>
        </p:txBody>
      </p:sp>
      <p:sp>
        <p:nvSpPr>
          <p:cNvPr id="1048642"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en-US" dirty="0"/>
          </a:p>
        </p:txBody>
      </p:sp>
      <p:sp>
        <p:nvSpPr>
          <p:cNvPr id="1048643"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1048644"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45"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46"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422947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652" name="Title 1"/>
          <p:cNvSpPr>
            <a:spLocks noGrp="1"/>
          </p:cNvSpPr>
          <p:nvPr>
            <p:ph type="title"/>
          </p:nvPr>
        </p:nvSpPr>
        <p:spPr/>
        <p:txBody>
          <a:bodyPr/>
          <a:lstStyle/>
          <a:p>
            <a:r>
              <a:rPr lang="en-US" altLang="zh-CN" smtClean="0"/>
              <a:t>Click to edit Master title style</a:t>
            </a:r>
            <a:endParaRPr lang="en-US" dirty="0"/>
          </a:p>
        </p:txBody>
      </p:sp>
      <p:sp>
        <p:nvSpPr>
          <p:cNvPr id="104865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54"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5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56"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136805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633" name="Vertical Title 1"/>
          <p:cNvSpPr>
            <a:spLocks noGrp="1"/>
          </p:cNvSpPr>
          <p:nvPr>
            <p:ph type="title" orient="vert"/>
          </p:nvPr>
        </p:nvSpPr>
        <p:spPr>
          <a:xfrm>
            <a:off x="6543675" y="365125"/>
            <a:ext cx="1971675" cy="5811838"/>
          </a:xfrm>
        </p:spPr>
        <p:txBody>
          <a:bodyPr vert="eaVert"/>
          <a:lstStyle/>
          <a:p>
            <a:r>
              <a:rPr lang="en-US" altLang="zh-CN" smtClean="0"/>
              <a:t>Click to edit Master title style</a:t>
            </a:r>
            <a:endParaRPr lang="en-US" dirty="0"/>
          </a:p>
        </p:txBody>
      </p:sp>
      <p:sp>
        <p:nvSpPr>
          <p:cNvPr id="1048634" name="Vertical Text Placeholder 2"/>
          <p:cNvSpPr>
            <a:spLocks noGrp="1"/>
          </p:cNvSpPr>
          <p:nvPr>
            <p:ph type="body" orient="vert" idx="1"/>
          </p:nvPr>
        </p:nvSpPr>
        <p:spPr>
          <a:xfrm>
            <a:off x="628650" y="365125"/>
            <a:ext cx="5800725" cy="5811838"/>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35"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36"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37"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980135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581" name="Title 1"/>
          <p:cNvSpPr>
            <a:spLocks noGrp="1"/>
          </p:cNvSpPr>
          <p:nvPr>
            <p:ph type="ctrTitle"/>
          </p:nvPr>
        </p:nvSpPr>
        <p:spPr>
          <a:xfrm>
            <a:off x="685800" y="1122363"/>
            <a:ext cx="7772400" cy="2387600"/>
          </a:xfrm>
        </p:spPr>
        <p:txBody>
          <a:bodyPr anchor="b"/>
          <a:lstStyle>
            <a:lvl1pPr algn="ctr">
              <a:defRPr sz="6000"/>
            </a:lvl1pPr>
          </a:lstStyle>
          <a:p>
            <a:r>
              <a:rPr lang="en-US" altLang="zh-CN" smtClean="0"/>
              <a:t>Click to edit Master title style</a:t>
            </a:r>
            <a:endParaRPr lang="en-US" dirty="0"/>
          </a:p>
        </p:txBody>
      </p:sp>
      <p:sp>
        <p:nvSpPr>
          <p:cNvPr id="1048582"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en-US" dirty="0"/>
          </a:p>
        </p:txBody>
      </p:sp>
      <p:sp>
        <p:nvSpPr>
          <p:cNvPr id="1048583"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84"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585"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980856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588" name="Title 1"/>
          <p:cNvSpPr>
            <a:spLocks noGrp="1"/>
          </p:cNvSpPr>
          <p:nvPr>
            <p:ph type="title"/>
          </p:nvPr>
        </p:nvSpPr>
        <p:spPr/>
        <p:txBody>
          <a:bodyPr/>
          <a:lstStyle/>
          <a:p>
            <a:r>
              <a:rPr lang="en-US" altLang="zh-CN" smtClean="0"/>
              <a:t>Click to edit Master title style</a:t>
            </a:r>
            <a:endParaRPr lang="en-US" dirty="0"/>
          </a:p>
        </p:txBody>
      </p:sp>
      <p:sp>
        <p:nvSpPr>
          <p:cNvPr id="1048589"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590"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91"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592"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018196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647" name="Title 1"/>
          <p:cNvSpPr>
            <a:spLocks noGrp="1"/>
          </p:cNvSpPr>
          <p:nvPr>
            <p:ph type="title"/>
          </p:nvPr>
        </p:nvSpPr>
        <p:spPr>
          <a:xfrm>
            <a:off x="623888" y="1709739"/>
            <a:ext cx="7886700" cy="2852737"/>
          </a:xfrm>
        </p:spPr>
        <p:txBody>
          <a:bodyPr anchor="b"/>
          <a:lstStyle>
            <a:lvl1pPr>
              <a:defRPr sz="6000"/>
            </a:lvl1pPr>
          </a:lstStyle>
          <a:p>
            <a:r>
              <a:rPr lang="en-US" altLang="zh-CN" smtClean="0"/>
              <a:t>Click to edit Master title style</a:t>
            </a:r>
            <a:endParaRPr lang="en-US" dirty="0"/>
          </a:p>
        </p:txBody>
      </p:sp>
      <p:sp>
        <p:nvSpPr>
          <p:cNvPr id="1048648"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Click to edit Master text styles</a:t>
            </a:r>
          </a:p>
        </p:txBody>
      </p:sp>
      <p:sp>
        <p:nvSpPr>
          <p:cNvPr id="1048649"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50"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51"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243056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615" name="Title 1"/>
          <p:cNvSpPr>
            <a:spLocks noGrp="1"/>
          </p:cNvSpPr>
          <p:nvPr>
            <p:ph type="title"/>
          </p:nvPr>
        </p:nvSpPr>
        <p:spPr/>
        <p:txBody>
          <a:bodyPr/>
          <a:lstStyle/>
          <a:p>
            <a:r>
              <a:rPr lang="en-US" altLang="zh-CN" smtClean="0"/>
              <a:t>Click to edit Master title style</a:t>
            </a:r>
            <a:endParaRPr lang="en-US" dirty="0"/>
          </a:p>
        </p:txBody>
      </p:sp>
      <p:sp>
        <p:nvSpPr>
          <p:cNvPr id="1048616" name="Content Placeholder 2"/>
          <p:cNvSpPr>
            <a:spLocks noGrp="1"/>
          </p:cNvSpPr>
          <p:nvPr>
            <p:ph sz="half" idx="1"/>
          </p:nvPr>
        </p:nvSpPr>
        <p:spPr>
          <a:xfrm>
            <a:off x="628650" y="1825625"/>
            <a:ext cx="38862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17" name="Content Placeholder 3"/>
          <p:cNvSpPr>
            <a:spLocks noGrp="1"/>
          </p:cNvSpPr>
          <p:nvPr>
            <p:ph sz="half" idx="2"/>
          </p:nvPr>
        </p:nvSpPr>
        <p:spPr>
          <a:xfrm>
            <a:off x="4629150" y="1825625"/>
            <a:ext cx="38862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18"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19"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20"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059722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621" name="Title 1"/>
          <p:cNvSpPr>
            <a:spLocks noGrp="1"/>
          </p:cNvSpPr>
          <p:nvPr>
            <p:ph type="title"/>
          </p:nvPr>
        </p:nvSpPr>
        <p:spPr>
          <a:xfrm>
            <a:off x="629841" y="365126"/>
            <a:ext cx="7886700" cy="1325563"/>
          </a:xfrm>
        </p:spPr>
        <p:txBody>
          <a:bodyPr/>
          <a:lstStyle/>
          <a:p>
            <a:r>
              <a:rPr lang="en-US" altLang="zh-CN" smtClean="0"/>
              <a:t>Click to edit Master title style</a:t>
            </a:r>
            <a:endParaRPr lang="en-US" dirty="0"/>
          </a:p>
        </p:txBody>
      </p:sp>
      <p:sp>
        <p:nvSpPr>
          <p:cNvPr id="1048622"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1048623" name="Content Placeholder 3"/>
          <p:cNvSpPr>
            <a:spLocks noGrp="1"/>
          </p:cNvSpPr>
          <p:nvPr>
            <p:ph sz="half" idx="2"/>
          </p:nvPr>
        </p:nvSpPr>
        <p:spPr>
          <a:xfrm>
            <a:off x="629842" y="2505075"/>
            <a:ext cx="3868340"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24"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1048625" name="Content Placeholder 5"/>
          <p:cNvSpPr>
            <a:spLocks noGrp="1"/>
          </p:cNvSpPr>
          <p:nvPr>
            <p:ph sz="quarter" idx="4"/>
          </p:nvPr>
        </p:nvSpPr>
        <p:spPr>
          <a:xfrm>
            <a:off x="4629150" y="2505075"/>
            <a:ext cx="3887391"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26" name="Date Placeholder 6"/>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27"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1048628" name="Slide Number Placeholder 8"/>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90696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0BC1078-46ED-40F9-8930-935BAD7C2B02}" type="datetimeFigureOut">
              <a:rPr lang="zh-CN" altLang="en-US" smtClean="0"/>
              <a:t>2001/1/1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5B52ADC-5BFA-4FBD-BEE2-16096B7F4166}"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629" name="Title 1"/>
          <p:cNvSpPr>
            <a:spLocks noGrp="1"/>
          </p:cNvSpPr>
          <p:nvPr>
            <p:ph type="title"/>
          </p:nvPr>
        </p:nvSpPr>
        <p:spPr/>
        <p:txBody>
          <a:bodyPr/>
          <a:lstStyle/>
          <a:p>
            <a:r>
              <a:rPr lang="en-US" altLang="zh-CN" smtClean="0"/>
              <a:t>Click to edit Master title style</a:t>
            </a:r>
            <a:endParaRPr lang="en-US" dirty="0"/>
          </a:p>
        </p:txBody>
      </p:sp>
      <p:sp>
        <p:nvSpPr>
          <p:cNvPr id="1048630" name="Date Placeholder 2"/>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31"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1048632" name="Slide Number Placeholder 4"/>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781791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638" name="Date Placeholder 1"/>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39"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1048640" name="Slide Number Placeholder 3"/>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151368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657" name="Title 1"/>
          <p:cNvSpPr>
            <a:spLocks noGrp="1"/>
          </p:cNvSpPr>
          <p:nvPr>
            <p:ph type="title"/>
          </p:nvPr>
        </p:nvSpPr>
        <p:spPr>
          <a:xfrm>
            <a:off x="629841" y="457200"/>
            <a:ext cx="2949178" cy="1600200"/>
          </a:xfrm>
        </p:spPr>
        <p:txBody>
          <a:bodyPr anchor="b"/>
          <a:lstStyle>
            <a:lvl1pPr>
              <a:defRPr sz="3200"/>
            </a:lvl1pPr>
          </a:lstStyle>
          <a:p>
            <a:r>
              <a:rPr lang="en-US" altLang="zh-CN" smtClean="0"/>
              <a:t>Click to edit Master title style</a:t>
            </a:r>
            <a:endParaRPr lang="en-US" dirty="0"/>
          </a:p>
        </p:txBody>
      </p:sp>
      <p:sp>
        <p:nvSpPr>
          <p:cNvPr id="1048658"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59"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1048660"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61"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62"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43884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641" name="Title 1"/>
          <p:cNvSpPr>
            <a:spLocks noGrp="1"/>
          </p:cNvSpPr>
          <p:nvPr>
            <p:ph type="title"/>
          </p:nvPr>
        </p:nvSpPr>
        <p:spPr>
          <a:xfrm>
            <a:off x="629841" y="457200"/>
            <a:ext cx="2949178" cy="1600200"/>
          </a:xfrm>
        </p:spPr>
        <p:txBody>
          <a:bodyPr anchor="b"/>
          <a:lstStyle>
            <a:lvl1pPr>
              <a:defRPr sz="3200"/>
            </a:lvl1pPr>
          </a:lstStyle>
          <a:p>
            <a:r>
              <a:rPr lang="en-US" altLang="zh-CN" smtClean="0"/>
              <a:t>Click to edit Master title style</a:t>
            </a:r>
            <a:endParaRPr lang="en-US" dirty="0"/>
          </a:p>
        </p:txBody>
      </p:sp>
      <p:sp>
        <p:nvSpPr>
          <p:cNvPr id="1048642"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en-US" dirty="0"/>
          </a:p>
        </p:txBody>
      </p:sp>
      <p:sp>
        <p:nvSpPr>
          <p:cNvPr id="1048643"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1048644"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45"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46"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006085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652" name="Title 1"/>
          <p:cNvSpPr>
            <a:spLocks noGrp="1"/>
          </p:cNvSpPr>
          <p:nvPr>
            <p:ph type="title"/>
          </p:nvPr>
        </p:nvSpPr>
        <p:spPr/>
        <p:txBody>
          <a:bodyPr/>
          <a:lstStyle/>
          <a:p>
            <a:r>
              <a:rPr lang="en-US" altLang="zh-CN" smtClean="0"/>
              <a:t>Click to edit Master title style</a:t>
            </a:r>
            <a:endParaRPr lang="en-US" dirty="0"/>
          </a:p>
        </p:txBody>
      </p:sp>
      <p:sp>
        <p:nvSpPr>
          <p:cNvPr id="104865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54"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5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56"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476941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633" name="Vertical Title 1"/>
          <p:cNvSpPr>
            <a:spLocks noGrp="1"/>
          </p:cNvSpPr>
          <p:nvPr>
            <p:ph type="title" orient="vert"/>
          </p:nvPr>
        </p:nvSpPr>
        <p:spPr>
          <a:xfrm>
            <a:off x="6543675" y="365125"/>
            <a:ext cx="1971675" cy="5811838"/>
          </a:xfrm>
        </p:spPr>
        <p:txBody>
          <a:bodyPr vert="eaVert"/>
          <a:lstStyle/>
          <a:p>
            <a:r>
              <a:rPr lang="en-US" altLang="zh-CN" smtClean="0"/>
              <a:t>Click to edit Master title style</a:t>
            </a:r>
            <a:endParaRPr lang="en-US" dirty="0"/>
          </a:p>
        </p:txBody>
      </p:sp>
      <p:sp>
        <p:nvSpPr>
          <p:cNvPr id="1048634" name="Vertical Text Placeholder 2"/>
          <p:cNvSpPr>
            <a:spLocks noGrp="1"/>
          </p:cNvSpPr>
          <p:nvPr>
            <p:ph type="body" orient="vert" idx="1"/>
          </p:nvPr>
        </p:nvSpPr>
        <p:spPr>
          <a:xfrm>
            <a:off x="628650" y="365125"/>
            <a:ext cx="5800725" cy="5811838"/>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35"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36"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37"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1230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581" name="Title 1"/>
          <p:cNvSpPr>
            <a:spLocks noGrp="1"/>
          </p:cNvSpPr>
          <p:nvPr>
            <p:ph type="ctrTitle"/>
          </p:nvPr>
        </p:nvSpPr>
        <p:spPr>
          <a:xfrm>
            <a:off x="685800" y="1122363"/>
            <a:ext cx="7772400" cy="2387600"/>
          </a:xfrm>
        </p:spPr>
        <p:txBody>
          <a:bodyPr anchor="b"/>
          <a:lstStyle>
            <a:lvl1pPr algn="ctr">
              <a:defRPr sz="6000"/>
            </a:lvl1pPr>
          </a:lstStyle>
          <a:p>
            <a:r>
              <a:rPr lang="en-US" altLang="zh-CN" smtClean="0"/>
              <a:t>Click to edit Master title style</a:t>
            </a:r>
            <a:endParaRPr lang="en-US" dirty="0"/>
          </a:p>
        </p:txBody>
      </p:sp>
      <p:sp>
        <p:nvSpPr>
          <p:cNvPr id="1048582"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en-US" dirty="0"/>
          </a:p>
        </p:txBody>
      </p:sp>
      <p:sp>
        <p:nvSpPr>
          <p:cNvPr id="1048583"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84"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585"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696391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588" name="Title 1"/>
          <p:cNvSpPr>
            <a:spLocks noGrp="1"/>
          </p:cNvSpPr>
          <p:nvPr>
            <p:ph type="title"/>
          </p:nvPr>
        </p:nvSpPr>
        <p:spPr/>
        <p:txBody>
          <a:bodyPr/>
          <a:lstStyle/>
          <a:p>
            <a:r>
              <a:rPr lang="en-US" altLang="zh-CN" smtClean="0"/>
              <a:t>Click to edit Master title style</a:t>
            </a:r>
            <a:endParaRPr lang="en-US" dirty="0"/>
          </a:p>
        </p:txBody>
      </p:sp>
      <p:sp>
        <p:nvSpPr>
          <p:cNvPr id="1048589"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590"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91"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592"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535691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647" name="Title 1"/>
          <p:cNvSpPr>
            <a:spLocks noGrp="1"/>
          </p:cNvSpPr>
          <p:nvPr>
            <p:ph type="title"/>
          </p:nvPr>
        </p:nvSpPr>
        <p:spPr>
          <a:xfrm>
            <a:off x="623888" y="1709739"/>
            <a:ext cx="7886700" cy="2852737"/>
          </a:xfrm>
        </p:spPr>
        <p:txBody>
          <a:bodyPr anchor="b"/>
          <a:lstStyle>
            <a:lvl1pPr>
              <a:defRPr sz="6000"/>
            </a:lvl1pPr>
          </a:lstStyle>
          <a:p>
            <a:r>
              <a:rPr lang="en-US" altLang="zh-CN" smtClean="0"/>
              <a:t>Click to edit Master title style</a:t>
            </a:r>
            <a:endParaRPr lang="en-US" dirty="0"/>
          </a:p>
        </p:txBody>
      </p:sp>
      <p:sp>
        <p:nvSpPr>
          <p:cNvPr id="1048648"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Click to edit Master text styles</a:t>
            </a:r>
          </a:p>
        </p:txBody>
      </p:sp>
      <p:sp>
        <p:nvSpPr>
          <p:cNvPr id="1048649"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50"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51"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42305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615" name="Title 1"/>
          <p:cNvSpPr>
            <a:spLocks noGrp="1"/>
          </p:cNvSpPr>
          <p:nvPr>
            <p:ph type="title"/>
          </p:nvPr>
        </p:nvSpPr>
        <p:spPr/>
        <p:txBody>
          <a:bodyPr/>
          <a:lstStyle/>
          <a:p>
            <a:r>
              <a:rPr lang="en-US" altLang="zh-CN" smtClean="0"/>
              <a:t>Click to edit Master title style</a:t>
            </a:r>
            <a:endParaRPr lang="en-US" dirty="0"/>
          </a:p>
        </p:txBody>
      </p:sp>
      <p:sp>
        <p:nvSpPr>
          <p:cNvPr id="1048616" name="Content Placeholder 2"/>
          <p:cNvSpPr>
            <a:spLocks noGrp="1"/>
          </p:cNvSpPr>
          <p:nvPr>
            <p:ph sz="half" idx="1"/>
          </p:nvPr>
        </p:nvSpPr>
        <p:spPr>
          <a:xfrm>
            <a:off x="628650" y="1825625"/>
            <a:ext cx="38862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17" name="Content Placeholder 3"/>
          <p:cNvSpPr>
            <a:spLocks noGrp="1"/>
          </p:cNvSpPr>
          <p:nvPr>
            <p:ph sz="half" idx="2"/>
          </p:nvPr>
        </p:nvSpPr>
        <p:spPr>
          <a:xfrm>
            <a:off x="4629150" y="1825625"/>
            <a:ext cx="38862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18"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19"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20"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91189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0BC1078-46ED-40F9-8930-935BAD7C2B02}" type="datetimeFigureOut">
              <a:rPr lang="zh-CN" altLang="en-US" smtClean="0"/>
              <a:t>2001/1/1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5B52ADC-5BFA-4FBD-BEE2-16096B7F4166}"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621" name="Title 1"/>
          <p:cNvSpPr>
            <a:spLocks noGrp="1"/>
          </p:cNvSpPr>
          <p:nvPr>
            <p:ph type="title"/>
          </p:nvPr>
        </p:nvSpPr>
        <p:spPr>
          <a:xfrm>
            <a:off x="629841" y="365126"/>
            <a:ext cx="7886700" cy="1325563"/>
          </a:xfrm>
        </p:spPr>
        <p:txBody>
          <a:bodyPr/>
          <a:lstStyle/>
          <a:p>
            <a:r>
              <a:rPr lang="en-US" altLang="zh-CN" smtClean="0"/>
              <a:t>Click to edit Master title style</a:t>
            </a:r>
            <a:endParaRPr lang="en-US" dirty="0"/>
          </a:p>
        </p:txBody>
      </p:sp>
      <p:sp>
        <p:nvSpPr>
          <p:cNvPr id="1048622"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1048623" name="Content Placeholder 3"/>
          <p:cNvSpPr>
            <a:spLocks noGrp="1"/>
          </p:cNvSpPr>
          <p:nvPr>
            <p:ph sz="half" idx="2"/>
          </p:nvPr>
        </p:nvSpPr>
        <p:spPr>
          <a:xfrm>
            <a:off x="629842" y="2505075"/>
            <a:ext cx="3868340"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24"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1048625" name="Content Placeholder 5"/>
          <p:cNvSpPr>
            <a:spLocks noGrp="1"/>
          </p:cNvSpPr>
          <p:nvPr>
            <p:ph sz="quarter" idx="4"/>
          </p:nvPr>
        </p:nvSpPr>
        <p:spPr>
          <a:xfrm>
            <a:off x="4629150" y="2505075"/>
            <a:ext cx="3887391"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26" name="Date Placeholder 6"/>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27"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1048628" name="Slide Number Placeholder 8"/>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99125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629" name="Title 1"/>
          <p:cNvSpPr>
            <a:spLocks noGrp="1"/>
          </p:cNvSpPr>
          <p:nvPr>
            <p:ph type="title"/>
          </p:nvPr>
        </p:nvSpPr>
        <p:spPr/>
        <p:txBody>
          <a:bodyPr/>
          <a:lstStyle/>
          <a:p>
            <a:r>
              <a:rPr lang="en-US" altLang="zh-CN" smtClean="0"/>
              <a:t>Click to edit Master title style</a:t>
            </a:r>
            <a:endParaRPr lang="en-US" dirty="0"/>
          </a:p>
        </p:txBody>
      </p:sp>
      <p:sp>
        <p:nvSpPr>
          <p:cNvPr id="1048630" name="Date Placeholder 2"/>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31"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1048632" name="Slide Number Placeholder 4"/>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284021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638" name="Date Placeholder 1"/>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39"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1048640" name="Slide Number Placeholder 3"/>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544416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657" name="Title 1"/>
          <p:cNvSpPr>
            <a:spLocks noGrp="1"/>
          </p:cNvSpPr>
          <p:nvPr>
            <p:ph type="title"/>
          </p:nvPr>
        </p:nvSpPr>
        <p:spPr>
          <a:xfrm>
            <a:off x="629841" y="457200"/>
            <a:ext cx="2949178" cy="1600200"/>
          </a:xfrm>
        </p:spPr>
        <p:txBody>
          <a:bodyPr anchor="b"/>
          <a:lstStyle>
            <a:lvl1pPr>
              <a:defRPr sz="3200"/>
            </a:lvl1pPr>
          </a:lstStyle>
          <a:p>
            <a:r>
              <a:rPr lang="en-US" altLang="zh-CN" smtClean="0"/>
              <a:t>Click to edit Master title style</a:t>
            </a:r>
            <a:endParaRPr lang="en-US" dirty="0"/>
          </a:p>
        </p:txBody>
      </p:sp>
      <p:sp>
        <p:nvSpPr>
          <p:cNvPr id="1048658"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59"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1048660"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61"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62"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82615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641" name="Title 1"/>
          <p:cNvSpPr>
            <a:spLocks noGrp="1"/>
          </p:cNvSpPr>
          <p:nvPr>
            <p:ph type="title"/>
          </p:nvPr>
        </p:nvSpPr>
        <p:spPr>
          <a:xfrm>
            <a:off x="629841" y="457200"/>
            <a:ext cx="2949178" cy="1600200"/>
          </a:xfrm>
        </p:spPr>
        <p:txBody>
          <a:bodyPr anchor="b"/>
          <a:lstStyle>
            <a:lvl1pPr>
              <a:defRPr sz="3200"/>
            </a:lvl1pPr>
          </a:lstStyle>
          <a:p>
            <a:r>
              <a:rPr lang="en-US" altLang="zh-CN" smtClean="0"/>
              <a:t>Click to edit Master title style</a:t>
            </a:r>
            <a:endParaRPr lang="en-US" dirty="0"/>
          </a:p>
        </p:txBody>
      </p:sp>
      <p:sp>
        <p:nvSpPr>
          <p:cNvPr id="1048642"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en-US" dirty="0"/>
          </a:p>
        </p:txBody>
      </p:sp>
      <p:sp>
        <p:nvSpPr>
          <p:cNvPr id="1048643"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1048644"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45"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46"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852626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652" name="Title 1"/>
          <p:cNvSpPr>
            <a:spLocks noGrp="1"/>
          </p:cNvSpPr>
          <p:nvPr>
            <p:ph type="title"/>
          </p:nvPr>
        </p:nvSpPr>
        <p:spPr/>
        <p:txBody>
          <a:bodyPr/>
          <a:lstStyle/>
          <a:p>
            <a:r>
              <a:rPr lang="en-US" altLang="zh-CN" smtClean="0"/>
              <a:t>Click to edit Master title style</a:t>
            </a:r>
            <a:endParaRPr lang="en-US" dirty="0"/>
          </a:p>
        </p:txBody>
      </p:sp>
      <p:sp>
        <p:nvSpPr>
          <p:cNvPr id="104865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54"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5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56"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256413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633" name="Vertical Title 1"/>
          <p:cNvSpPr>
            <a:spLocks noGrp="1"/>
          </p:cNvSpPr>
          <p:nvPr>
            <p:ph type="title" orient="vert"/>
          </p:nvPr>
        </p:nvSpPr>
        <p:spPr>
          <a:xfrm>
            <a:off x="6543675" y="365125"/>
            <a:ext cx="1971675" cy="5811838"/>
          </a:xfrm>
        </p:spPr>
        <p:txBody>
          <a:bodyPr vert="eaVert"/>
          <a:lstStyle/>
          <a:p>
            <a:r>
              <a:rPr lang="en-US" altLang="zh-CN" smtClean="0"/>
              <a:t>Click to edit Master title style</a:t>
            </a:r>
            <a:endParaRPr lang="en-US" dirty="0"/>
          </a:p>
        </p:txBody>
      </p:sp>
      <p:sp>
        <p:nvSpPr>
          <p:cNvPr id="1048634" name="Vertical Text Placeholder 2"/>
          <p:cNvSpPr>
            <a:spLocks noGrp="1"/>
          </p:cNvSpPr>
          <p:nvPr>
            <p:ph type="body" orient="vert" idx="1"/>
          </p:nvPr>
        </p:nvSpPr>
        <p:spPr>
          <a:xfrm>
            <a:off x="628650" y="365125"/>
            <a:ext cx="5800725" cy="5811838"/>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35"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36"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37"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58339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581" name="Title 1"/>
          <p:cNvSpPr>
            <a:spLocks noGrp="1"/>
          </p:cNvSpPr>
          <p:nvPr>
            <p:ph type="ctrTitle"/>
          </p:nvPr>
        </p:nvSpPr>
        <p:spPr>
          <a:xfrm>
            <a:off x="685800" y="1122363"/>
            <a:ext cx="7772400" cy="2387600"/>
          </a:xfrm>
        </p:spPr>
        <p:txBody>
          <a:bodyPr anchor="b"/>
          <a:lstStyle>
            <a:lvl1pPr algn="ctr">
              <a:defRPr sz="6000"/>
            </a:lvl1pPr>
          </a:lstStyle>
          <a:p>
            <a:r>
              <a:rPr lang="en-US" altLang="zh-CN" smtClean="0"/>
              <a:t>Click to edit Master title style</a:t>
            </a:r>
            <a:endParaRPr lang="en-US" dirty="0"/>
          </a:p>
        </p:txBody>
      </p:sp>
      <p:sp>
        <p:nvSpPr>
          <p:cNvPr id="1048582"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en-US" dirty="0"/>
          </a:p>
        </p:txBody>
      </p:sp>
      <p:sp>
        <p:nvSpPr>
          <p:cNvPr id="1048583"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84"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585"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335752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588" name="Title 1"/>
          <p:cNvSpPr>
            <a:spLocks noGrp="1"/>
          </p:cNvSpPr>
          <p:nvPr>
            <p:ph type="title"/>
          </p:nvPr>
        </p:nvSpPr>
        <p:spPr/>
        <p:txBody>
          <a:bodyPr/>
          <a:lstStyle/>
          <a:p>
            <a:r>
              <a:rPr lang="en-US" altLang="zh-CN" smtClean="0"/>
              <a:t>Click to edit Master title style</a:t>
            </a:r>
            <a:endParaRPr lang="en-US" dirty="0"/>
          </a:p>
        </p:txBody>
      </p:sp>
      <p:sp>
        <p:nvSpPr>
          <p:cNvPr id="1048589"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590"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91"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592"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212685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647" name="Title 1"/>
          <p:cNvSpPr>
            <a:spLocks noGrp="1"/>
          </p:cNvSpPr>
          <p:nvPr>
            <p:ph type="title"/>
          </p:nvPr>
        </p:nvSpPr>
        <p:spPr>
          <a:xfrm>
            <a:off x="623888" y="1709739"/>
            <a:ext cx="7886700" cy="2852737"/>
          </a:xfrm>
        </p:spPr>
        <p:txBody>
          <a:bodyPr anchor="b"/>
          <a:lstStyle>
            <a:lvl1pPr>
              <a:defRPr sz="6000"/>
            </a:lvl1pPr>
          </a:lstStyle>
          <a:p>
            <a:r>
              <a:rPr lang="en-US" altLang="zh-CN" smtClean="0"/>
              <a:t>Click to edit Master title style</a:t>
            </a:r>
            <a:endParaRPr lang="en-US" dirty="0"/>
          </a:p>
        </p:txBody>
      </p:sp>
      <p:sp>
        <p:nvSpPr>
          <p:cNvPr id="1048648"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Click to edit Master text styles</a:t>
            </a:r>
          </a:p>
        </p:txBody>
      </p:sp>
      <p:sp>
        <p:nvSpPr>
          <p:cNvPr id="1048649"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50"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51"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438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C1078-46ED-40F9-8930-935BAD7C2B02}" type="datetimeFigureOut">
              <a:rPr lang="zh-CN" altLang="en-US" smtClean="0"/>
              <a:t>2001/1/1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5B52ADC-5BFA-4FBD-BEE2-16096B7F4166}" type="slidenum">
              <a:rPr lang="zh-CN" altLang="en-US" smtClean="0"/>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615" name="Title 1"/>
          <p:cNvSpPr>
            <a:spLocks noGrp="1"/>
          </p:cNvSpPr>
          <p:nvPr>
            <p:ph type="title"/>
          </p:nvPr>
        </p:nvSpPr>
        <p:spPr/>
        <p:txBody>
          <a:bodyPr/>
          <a:lstStyle/>
          <a:p>
            <a:r>
              <a:rPr lang="en-US" altLang="zh-CN" smtClean="0"/>
              <a:t>Click to edit Master title style</a:t>
            </a:r>
            <a:endParaRPr lang="en-US" dirty="0"/>
          </a:p>
        </p:txBody>
      </p:sp>
      <p:sp>
        <p:nvSpPr>
          <p:cNvPr id="1048616" name="Content Placeholder 2"/>
          <p:cNvSpPr>
            <a:spLocks noGrp="1"/>
          </p:cNvSpPr>
          <p:nvPr>
            <p:ph sz="half" idx="1"/>
          </p:nvPr>
        </p:nvSpPr>
        <p:spPr>
          <a:xfrm>
            <a:off x="628650" y="1825625"/>
            <a:ext cx="38862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17" name="Content Placeholder 3"/>
          <p:cNvSpPr>
            <a:spLocks noGrp="1"/>
          </p:cNvSpPr>
          <p:nvPr>
            <p:ph sz="half" idx="2"/>
          </p:nvPr>
        </p:nvSpPr>
        <p:spPr>
          <a:xfrm>
            <a:off x="4629150" y="1825625"/>
            <a:ext cx="38862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18"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19"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20"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19883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621" name="Title 1"/>
          <p:cNvSpPr>
            <a:spLocks noGrp="1"/>
          </p:cNvSpPr>
          <p:nvPr>
            <p:ph type="title"/>
          </p:nvPr>
        </p:nvSpPr>
        <p:spPr>
          <a:xfrm>
            <a:off x="629841" y="365126"/>
            <a:ext cx="7886700" cy="1325563"/>
          </a:xfrm>
        </p:spPr>
        <p:txBody>
          <a:bodyPr/>
          <a:lstStyle/>
          <a:p>
            <a:r>
              <a:rPr lang="en-US" altLang="zh-CN" smtClean="0"/>
              <a:t>Click to edit Master title style</a:t>
            </a:r>
            <a:endParaRPr lang="en-US" dirty="0"/>
          </a:p>
        </p:txBody>
      </p:sp>
      <p:sp>
        <p:nvSpPr>
          <p:cNvPr id="1048622"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1048623" name="Content Placeholder 3"/>
          <p:cNvSpPr>
            <a:spLocks noGrp="1"/>
          </p:cNvSpPr>
          <p:nvPr>
            <p:ph sz="half" idx="2"/>
          </p:nvPr>
        </p:nvSpPr>
        <p:spPr>
          <a:xfrm>
            <a:off x="629842" y="2505075"/>
            <a:ext cx="3868340"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24"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1048625" name="Content Placeholder 5"/>
          <p:cNvSpPr>
            <a:spLocks noGrp="1"/>
          </p:cNvSpPr>
          <p:nvPr>
            <p:ph sz="quarter" idx="4"/>
          </p:nvPr>
        </p:nvSpPr>
        <p:spPr>
          <a:xfrm>
            <a:off x="4629150" y="2505075"/>
            <a:ext cx="3887391"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26" name="Date Placeholder 6"/>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27"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1048628" name="Slide Number Placeholder 8"/>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634081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629" name="Title 1"/>
          <p:cNvSpPr>
            <a:spLocks noGrp="1"/>
          </p:cNvSpPr>
          <p:nvPr>
            <p:ph type="title"/>
          </p:nvPr>
        </p:nvSpPr>
        <p:spPr/>
        <p:txBody>
          <a:bodyPr/>
          <a:lstStyle/>
          <a:p>
            <a:r>
              <a:rPr lang="en-US" altLang="zh-CN" smtClean="0"/>
              <a:t>Click to edit Master title style</a:t>
            </a:r>
            <a:endParaRPr lang="en-US" dirty="0"/>
          </a:p>
        </p:txBody>
      </p:sp>
      <p:sp>
        <p:nvSpPr>
          <p:cNvPr id="1048630" name="Date Placeholder 2"/>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31"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1048632" name="Slide Number Placeholder 4"/>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90244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638" name="Date Placeholder 1"/>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39"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1048640" name="Slide Number Placeholder 3"/>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272788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657" name="Title 1"/>
          <p:cNvSpPr>
            <a:spLocks noGrp="1"/>
          </p:cNvSpPr>
          <p:nvPr>
            <p:ph type="title"/>
          </p:nvPr>
        </p:nvSpPr>
        <p:spPr>
          <a:xfrm>
            <a:off x="629841" y="457200"/>
            <a:ext cx="2949178" cy="1600200"/>
          </a:xfrm>
        </p:spPr>
        <p:txBody>
          <a:bodyPr anchor="b"/>
          <a:lstStyle>
            <a:lvl1pPr>
              <a:defRPr sz="3200"/>
            </a:lvl1pPr>
          </a:lstStyle>
          <a:p>
            <a:r>
              <a:rPr lang="en-US" altLang="zh-CN" smtClean="0"/>
              <a:t>Click to edit Master title style</a:t>
            </a:r>
            <a:endParaRPr lang="en-US" dirty="0"/>
          </a:p>
        </p:txBody>
      </p:sp>
      <p:sp>
        <p:nvSpPr>
          <p:cNvPr id="1048658"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59"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1048660"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61"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62"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04555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641" name="Title 1"/>
          <p:cNvSpPr>
            <a:spLocks noGrp="1"/>
          </p:cNvSpPr>
          <p:nvPr>
            <p:ph type="title"/>
          </p:nvPr>
        </p:nvSpPr>
        <p:spPr>
          <a:xfrm>
            <a:off x="629841" y="457200"/>
            <a:ext cx="2949178" cy="1600200"/>
          </a:xfrm>
        </p:spPr>
        <p:txBody>
          <a:bodyPr anchor="b"/>
          <a:lstStyle>
            <a:lvl1pPr>
              <a:defRPr sz="3200"/>
            </a:lvl1pPr>
          </a:lstStyle>
          <a:p>
            <a:r>
              <a:rPr lang="en-US" altLang="zh-CN" smtClean="0"/>
              <a:t>Click to edit Master title style</a:t>
            </a:r>
            <a:endParaRPr lang="en-US" dirty="0"/>
          </a:p>
        </p:txBody>
      </p:sp>
      <p:sp>
        <p:nvSpPr>
          <p:cNvPr id="1048642"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en-US" dirty="0"/>
          </a:p>
        </p:txBody>
      </p:sp>
      <p:sp>
        <p:nvSpPr>
          <p:cNvPr id="1048643"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1048644"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45"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46"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123167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652" name="Title 1"/>
          <p:cNvSpPr>
            <a:spLocks noGrp="1"/>
          </p:cNvSpPr>
          <p:nvPr>
            <p:ph type="title"/>
          </p:nvPr>
        </p:nvSpPr>
        <p:spPr/>
        <p:txBody>
          <a:bodyPr/>
          <a:lstStyle/>
          <a:p>
            <a:r>
              <a:rPr lang="en-US" altLang="zh-CN" smtClean="0"/>
              <a:t>Click to edit Master title style</a:t>
            </a:r>
            <a:endParaRPr lang="en-US" dirty="0"/>
          </a:p>
        </p:txBody>
      </p:sp>
      <p:sp>
        <p:nvSpPr>
          <p:cNvPr id="104865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54"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5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56"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735433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633" name="Vertical Title 1"/>
          <p:cNvSpPr>
            <a:spLocks noGrp="1"/>
          </p:cNvSpPr>
          <p:nvPr>
            <p:ph type="title" orient="vert"/>
          </p:nvPr>
        </p:nvSpPr>
        <p:spPr>
          <a:xfrm>
            <a:off x="6543675" y="365125"/>
            <a:ext cx="1971675" cy="5811838"/>
          </a:xfrm>
        </p:spPr>
        <p:txBody>
          <a:bodyPr vert="eaVert"/>
          <a:lstStyle/>
          <a:p>
            <a:r>
              <a:rPr lang="en-US" altLang="zh-CN" smtClean="0"/>
              <a:t>Click to edit Master title style</a:t>
            </a:r>
            <a:endParaRPr lang="en-US" dirty="0"/>
          </a:p>
        </p:txBody>
      </p:sp>
      <p:sp>
        <p:nvSpPr>
          <p:cNvPr id="1048634" name="Vertical Text Placeholder 2"/>
          <p:cNvSpPr>
            <a:spLocks noGrp="1"/>
          </p:cNvSpPr>
          <p:nvPr>
            <p:ph type="body" orient="vert" idx="1"/>
          </p:nvPr>
        </p:nvSpPr>
        <p:spPr>
          <a:xfrm>
            <a:off x="628650" y="365125"/>
            <a:ext cx="5800725" cy="5811838"/>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35"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36"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37"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604104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581" name="Title 1"/>
          <p:cNvSpPr>
            <a:spLocks noGrp="1"/>
          </p:cNvSpPr>
          <p:nvPr>
            <p:ph type="ctrTitle"/>
          </p:nvPr>
        </p:nvSpPr>
        <p:spPr>
          <a:xfrm>
            <a:off x="685800" y="1122363"/>
            <a:ext cx="7772400" cy="2387600"/>
          </a:xfrm>
        </p:spPr>
        <p:txBody>
          <a:bodyPr anchor="b"/>
          <a:lstStyle>
            <a:lvl1pPr algn="ctr">
              <a:defRPr sz="6000"/>
            </a:lvl1pPr>
          </a:lstStyle>
          <a:p>
            <a:r>
              <a:rPr lang="en-US" altLang="zh-CN" smtClean="0"/>
              <a:t>Click to edit Master title style</a:t>
            </a:r>
            <a:endParaRPr lang="en-US" dirty="0"/>
          </a:p>
        </p:txBody>
      </p:sp>
      <p:sp>
        <p:nvSpPr>
          <p:cNvPr id="1048582"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en-US" dirty="0"/>
          </a:p>
        </p:txBody>
      </p:sp>
      <p:sp>
        <p:nvSpPr>
          <p:cNvPr id="1048583"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84"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585"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869832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588" name="Title 1"/>
          <p:cNvSpPr>
            <a:spLocks noGrp="1"/>
          </p:cNvSpPr>
          <p:nvPr>
            <p:ph type="title"/>
          </p:nvPr>
        </p:nvSpPr>
        <p:spPr/>
        <p:txBody>
          <a:bodyPr/>
          <a:lstStyle/>
          <a:p>
            <a:r>
              <a:rPr lang="en-US" altLang="zh-CN" smtClean="0"/>
              <a:t>Click to edit Master title style</a:t>
            </a:r>
            <a:endParaRPr lang="en-US" dirty="0"/>
          </a:p>
        </p:txBody>
      </p:sp>
      <p:sp>
        <p:nvSpPr>
          <p:cNvPr id="1048589"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590"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91"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592"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93960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0BC1078-46ED-40F9-8930-935BAD7C2B02}" type="datetimeFigureOut">
              <a:rPr lang="zh-CN" altLang="en-US" smtClean="0"/>
              <a:t>2001/1/1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5B52ADC-5BFA-4FBD-BEE2-16096B7F4166}" type="slidenum">
              <a:rPr lang="zh-CN" altLang="en-US" smtClean="0"/>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647" name="Title 1"/>
          <p:cNvSpPr>
            <a:spLocks noGrp="1"/>
          </p:cNvSpPr>
          <p:nvPr>
            <p:ph type="title"/>
          </p:nvPr>
        </p:nvSpPr>
        <p:spPr>
          <a:xfrm>
            <a:off x="623888" y="1709739"/>
            <a:ext cx="7886700" cy="2852737"/>
          </a:xfrm>
        </p:spPr>
        <p:txBody>
          <a:bodyPr anchor="b"/>
          <a:lstStyle>
            <a:lvl1pPr>
              <a:defRPr sz="6000"/>
            </a:lvl1pPr>
          </a:lstStyle>
          <a:p>
            <a:r>
              <a:rPr lang="en-US" altLang="zh-CN" smtClean="0"/>
              <a:t>Click to edit Master title style</a:t>
            </a:r>
            <a:endParaRPr lang="en-US" dirty="0"/>
          </a:p>
        </p:txBody>
      </p:sp>
      <p:sp>
        <p:nvSpPr>
          <p:cNvPr id="1048648"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Click to edit Master text styles</a:t>
            </a:r>
          </a:p>
        </p:txBody>
      </p:sp>
      <p:sp>
        <p:nvSpPr>
          <p:cNvPr id="1048649"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50"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51"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956520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615" name="Title 1"/>
          <p:cNvSpPr>
            <a:spLocks noGrp="1"/>
          </p:cNvSpPr>
          <p:nvPr>
            <p:ph type="title"/>
          </p:nvPr>
        </p:nvSpPr>
        <p:spPr/>
        <p:txBody>
          <a:bodyPr/>
          <a:lstStyle/>
          <a:p>
            <a:r>
              <a:rPr lang="en-US" altLang="zh-CN" smtClean="0"/>
              <a:t>Click to edit Master title style</a:t>
            </a:r>
            <a:endParaRPr lang="en-US" dirty="0"/>
          </a:p>
        </p:txBody>
      </p:sp>
      <p:sp>
        <p:nvSpPr>
          <p:cNvPr id="1048616" name="Content Placeholder 2"/>
          <p:cNvSpPr>
            <a:spLocks noGrp="1"/>
          </p:cNvSpPr>
          <p:nvPr>
            <p:ph sz="half" idx="1"/>
          </p:nvPr>
        </p:nvSpPr>
        <p:spPr>
          <a:xfrm>
            <a:off x="628650" y="1825625"/>
            <a:ext cx="38862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17" name="Content Placeholder 3"/>
          <p:cNvSpPr>
            <a:spLocks noGrp="1"/>
          </p:cNvSpPr>
          <p:nvPr>
            <p:ph sz="half" idx="2"/>
          </p:nvPr>
        </p:nvSpPr>
        <p:spPr>
          <a:xfrm>
            <a:off x="4629150" y="1825625"/>
            <a:ext cx="38862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18"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19"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20"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07833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621" name="Title 1"/>
          <p:cNvSpPr>
            <a:spLocks noGrp="1"/>
          </p:cNvSpPr>
          <p:nvPr>
            <p:ph type="title"/>
          </p:nvPr>
        </p:nvSpPr>
        <p:spPr>
          <a:xfrm>
            <a:off x="629841" y="365126"/>
            <a:ext cx="7886700" cy="1325563"/>
          </a:xfrm>
        </p:spPr>
        <p:txBody>
          <a:bodyPr/>
          <a:lstStyle/>
          <a:p>
            <a:r>
              <a:rPr lang="en-US" altLang="zh-CN" smtClean="0"/>
              <a:t>Click to edit Master title style</a:t>
            </a:r>
            <a:endParaRPr lang="en-US" dirty="0"/>
          </a:p>
        </p:txBody>
      </p:sp>
      <p:sp>
        <p:nvSpPr>
          <p:cNvPr id="1048622"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1048623" name="Content Placeholder 3"/>
          <p:cNvSpPr>
            <a:spLocks noGrp="1"/>
          </p:cNvSpPr>
          <p:nvPr>
            <p:ph sz="half" idx="2"/>
          </p:nvPr>
        </p:nvSpPr>
        <p:spPr>
          <a:xfrm>
            <a:off x="629842" y="2505075"/>
            <a:ext cx="3868340"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24"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1048625" name="Content Placeholder 5"/>
          <p:cNvSpPr>
            <a:spLocks noGrp="1"/>
          </p:cNvSpPr>
          <p:nvPr>
            <p:ph sz="quarter" idx="4"/>
          </p:nvPr>
        </p:nvSpPr>
        <p:spPr>
          <a:xfrm>
            <a:off x="4629150" y="2505075"/>
            <a:ext cx="3887391"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26" name="Date Placeholder 6"/>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27"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1048628" name="Slide Number Placeholder 8"/>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744258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629" name="Title 1"/>
          <p:cNvSpPr>
            <a:spLocks noGrp="1"/>
          </p:cNvSpPr>
          <p:nvPr>
            <p:ph type="title"/>
          </p:nvPr>
        </p:nvSpPr>
        <p:spPr/>
        <p:txBody>
          <a:bodyPr/>
          <a:lstStyle/>
          <a:p>
            <a:r>
              <a:rPr lang="en-US" altLang="zh-CN" smtClean="0"/>
              <a:t>Click to edit Master title style</a:t>
            </a:r>
            <a:endParaRPr lang="en-US" dirty="0"/>
          </a:p>
        </p:txBody>
      </p:sp>
      <p:sp>
        <p:nvSpPr>
          <p:cNvPr id="1048630" name="Date Placeholder 2"/>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31"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1048632" name="Slide Number Placeholder 4"/>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486453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638" name="Date Placeholder 1"/>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39"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1048640" name="Slide Number Placeholder 3"/>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77734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657" name="Title 1"/>
          <p:cNvSpPr>
            <a:spLocks noGrp="1"/>
          </p:cNvSpPr>
          <p:nvPr>
            <p:ph type="title"/>
          </p:nvPr>
        </p:nvSpPr>
        <p:spPr>
          <a:xfrm>
            <a:off x="629841" y="457200"/>
            <a:ext cx="2949178" cy="1600200"/>
          </a:xfrm>
        </p:spPr>
        <p:txBody>
          <a:bodyPr anchor="b"/>
          <a:lstStyle>
            <a:lvl1pPr>
              <a:defRPr sz="3200"/>
            </a:lvl1pPr>
          </a:lstStyle>
          <a:p>
            <a:r>
              <a:rPr lang="en-US" altLang="zh-CN" smtClean="0"/>
              <a:t>Click to edit Master title style</a:t>
            </a:r>
            <a:endParaRPr lang="en-US" dirty="0"/>
          </a:p>
        </p:txBody>
      </p:sp>
      <p:sp>
        <p:nvSpPr>
          <p:cNvPr id="1048658"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59"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1048660"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61"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62"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572228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641" name="Title 1"/>
          <p:cNvSpPr>
            <a:spLocks noGrp="1"/>
          </p:cNvSpPr>
          <p:nvPr>
            <p:ph type="title"/>
          </p:nvPr>
        </p:nvSpPr>
        <p:spPr>
          <a:xfrm>
            <a:off x="629841" y="457200"/>
            <a:ext cx="2949178" cy="1600200"/>
          </a:xfrm>
        </p:spPr>
        <p:txBody>
          <a:bodyPr anchor="b"/>
          <a:lstStyle>
            <a:lvl1pPr>
              <a:defRPr sz="3200"/>
            </a:lvl1pPr>
          </a:lstStyle>
          <a:p>
            <a:r>
              <a:rPr lang="en-US" altLang="zh-CN" smtClean="0"/>
              <a:t>Click to edit Master title style</a:t>
            </a:r>
            <a:endParaRPr lang="en-US" dirty="0"/>
          </a:p>
        </p:txBody>
      </p:sp>
      <p:sp>
        <p:nvSpPr>
          <p:cNvPr id="1048642"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en-US" dirty="0"/>
          </a:p>
        </p:txBody>
      </p:sp>
      <p:sp>
        <p:nvSpPr>
          <p:cNvPr id="1048643"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1048644"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45"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46"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14810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652" name="Title 1"/>
          <p:cNvSpPr>
            <a:spLocks noGrp="1"/>
          </p:cNvSpPr>
          <p:nvPr>
            <p:ph type="title"/>
          </p:nvPr>
        </p:nvSpPr>
        <p:spPr/>
        <p:txBody>
          <a:bodyPr/>
          <a:lstStyle/>
          <a:p>
            <a:r>
              <a:rPr lang="en-US" altLang="zh-CN" smtClean="0"/>
              <a:t>Click to edit Master title style</a:t>
            </a:r>
            <a:endParaRPr lang="en-US" dirty="0"/>
          </a:p>
        </p:txBody>
      </p:sp>
      <p:sp>
        <p:nvSpPr>
          <p:cNvPr id="104865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54"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5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56"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02983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633" name="Vertical Title 1"/>
          <p:cNvSpPr>
            <a:spLocks noGrp="1"/>
          </p:cNvSpPr>
          <p:nvPr>
            <p:ph type="title" orient="vert"/>
          </p:nvPr>
        </p:nvSpPr>
        <p:spPr>
          <a:xfrm>
            <a:off x="6543675" y="365125"/>
            <a:ext cx="1971675" cy="5811838"/>
          </a:xfrm>
        </p:spPr>
        <p:txBody>
          <a:bodyPr vert="eaVert"/>
          <a:lstStyle/>
          <a:p>
            <a:r>
              <a:rPr lang="en-US" altLang="zh-CN" smtClean="0"/>
              <a:t>Click to edit Master title style</a:t>
            </a:r>
            <a:endParaRPr lang="en-US" dirty="0"/>
          </a:p>
        </p:txBody>
      </p:sp>
      <p:sp>
        <p:nvSpPr>
          <p:cNvPr id="1048634" name="Vertical Text Placeholder 2"/>
          <p:cNvSpPr>
            <a:spLocks noGrp="1"/>
          </p:cNvSpPr>
          <p:nvPr>
            <p:ph type="body" orient="vert" idx="1"/>
          </p:nvPr>
        </p:nvSpPr>
        <p:spPr>
          <a:xfrm>
            <a:off x="628650" y="365125"/>
            <a:ext cx="5800725" cy="5811838"/>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35"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36"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37"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83329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581" name="Title 1"/>
          <p:cNvSpPr>
            <a:spLocks noGrp="1"/>
          </p:cNvSpPr>
          <p:nvPr>
            <p:ph type="ctrTitle"/>
          </p:nvPr>
        </p:nvSpPr>
        <p:spPr>
          <a:xfrm>
            <a:off x="685800" y="1122363"/>
            <a:ext cx="7772400" cy="2387600"/>
          </a:xfrm>
        </p:spPr>
        <p:txBody>
          <a:bodyPr anchor="b"/>
          <a:lstStyle>
            <a:lvl1pPr algn="ctr">
              <a:defRPr sz="6000"/>
            </a:lvl1pPr>
          </a:lstStyle>
          <a:p>
            <a:r>
              <a:rPr lang="en-US" altLang="zh-CN" smtClean="0"/>
              <a:t>Click to edit Master title style</a:t>
            </a:r>
            <a:endParaRPr lang="en-US" dirty="0"/>
          </a:p>
        </p:txBody>
      </p:sp>
      <p:sp>
        <p:nvSpPr>
          <p:cNvPr id="1048582"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en-US" dirty="0"/>
          </a:p>
        </p:txBody>
      </p:sp>
      <p:sp>
        <p:nvSpPr>
          <p:cNvPr id="1048583"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84"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585"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5107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0BC1078-46ED-40F9-8930-935BAD7C2B02}" type="datetimeFigureOut">
              <a:rPr lang="zh-CN" altLang="en-US" smtClean="0"/>
              <a:t>2001/1/1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a:xfrm>
            <a:off x="8077200" y="6356350"/>
            <a:ext cx="609600" cy="365125"/>
          </a:xfrm>
        </p:spPr>
        <p:txBody>
          <a:bodyPr/>
          <a:lstStyle/>
          <a:p>
            <a:fld id="{D5B52ADC-5BFA-4FBD-BEE2-16096B7F4166}" type="slidenum">
              <a:rPr lang="zh-CN" altLang="en-US" smtClean="0"/>
              <a:t>‹#›</a:t>
            </a:fld>
            <a:endParaRPr lang="zh-CN" alt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594" name="Title 1"/>
          <p:cNvSpPr>
            <a:spLocks noGrp="1"/>
          </p:cNvSpPr>
          <p:nvPr>
            <p:ph type="title"/>
          </p:nvPr>
        </p:nvSpPr>
        <p:spPr/>
        <p:txBody>
          <a:bodyPr/>
          <a:lstStyle/>
          <a:p>
            <a:r>
              <a:rPr lang="en-US" altLang="zh-CN" smtClean="0"/>
              <a:t>Click to edit Master title style</a:t>
            </a:r>
            <a:endParaRPr lang="en-US" dirty="0"/>
          </a:p>
        </p:txBody>
      </p:sp>
      <p:sp>
        <p:nvSpPr>
          <p:cNvPr id="1048595"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596"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97"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598"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558413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625" name="Title 1"/>
          <p:cNvSpPr>
            <a:spLocks noGrp="1"/>
          </p:cNvSpPr>
          <p:nvPr>
            <p:ph type="title"/>
          </p:nvPr>
        </p:nvSpPr>
        <p:spPr>
          <a:xfrm>
            <a:off x="623888" y="1709739"/>
            <a:ext cx="7886700" cy="2852737"/>
          </a:xfrm>
        </p:spPr>
        <p:txBody>
          <a:bodyPr anchor="b"/>
          <a:lstStyle>
            <a:lvl1pPr>
              <a:defRPr sz="6000"/>
            </a:lvl1pPr>
          </a:lstStyle>
          <a:p>
            <a:r>
              <a:rPr lang="en-US" altLang="zh-CN" smtClean="0"/>
              <a:t>Click to edit Master title style</a:t>
            </a:r>
            <a:endParaRPr lang="en-US" dirty="0"/>
          </a:p>
        </p:txBody>
      </p:sp>
      <p:sp>
        <p:nvSpPr>
          <p:cNvPr id="1048626"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Click to edit Master text styles</a:t>
            </a:r>
          </a:p>
        </p:txBody>
      </p:sp>
      <p:sp>
        <p:nvSpPr>
          <p:cNvPr id="1048627"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28"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29"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4885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588" name="Title 1"/>
          <p:cNvSpPr>
            <a:spLocks noGrp="1"/>
          </p:cNvSpPr>
          <p:nvPr>
            <p:ph type="title"/>
          </p:nvPr>
        </p:nvSpPr>
        <p:spPr/>
        <p:txBody>
          <a:bodyPr/>
          <a:lstStyle/>
          <a:p>
            <a:r>
              <a:rPr lang="en-US" altLang="zh-CN" smtClean="0"/>
              <a:t>Click to edit Master title style</a:t>
            </a:r>
            <a:endParaRPr lang="en-US" dirty="0"/>
          </a:p>
        </p:txBody>
      </p:sp>
      <p:sp>
        <p:nvSpPr>
          <p:cNvPr id="1048589" name="Content Placeholder 2"/>
          <p:cNvSpPr>
            <a:spLocks noGrp="1"/>
          </p:cNvSpPr>
          <p:nvPr>
            <p:ph sz="half" idx="1"/>
          </p:nvPr>
        </p:nvSpPr>
        <p:spPr>
          <a:xfrm>
            <a:off x="628650" y="1825625"/>
            <a:ext cx="38862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590" name="Content Placeholder 3"/>
          <p:cNvSpPr>
            <a:spLocks noGrp="1"/>
          </p:cNvSpPr>
          <p:nvPr>
            <p:ph sz="half" idx="2"/>
          </p:nvPr>
        </p:nvSpPr>
        <p:spPr>
          <a:xfrm>
            <a:off x="4629150" y="1825625"/>
            <a:ext cx="38862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591"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92"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593"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37827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599" name="Title 1"/>
          <p:cNvSpPr>
            <a:spLocks noGrp="1"/>
          </p:cNvSpPr>
          <p:nvPr>
            <p:ph type="title"/>
          </p:nvPr>
        </p:nvSpPr>
        <p:spPr>
          <a:xfrm>
            <a:off x="629841" y="365126"/>
            <a:ext cx="7886700" cy="1325563"/>
          </a:xfrm>
        </p:spPr>
        <p:txBody>
          <a:bodyPr/>
          <a:lstStyle/>
          <a:p>
            <a:r>
              <a:rPr lang="en-US" altLang="zh-CN" smtClean="0"/>
              <a:t>Click to edit Master title style</a:t>
            </a:r>
            <a:endParaRPr lang="en-US" dirty="0"/>
          </a:p>
        </p:txBody>
      </p:sp>
      <p:sp>
        <p:nvSpPr>
          <p:cNvPr id="1048600"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1048601" name="Content Placeholder 3"/>
          <p:cNvSpPr>
            <a:spLocks noGrp="1"/>
          </p:cNvSpPr>
          <p:nvPr>
            <p:ph sz="half" idx="2"/>
          </p:nvPr>
        </p:nvSpPr>
        <p:spPr>
          <a:xfrm>
            <a:off x="629842" y="2505075"/>
            <a:ext cx="3868340"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02"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1048603" name="Content Placeholder 5"/>
          <p:cNvSpPr>
            <a:spLocks noGrp="1"/>
          </p:cNvSpPr>
          <p:nvPr>
            <p:ph sz="quarter" idx="4"/>
          </p:nvPr>
        </p:nvSpPr>
        <p:spPr>
          <a:xfrm>
            <a:off x="4629150" y="2505075"/>
            <a:ext cx="3887391"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04" name="Date Placeholder 6"/>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05"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1048606" name="Slide Number Placeholder 8"/>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81983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607" name="Title 1"/>
          <p:cNvSpPr>
            <a:spLocks noGrp="1"/>
          </p:cNvSpPr>
          <p:nvPr>
            <p:ph type="title"/>
          </p:nvPr>
        </p:nvSpPr>
        <p:spPr/>
        <p:txBody>
          <a:bodyPr/>
          <a:lstStyle/>
          <a:p>
            <a:r>
              <a:rPr lang="en-US" altLang="zh-CN" smtClean="0"/>
              <a:t>Click to edit Master title style</a:t>
            </a:r>
            <a:endParaRPr lang="en-US" dirty="0"/>
          </a:p>
        </p:txBody>
      </p:sp>
      <p:sp>
        <p:nvSpPr>
          <p:cNvPr id="1048608" name="Date Placeholder 2"/>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09"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1048610" name="Slide Number Placeholder 4"/>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949184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616" name="Date Placeholder 1"/>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17"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1048618" name="Slide Number Placeholder 3"/>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85525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635" name="Title 1"/>
          <p:cNvSpPr>
            <a:spLocks noGrp="1"/>
          </p:cNvSpPr>
          <p:nvPr>
            <p:ph type="title"/>
          </p:nvPr>
        </p:nvSpPr>
        <p:spPr>
          <a:xfrm>
            <a:off x="629841" y="457200"/>
            <a:ext cx="2949178" cy="1600200"/>
          </a:xfrm>
        </p:spPr>
        <p:txBody>
          <a:bodyPr anchor="b"/>
          <a:lstStyle>
            <a:lvl1pPr>
              <a:defRPr sz="3200"/>
            </a:lvl1pPr>
          </a:lstStyle>
          <a:p>
            <a:r>
              <a:rPr lang="en-US" altLang="zh-CN" smtClean="0"/>
              <a:t>Click to edit Master title style</a:t>
            </a:r>
            <a:endParaRPr lang="en-US" dirty="0"/>
          </a:p>
        </p:txBody>
      </p:sp>
      <p:sp>
        <p:nvSpPr>
          <p:cNvPr id="1048636"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37"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1048638"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39"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40"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154482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619" name="Title 1"/>
          <p:cNvSpPr>
            <a:spLocks noGrp="1"/>
          </p:cNvSpPr>
          <p:nvPr>
            <p:ph type="title"/>
          </p:nvPr>
        </p:nvSpPr>
        <p:spPr>
          <a:xfrm>
            <a:off x="629841" y="457200"/>
            <a:ext cx="2949178" cy="1600200"/>
          </a:xfrm>
        </p:spPr>
        <p:txBody>
          <a:bodyPr anchor="b"/>
          <a:lstStyle>
            <a:lvl1pPr>
              <a:defRPr sz="3200"/>
            </a:lvl1pPr>
          </a:lstStyle>
          <a:p>
            <a:r>
              <a:rPr lang="en-US" altLang="zh-CN" smtClean="0"/>
              <a:t>Click to edit Master title style</a:t>
            </a:r>
            <a:endParaRPr lang="en-US" dirty="0"/>
          </a:p>
        </p:txBody>
      </p:sp>
      <p:sp>
        <p:nvSpPr>
          <p:cNvPr id="1048620"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en-US" dirty="0"/>
          </a:p>
        </p:txBody>
      </p:sp>
      <p:sp>
        <p:nvSpPr>
          <p:cNvPr id="1048621"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1048622" name="Date Placeholder 4"/>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23"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1048624" name="Slide Number Placeholder 6"/>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50110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630" name="Title 1"/>
          <p:cNvSpPr>
            <a:spLocks noGrp="1"/>
          </p:cNvSpPr>
          <p:nvPr>
            <p:ph type="title"/>
          </p:nvPr>
        </p:nvSpPr>
        <p:spPr/>
        <p:txBody>
          <a:bodyPr/>
          <a:lstStyle/>
          <a:p>
            <a:r>
              <a:rPr lang="en-US" altLang="zh-CN" smtClean="0"/>
              <a:t>Click to edit Master title style</a:t>
            </a:r>
            <a:endParaRPr lang="en-US" dirty="0"/>
          </a:p>
        </p:txBody>
      </p:sp>
      <p:sp>
        <p:nvSpPr>
          <p:cNvPr id="1048631"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32"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33"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34"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30530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611" name="Vertical Title 1"/>
          <p:cNvSpPr>
            <a:spLocks noGrp="1"/>
          </p:cNvSpPr>
          <p:nvPr>
            <p:ph type="title" orient="vert"/>
          </p:nvPr>
        </p:nvSpPr>
        <p:spPr>
          <a:xfrm>
            <a:off x="6543675" y="365125"/>
            <a:ext cx="1971675" cy="5811838"/>
          </a:xfrm>
        </p:spPr>
        <p:txBody>
          <a:bodyPr vert="eaVert"/>
          <a:lstStyle/>
          <a:p>
            <a:r>
              <a:rPr lang="en-US" altLang="zh-CN" smtClean="0"/>
              <a:t>Click to edit Master title style</a:t>
            </a:r>
            <a:endParaRPr lang="en-US" dirty="0"/>
          </a:p>
        </p:txBody>
      </p:sp>
      <p:sp>
        <p:nvSpPr>
          <p:cNvPr id="1048612" name="Vertical Text Placeholder 2"/>
          <p:cNvSpPr>
            <a:spLocks noGrp="1"/>
          </p:cNvSpPr>
          <p:nvPr>
            <p:ph type="body" orient="vert" idx="1"/>
          </p:nvPr>
        </p:nvSpPr>
        <p:spPr>
          <a:xfrm>
            <a:off x="628650" y="365125"/>
            <a:ext cx="5800725" cy="5811838"/>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13" name="Date Placeholder 3"/>
          <p:cNvSpPr>
            <a:spLocks noGrp="1"/>
          </p:cNvSpPr>
          <p:nvPr>
            <p:ph type="dt" sz="half" idx="10"/>
          </p:nvPr>
        </p:nvSpPr>
        <p:spPr/>
        <p:txBody>
          <a:body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614"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15" name="Slide Number Placeholder 5"/>
          <p:cNvSpPr>
            <a:spLocks noGrp="1"/>
          </p:cNvSpPr>
          <p:nvPr>
            <p:ph type="sldNum" sz="quarter" idx="12"/>
          </p:nvPr>
        </p:nvSpPr>
        <p:spPr/>
        <p:txBody>
          <a:body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5265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0BC1078-46ED-40F9-8930-935BAD7C2B02}" type="datetimeFigureOut">
              <a:rPr lang="zh-CN" altLang="en-US" smtClean="0"/>
              <a:t>2001/1/1</a:t>
            </a:fld>
            <a:endParaRPr lang="zh-CN" alt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zh-CN" alt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5B52ADC-5BFA-4FBD-BEE2-16096B7F4166}" type="slidenum">
              <a:rPr lang="zh-CN" altLang="en-US" smtClean="0"/>
              <a:t>‹#›</a:t>
            </a:fld>
            <a:endParaRPr lang="zh-CN" alt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ltLang="zh-CN" smtClean="0"/>
              <a:t>Click to edit Master title style</a:t>
            </a:r>
            <a:endParaRPr lang="en-US" dirty="0"/>
          </a:p>
        </p:txBody>
      </p:sp>
      <p:sp>
        <p:nvSpPr>
          <p:cNvPr id="1048577"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578"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79"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1048580"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062377"/>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ltLang="zh-CN" smtClean="0"/>
              <a:t>Click to edit Master title style</a:t>
            </a:r>
            <a:endParaRPr lang="en-US" dirty="0"/>
          </a:p>
        </p:txBody>
      </p:sp>
      <p:sp>
        <p:nvSpPr>
          <p:cNvPr id="1048577"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578"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79"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1048580"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55957263"/>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ltLang="zh-CN" smtClean="0"/>
              <a:t>Click to edit Master title style</a:t>
            </a:r>
            <a:endParaRPr lang="en-US" dirty="0"/>
          </a:p>
        </p:txBody>
      </p:sp>
      <p:sp>
        <p:nvSpPr>
          <p:cNvPr id="1048577"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578"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79"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1048580"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144966"/>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ltLang="zh-CN" smtClean="0"/>
              <a:t>Click to edit Master title style</a:t>
            </a:r>
            <a:endParaRPr lang="en-US" dirty="0"/>
          </a:p>
        </p:txBody>
      </p:sp>
      <p:sp>
        <p:nvSpPr>
          <p:cNvPr id="1048577"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578"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79"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1048580"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64301247"/>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ltLang="zh-CN" smtClean="0"/>
              <a:t>Click to edit Master title style</a:t>
            </a:r>
            <a:endParaRPr lang="en-US" dirty="0"/>
          </a:p>
        </p:txBody>
      </p:sp>
      <p:sp>
        <p:nvSpPr>
          <p:cNvPr id="1048577"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578"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79"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1048580"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91487647"/>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ltLang="zh-CN" smtClean="0"/>
              <a:t>Click to edit Master title style</a:t>
            </a:r>
            <a:endParaRPr lang="en-US" dirty="0"/>
          </a:p>
        </p:txBody>
      </p:sp>
      <p:sp>
        <p:nvSpPr>
          <p:cNvPr id="1048577"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578"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79"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1048580"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6403805"/>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ltLang="zh-CN" smtClean="0"/>
              <a:t>Click to edit Master title style</a:t>
            </a:r>
            <a:endParaRPr lang="en-US" dirty="0"/>
          </a:p>
        </p:txBody>
      </p:sp>
      <p:sp>
        <p:nvSpPr>
          <p:cNvPr id="1048577"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578"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79"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1048580"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309777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ltLang="zh-CN" smtClean="0"/>
              <a:t>Click to edit Master title style</a:t>
            </a:r>
            <a:endParaRPr lang="en-US" dirty="0"/>
          </a:p>
        </p:txBody>
      </p:sp>
      <p:sp>
        <p:nvSpPr>
          <p:cNvPr id="1048577"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578"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79"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1048580"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9328232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ltLang="zh-CN" smtClean="0"/>
              <a:t>Click to edit Master title style</a:t>
            </a:r>
            <a:endParaRPr lang="en-US" dirty="0"/>
          </a:p>
        </p:txBody>
      </p:sp>
      <p:sp>
        <p:nvSpPr>
          <p:cNvPr id="1048577"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578"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79"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1048580"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3424023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ltLang="zh-CN" smtClean="0"/>
              <a:t>Click to edit Master title style</a:t>
            </a:r>
            <a:endParaRPr lang="en-US" dirty="0"/>
          </a:p>
        </p:txBody>
      </p:sp>
      <p:sp>
        <p:nvSpPr>
          <p:cNvPr id="1048577"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578"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79"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1048580"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2719196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ltLang="zh-CN" smtClean="0"/>
              <a:t>Click to edit Master title style</a:t>
            </a:r>
            <a:endParaRPr lang="en-US" dirty="0"/>
          </a:p>
        </p:txBody>
      </p:sp>
      <p:sp>
        <p:nvSpPr>
          <p:cNvPr id="1048577"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578"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79"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1048580"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3662893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ltLang="zh-CN" smtClean="0"/>
              <a:t>Click to edit Master title style</a:t>
            </a:r>
            <a:endParaRPr lang="en-US" dirty="0"/>
          </a:p>
        </p:txBody>
      </p:sp>
      <p:sp>
        <p:nvSpPr>
          <p:cNvPr id="1048577"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578"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79"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1048580"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1574027"/>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ltLang="zh-CN" smtClean="0"/>
              <a:t>Click to edit Master title style</a:t>
            </a:r>
            <a:endParaRPr lang="en-US" dirty="0"/>
          </a:p>
        </p:txBody>
      </p:sp>
      <p:sp>
        <p:nvSpPr>
          <p:cNvPr id="1048577"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578"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79"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1048580"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9909383"/>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ltLang="zh-CN" smtClean="0"/>
              <a:t>Click to edit Master title style</a:t>
            </a:r>
            <a:endParaRPr lang="en-US" dirty="0"/>
          </a:p>
        </p:txBody>
      </p:sp>
      <p:sp>
        <p:nvSpPr>
          <p:cNvPr id="1048577"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578"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BC1078-46ED-40F9-8930-935BAD7C2B02}" type="datetimeFigureOut">
              <a:rPr lang="zh-CN" altLang="en-US" smtClean="0">
                <a:solidFill>
                  <a:prstClr val="black">
                    <a:tint val="75000"/>
                  </a:prstClr>
                </a:solidFill>
              </a:rPr>
              <a:pPr/>
              <a:t>2001/1/1</a:t>
            </a:fld>
            <a:endParaRPr lang="zh-CN" altLang="en-US">
              <a:solidFill>
                <a:prstClr val="black">
                  <a:tint val="75000"/>
                </a:prstClr>
              </a:solidFill>
            </a:endParaRPr>
          </a:p>
        </p:txBody>
      </p:sp>
      <p:sp>
        <p:nvSpPr>
          <p:cNvPr id="1048579"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1048580"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B52ADC-5BFA-4FBD-BEE2-16096B7F41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2350972"/>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6.xml"/></Relationships>
</file>

<file path=ppt/slides/_rels/slide7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56.xml"/></Relationships>
</file>

<file path=ppt/slides/_rels/slide7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56.xml"/></Relationships>
</file>

<file path=ppt/slides/_rels/slide7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56.xml"/></Relationships>
</file>

<file path=ppt/slides/_rels/slide7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56.xml"/></Relationships>
</file>

<file path=ppt/slides/_rels/slide7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56.xml"/></Relationships>
</file>

<file path=ppt/slides/_rels/slide7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56.xml"/></Relationships>
</file>

<file path=ppt/slides/_rels/slide7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5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tx1"/>
                </a:solidFill>
              </a:rPr>
              <a:t>WATER, pH AND BUFFERS</a:t>
            </a:r>
            <a:endParaRPr lang="ur-PK" dirty="0">
              <a:solidFill>
                <a:schemeClr val="tx1"/>
              </a:solidFill>
            </a:endParaRPr>
          </a:p>
        </p:txBody>
      </p:sp>
      <p:sp>
        <p:nvSpPr>
          <p:cNvPr id="3" name="Subtitle 2"/>
          <p:cNvSpPr>
            <a:spLocks noGrp="1"/>
          </p:cNvSpPr>
          <p:nvPr>
            <p:ph type="subTitle" idx="1"/>
          </p:nvPr>
        </p:nvSpPr>
        <p:spPr>
          <a:xfrm>
            <a:off x="0" y="4512622"/>
            <a:ext cx="6578930" cy="1508167"/>
          </a:xfrm>
        </p:spPr>
        <p:txBody>
          <a:bodyPr/>
          <a:lstStyle/>
          <a:p>
            <a:endParaRPr lang="en-US" dirty="0" smtClean="0"/>
          </a:p>
          <a:p>
            <a:r>
              <a:rPr lang="en-US" dirty="0" smtClean="0"/>
              <a:t>Dr. SIDRA TUL MUNTAHA</a:t>
            </a:r>
            <a:endParaRPr lang="ur-PK" dirty="0"/>
          </a:p>
        </p:txBody>
      </p:sp>
    </p:spTree>
    <p:extLst>
      <p:ext uri="{BB962C8B-B14F-4D97-AF65-F5344CB8AC3E}">
        <p14:creationId xmlns:p14="http://schemas.microsoft.com/office/powerpoint/2010/main" val="37005955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6" name="Title 1"/>
          <p:cNvSpPr>
            <a:spLocks noGrp="1"/>
          </p:cNvSpPr>
          <p:nvPr>
            <p:ph type="ctrTitle"/>
          </p:nvPr>
        </p:nvSpPr>
        <p:spPr>
          <a:xfrm>
            <a:off x="1504816" y="306948"/>
            <a:ext cx="5984294" cy="2387600"/>
          </a:xfrm>
        </p:spPr>
        <p:txBody>
          <a:bodyPr/>
          <a:lstStyle/>
          <a:p>
            <a:r>
              <a:rPr lang="en-US" altLang="zh-CN" dirty="0"/>
              <a:t>Ionization of water </a:t>
            </a:r>
          </a:p>
        </p:txBody>
      </p:sp>
      <p:sp>
        <p:nvSpPr>
          <p:cNvPr id="1048587" name="Subtitle 2"/>
          <p:cNvSpPr>
            <a:spLocks noGrp="1"/>
          </p:cNvSpPr>
          <p:nvPr>
            <p:ph type="subTitle" idx="1"/>
          </p:nvPr>
        </p:nvSpPr>
        <p:spPr/>
        <p:txBody>
          <a:bodyPr/>
          <a:lstStyle/>
          <a:p>
            <a:endParaRPr lang="en-US" altLang="zh-CN"/>
          </a:p>
        </p:txBody>
      </p:sp>
      <p:pic>
        <p:nvPicPr>
          <p:cNvPr id="2097152" name="Picture 2097151"/>
          <p:cNvPicPr>
            <a:picLocks/>
          </p:cNvPicPr>
          <p:nvPr/>
        </p:nvPicPr>
        <p:blipFill>
          <a:blip r:embed="rId2"/>
          <a:stretch>
            <a:fillRect/>
          </a:stretch>
        </p:blipFill>
        <p:spPr>
          <a:xfrm>
            <a:off x="685799" y="3429000"/>
            <a:ext cx="7622329" cy="3155625"/>
          </a:xfrm>
          <a:prstGeom prst="rect">
            <a:avLst/>
          </a:prstGeom>
        </p:spPr>
      </p:pic>
    </p:spTree>
    <p:extLst>
      <p:ext uri="{BB962C8B-B14F-4D97-AF65-F5344CB8AC3E}">
        <p14:creationId xmlns:p14="http://schemas.microsoft.com/office/powerpoint/2010/main" val="29285346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3" name="Title 1048592"/>
          <p:cNvSpPr>
            <a:spLocks noGrp="1"/>
          </p:cNvSpPr>
          <p:nvPr>
            <p:ph type="title"/>
          </p:nvPr>
        </p:nvSpPr>
        <p:spPr/>
        <p:txBody>
          <a:bodyPr/>
          <a:lstStyle/>
          <a:p>
            <a:endParaRPr lang="en-GB"/>
          </a:p>
        </p:txBody>
      </p:sp>
      <p:sp>
        <p:nvSpPr>
          <p:cNvPr id="1048594" name="Content Placeholder 1048593"/>
          <p:cNvSpPr>
            <a:spLocks noGrp="1"/>
          </p:cNvSpPr>
          <p:nvPr>
            <p:ph idx="1"/>
          </p:nvPr>
        </p:nvSpPr>
        <p:spPr/>
        <p:txBody>
          <a:bodyPr/>
          <a:lstStyle/>
          <a:p>
            <a:endParaRPr lang="en-GB"/>
          </a:p>
        </p:txBody>
      </p:sp>
      <p:pic>
        <p:nvPicPr>
          <p:cNvPr id="2097153" name="Picture 2097152"/>
          <p:cNvPicPr>
            <a:picLocks/>
          </p:cNvPicPr>
          <p:nvPr/>
        </p:nvPicPr>
        <p:blipFill>
          <a:blip r:embed="rId2"/>
          <a:stretch>
            <a:fillRect/>
          </a:stretch>
        </p:blipFill>
        <p:spPr>
          <a:xfrm>
            <a:off x="1649557" y="1938180"/>
            <a:ext cx="5844886" cy="2981639"/>
          </a:xfrm>
          <a:prstGeom prst="rect">
            <a:avLst/>
          </a:prstGeom>
        </p:spPr>
      </p:pic>
    </p:spTree>
    <p:extLst>
      <p:ext uri="{BB962C8B-B14F-4D97-AF65-F5344CB8AC3E}">
        <p14:creationId xmlns:p14="http://schemas.microsoft.com/office/powerpoint/2010/main" val="5436028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4" name="Title 1048663"/>
          <p:cNvSpPr>
            <a:spLocks noGrp="1"/>
          </p:cNvSpPr>
          <p:nvPr>
            <p:ph type="title"/>
          </p:nvPr>
        </p:nvSpPr>
        <p:spPr/>
        <p:txBody>
          <a:bodyPr/>
          <a:lstStyle/>
          <a:p>
            <a:endParaRPr lang="x-none"/>
          </a:p>
        </p:txBody>
      </p:sp>
      <p:pic>
        <p:nvPicPr>
          <p:cNvPr id="2097163" name="Picture 2097162"/>
          <p:cNvPicPr>
            <a:picLocks/>
          </p:cNvPicPr>
          <p:nvPr/>
        </p:nvPicPr>
        <p:blipFill>
          <a:blip r:embed="rId2"/>
          <a:stretch>
            <a:fillRect/>
          </a:stretch>
        </p:blipFill>
        <p:spPr>
          <a:xfrm>
            <a:off x="0" y="78943"/>
            <a:ext cx="9144000" cy="6700113"/>
          </a:xfrm>
          <a:prstGeom prst="rect">
            <a:avLst/>
          </a:prstGeom>
        </p:spPr>
      </p:pic>
    </p:spTree>
    <p:extLst>
      <p:ext uri="{BB962C8B-B14F-4D97-AF65-F5344CB8AC3E}">
        <p14:creationId xmlns:p14="http://schemas.microsoft.com/office/powerpoint/2010/main" val="29606776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5" name="Title 1048594"/>
          <p:cNvSpPr>
            <a:spLocks noGrp="1"/>
          </p:cNvSpPr>
          <p:nvPr>
            <p:ph type="title"/>
          </p:nvPr>
        </p:nvSpPr>
        <p:spPr/>
        <p:txBody>
          <a:bodyPr/>
          <a:lstStyle/>
          <a:p>
            <a:endParaRPr lang="en-GB"/>
          </a:p>
        </p:txBody>
      </p:sp>
      <p:sp>
        <p:nvSpPr>
          <p:cNvPr id="1048596" name="Content Placeholder 1048595"/>
          <p:cNvSpPr>
            <a:spLocks noGrp="1"/>
          </p:cNvSpPr>
          <p:nvPr>
            <p:ph idx="1"/>
          </p:nvPr>
        </p:nvSpPr>
        <p:spPr/>
        <p:txBody>
          <a:bodyPr/>
          <a:lstStyle/>
          <a:p>
            <a:endParaRPr lang="en-GB"/>
          </a:p>
        </p:txBody>
      </p:sp>
      <p:pic>
        <p:nvPicPr>
          <p:cNvPr id="2097154" name="Picture 2097153"/>
          <p:cNvPicPr>
            <a:picLocks/>
          </p:cNvPicPr>
          <p:nvPr/>
        </p:nvPicPr>
        <p:blipFill>
          <a:blip r:embed="rId2"/>
          <a:stretch>
            <a:fillRect/>
          </a:stretch>
        </p:blipFill>
        <p:spPr>
          <a:xfrm>
            <a:off x="0" y="79682"/>
            <a:ext cx="9144000" cy="6698636"/>
          </a:xfrm>
          <a:prstGeom prst="rect">
            <a:avLst/>
          </a:prstGeom>
        </p:spPr>
      </p:pic>
    </p:spTree>
    <p:extLst>
      <p:ext uri="{BB962C8B-B14F-4D97-AF65-F5344CB8AC3E}">
        <p14:creationId xmlns:p14="http://schemas.microsoft.com/office/powerpoint/2010/main" val="21702467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7" name="Title 1048596"/>
          <p:cNvSpPr>
            <a:spLocks noGrp="1"/>
          </p:cNvSpPr>
          <p:nvPr>
            <p:ph type="title"/>
          </p:nvPr>
        </p:nvSpPr>
        <p:spPr/>
        <p:txBody>
          <a:bodyPr/>
          <a:lstStyle/>
          <a:p>
            <a:endParaRPr lang="en-GB"/>
          </a:p>
        </p:txBody>
      </p:sp>
      <p:sp>
        <p:nvSpPr>
          <p:cNvPr id="1048598" name="Content Placeholder 1048597"/>
          <p:cNvSpPr>
            <a:spLocks noGrp="1"/>
          </p:cNvSpPr>
          <p:nvPr>
            <p:ph idx="1"/>
          </p:nvPr>
        </p:nvSpPr>
        <p:spPr/>
        <p:txBody>
          <a:bodyPr>
            <a:normAutofit/>
          </a:bodyPr>
          <a:lstStyle/>
          <a:p>
            <a:r>
              <a:rPr lang="en-GB"/>
              <a:t>The self-ionization of water (also autoionization of water, and autodissociation of water) is an ionization reaction in pure water or an aqueous solution, in which a water molecule, H2O, deprotonates (loses the nucleus of one of its hydrogen atoms) to become a hydroxide ion, OH−. </a:t>
            </a:r>
          </a:p>
          <a:p>
            <a:r>
              <a:rPr lang="en-GB"/>
              <a:t>The hydrogen nucleus, H+, immediately protonates another water molecule to form hydronium, H3O+.</a:t>
            </a:r>
          </a:p>
        </p:txBody>
      </p:sp>
    </p:spTree>
    <p:extLst>
      <p:ext uri="{BB962C8B-B14F-4D97-AF65-F5344CB8AC3E}">
        <p14:creationId xmlns:p14="http://schemas.microsoft.com/office/powerpoint/2010/main" val="194008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9" name="Title 1048598"/>
          <p:cNvSpPr>
            <a:spLocks noGrp="1"/>
          </p:cNvSpPr>
          <p:nvPr>
            <p:ph type="title"/>
          </p:nvPr>
        </p:nvSpPr>
        <p:spPr/>
        <p:txBody>
          <a:bodyPr/>
          <a:lstStyle/>
          <a:p>
            <a:endParaRPr lang="en-GB"/>
          </a:p>
        </p:txBody>
      </p:sp>
      <p:sp>
        <p:nvSpPr>
          <p:cNvPr id="1048600" name="Content Placeholder 1048599"/>
          <p:cNvSpPr>
            <a:spLocks noGrp="1"/>
          </p:cNvSpPr>
          <p:nvPr>
            <p:ph idx="1"/>
          </p:nvPr>
        </p:nvSpPr>
        <p:spPr>
          <a:xfrm>
            <a:off x="446808" y="1690689"/>
            <a:ext cx="7886700" cy="4351338"/>
          </a:xfrm>
        </p:spPr>
        <p:txBody>
          <a:bodyPr/>
          <a:lstStyle/>
          <a:p>
            <a:pPr marL="0" indent="0">
              <a:buNone/>
            </a:pPr>
            <a:r>
              <a:rPr lang="en-GB" dirty="0"/>
              <a:t> </a:t>
            </a:r>
          </a:p>
          <a:p>
            <a:endParaRPr lang="en-GB" dirty="0"/>
          </a:p>
          <a:p>
            <a:r>
              <a:rPr lang="en-GB" dirty="0"/>
              <a:t>It is an example of </a:t>
            </a:r>
            <a:r>
              <a:rPr lang="en-GB" dirty="0" err="1"/>
              <a:t>autoprotolysis</a:t>
            </a:r>
            <a:r>
              <a:rPr lang="en-GB" dirty="0"/>
              <a:t>, and exemplifies the amphoteric nature of water.</a:t>
            </a:r>
          </a:p>
        </p:txBody>
      </p:sp>
    </p:spTree>
    <p:extLst>
      <p:ext uri="{BB962C8B-B14F-4D97-AF65-F5344CB8AC3E}">
        <p14:creationId xmlns:p14="http://schemas.microsoft.com/office/powerpoint/2010/main" val="41245474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1" name="Title 1048600"/>
          <p:cNvSpPr>
            <a:spLocks noGrp="1"/>
          </p:cNvSpPr>
          <p:nvPr>
            <p:ph type="title"/>
          </p:nvPr>
        </p:nvSpPr>
        <p:spPr/>
        <p:txBody>
          <a:bodyPr/>
          <a:lstStyle/>
          <a:p>
            <a:endParaRPr lang="en-GB"/>
          </a:p>
        </p:txBody>
      </p:sp>
      <p:sp>
        <p:nvSpPr>
          <p:cNvPr id="1048602" name="Content Placeholder 1048601"/>
          <p:cNvSpPr>
            <a:spLocks noGrp="1"/>
          </p:cNvSpPr>
          <p:nvPr>
            <p:ph idx="1"/>
          </p:nvPr>
        </p:nvSpPr>
        <p:spPr/>
        <p:txBody>
          <a:bodyPr/>
          <a:lstStyle/>
          <a:p>
            <a:endParaRPr lang="en-GB"/>
          </a:p>
        </p:txBody>
      </p:sp>
      <p:pic>
        <p:nvPicPr>
          <p:cNvPr id="2097155" name="Picture 2097154"/>
          <p:cNvPicPr>
            <a:picLocks/>
          </p:cNvPicPr>
          <p:nvPr/>
        </p:nvPicPr>
        <p:blipFill>
          <a:blip r:embed="rId2"/>
          <a:stretch>
            <a:fillRect/>
          </a:stretch>
        </p:blipFill>
        <p:spPr>
          <a:xfrm>
            <a:off x="831271" y="2277277"/>
            <a:ext cx="7221682" cy="2385311"/>
          </a:xfrm>
          <a:prstGeom prst="rect">
            <a:avLst/>
          </a:prstGeom>
        </p:spPr>
      </p:pic>
    </p:spTree>
    <p:extLst>
      <p:ext uri="{BB962C8B-B14F-4D97-AF65-F5344CB8AC3E}">
        <p14:creationId xmlns:p14="http://schemas.microsoft.com/office/powerpoint/2010/main" val="30996692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3" name="Title 1048602"/>
          <p:cNvSpPr>
            <a:spLocks noGrp="1"/>
          </p:cNvSpPr>
          <p:nvPr>
            <p:ph type="title"/>
          </p:nvPr>
        </p:nvSpPr>
        <p:spPr/>
        <p:txBody>
          <a:bodyPr/>
          <a:lstStyle/>
          <a:p>
            <a:endParaRPr lang="en-GB"/>
          </a:p>
        </p:txBody>
      </p:sp>
      <p:sp>
        <p:nvSpPr>
          <p:cNvPr id="1048604" name="Content Placeholder 1048603"/>
          <p:cNvSpPr>
            <a:spLocks noGrp="1"/>
          </p:cNvSpPr>
          <p:nvPr>
            <p:ph idx="1"/>
          </p:nvPr>
        </p:nvSpPr>
        <p:spPr/>
        <p:txBody>
          <a:bodyPr/>
          <a:lstStyle/>
          <a:p>
            <a:r>
              <a:rPr lang="en-GB"/>
              <a:t>Although neutral water has a tendency to ionize</a:t>
            </a:r>
          </a:p>
          <a:p>
            <a:pPr marL="0" indent="0">
              <a:buNone/>
            </a:pPr>
            <a:r>
              <a:rPr lang="en-US" altLang="en-GB"/>
              <a:t>                      </a:t>
            </a:r>
            <a:r>
              <a:rPr lang="en-GB"/>
              <a:t>H2O &lt;-&gt; H+ + OH-</a:t>
            </a:r>
          </a:p>
          <a:p>
            <a:r>
              <a:rPr lang="en-GB"/>
              <a:t> The free proton is associated with a water molecule to form the hydronium ion</a:t>
            </a:r>
            <a:r>
              <a:rPr lang="en-US" altLang="en-GB"/>
              <a:t> </a:t>
            </a:r>
            <a:r>
              <a:rPr lang="en-GB"/>
              <a:t>H3O+</a:t>
            </a:r>
          </a:p>
          <a:p>
            <a:r>
              <a:rPr lang="en-GB"/>
              <a:t>High ionic mobility due to proton jumping</a:t>
            </a:r>
          </a:p>
          <a:p>
            <a:endParaRPr lang="en-GB"/>
          </a:p>
        </p:txBody>
      </p:sp>
    </p:spTree>
    <p:extLst>
      <p:ext uri="{BB962C8B-B14F-4D97-AF65-F5344CB8AC3E}">
        <p14:creationId xmlns:p14="http://schemas.microsoft.com/office/powerpoint/2010/main" val="20499454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5" name="Title 1048604"/>
          <p:cNvSpPr>
            <a:spLocks noGrp="1"/>
          </p:cNvSpPr>
          <p:nvPr>
            <p:ph type="title"/>
          </p:nvPr>
        </p:nvSpPr>
        <p:spPr>
          <a:xfrm>
            <a:off x="248524" y="207067"/>
            <a:ext cx="7886700" cy="1325563"/>
          </a:xfrm>
        </p:spPr>
        <p:txBody>
          <a:bodyPr/>
          <a:lstStyle/>
          <a:p>
            <a:r>
              <a:rPr lang="en-US" altLang="en-GB" dirty="0"/>
              <a:t>     </a:t>
            </a:r>
            <a:r>
              <a:rPr lang="en-US" altLang="en-GB" dirty="0" smtClean="0"/>
              <a:t>     </a:t>
            </a:r>
            <a:r>
              <a:rPr lang="en-GB" dirty="0" smtClean="0"/>
              <a:t>Equilibrium </a:t>
            </a:r>
            <a:r>
              <a:rPr lang="en-GB" dirty="0"/>
              <a:t>expression</a:t>
            </a:r>
            <a:br>
              <a:rPr lang="en-GB" dirty="0"/>
            </a:br>
            <a:endParaRPr lang="en-GB" dirty="0"/>
          </a:p>
        </p:txBody>
      </p:sp>
      <p:sp>
        <p:nvSpPr>
          <p:cNvPr id="1048606" name="Content Placeholder 1048605"/>
          <p:cNvSpPr>
            <a:spLocks noGrp="1"/>
          </p:cNvSpPr>
          <p:nvPr>
            <p:ph idx="1"/>
          </p:nvPr>
        </p:nvSpPr>
        <p:spPr/>
        <p:txBody>
          <a:bodyPr/>
          <a:lstStyle/>
          <a:p>
            <a:pPr marL="0" indent="0">
              <a:buNone/>
            </a:pPr>
            <a:r>
              <a:rPr lang="en-GB" dirty="0"/>
              <a:t>Described by:</a:t>
            </a:r>
          </a:p>
          <a:p>
            <a:pPr marL="0" indent="0">
              <a:buNone/>
            </a:pPr>
            <a:r>
              <a:rPr lang="en-GB" dirty="0"/>
              <a:t>		</a:t>
            </a:r>
            <a:r>
              <a:rPr lang="en-GB" dirty="0" smtClean="0"/>
              <a:t>K </a:t>
            </a:r>
            <a:r>
              <a:rPr lang="en-GB" dirty="0"/>
              <a:t>= </a:t>
            </a:r>
            <a:r>
              <a:rPr lang="en-GB" u="sng" dirty="0"/>
              <a:t>[H+][OH-]</a:t>
            </a:r>
          </a:p>
          <a:p>
            <a:pPr marL="0" indent="0">
              <a:buNone/>
            </a:pPr>
            <a:r>
              <a:rPr lang="en-GB" dirty="0"/>
              <a:t>		</a:t>
            </a:r>
            <a:r>
              <a:rPr lang="en-GB" dirty="0" smtClean="0"/>
              <a:t>         [</a:t>
            </a:r>
            <a:r>
              <a:rPr lang="en-GB" dirty="0"/>
              <a:t>H2O]</a:t>
            </a:r>
          </a:p>
          <a:p>
            <a:pPr marL="0" indent="0">
              <a:buNone/>
            </a:pPr>
            <a:r>
              <a:rPr lang="en-GB" dirty="0"/>
              <a:t>Where K is the dissociation constant</a:t>
            </a:r>
          </a:p>
          <a:p>
            <a:pPr marL="0" indent="0">
              <a:buNone/>
            </a:pPr>
            <a:r>
              <a:rPr lang="en-GB" dirty="0"/>
              <a:t>Considering [H2O] constant yields</a:t>
            </a:r>
          </a:p>
          <a:p>
            <a:pPr marL="0" indent="0">
              <a:buNone/>
            </a:pPr>
            <a:r>
              <a:rPr lang="en-GB" dirty="0"/>
              <a:t>		</a:t>
            </a:r>
            <a:r>
              <a:rPr lang="en-GB" dirty="0" smtClean="0"/>
              <a:t>Kw </a:t>
            </a:r>
            <a:r>
              <a:rPr lang="en-GB" dirty="0"/>
              <a:t>= [H+][OH-]</a:t>
            </a:r>
          </a:p>
          <a:p>
            <a:pPr marL="0" indent="0">
              <a:buNone/>
            </a:pPr>
            <a:endParaRPr lang="en-GB" dirty="0"/>
          </a:p>
        </p:txBody>
      </p:sp>
    </p:spTree>
    <p:extLst>
      <p:ext uri="{BB962C8B-B14F-4D97-AF65-F5344CB8AC3E}">
        <p14:creationId xmlns:p14="http://schemas.microsoft.com/office/powerpoint/2010/main" val="29564468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7" name="Title 1048606"/>
          <p:cNvSpPr>
            <a:spLocks noGrp="1"/>
          </p:cNvSpPr>
          <p:nvPr>
            <p:ph type="title"/>
          </p:nvPr>
        </p:nvSpPr>
        <p:spPr/>
        <p:txBody>
          <a:bodyPr/>
          <a:lstStyle/>
          <a:p>
            <a:endParaRPr lang="en-GB"/>
          </a:p>
        </p:txBody>
      </p:sp>
      <mc:AlternateContent xmlns:mc="http://schemas.openxmlformats.org/markup-compatibility/2006" xmlns:a14="http://schemas.microsoft.com/office/drawing/2010/main">
        <mc:Choice Requires="a14">
          <p:sp>
            <p:nvSpPr>
              <p:cNvPr id="1048608" name="Content Placeholder 1048607"/>
              <p:cNvSpPr>
                <a:spLocks noGrp="1"/>
              </p:cNvSpPr>
              <p:nvPr>
                <p:ph idx="1"/>
              </p:nvPr>
            </p:nvSpPr>
            <p:spPr/>
            <p:txBody>
              <a:bodyPr/>
              <a:lstStyle/>
              <a:p>
                <a:r>
                  <a:rPr lang="en-GB" dirty="0" smtClean="0"/>
                  <a:t>			Kw </a:t>
                </a:r>
                <a:r>
                  <a:rPr lang="en-GB" dirty="0"/>
                  <a:t>= [H+][OH-]</a:t>
                </a:r>
              </a:p>
              <a:p>
                <a:r>
                  <a:rPr lang="en-GB" dirty="0"/>
                  <a:t>Where Kw is the ionization constant of water</a:t>
                </a:r>
              </a:p>
              <a:p>
                <a:r>
                  <a:rPr lang="en-GB" dirty="0"/>
                  <a:t>For pure water ionization constant is </a:t>
                </a:r>
              </a:p>
              <a:p>
                <a:pPr marL="0" indent="0">
                  <a:buNone/>
                </a:pPr>
                <a:r>
                  <a:rPr lang="en-GB" dirty="0"/>
                  <a:t>	</a:t>
                </a:r>
                <a:r>
                  <a:rPr lang="en-GB" dirty="0" smtClean="0"/>
                  <a:t>	</a:t>
                </a:r>
                <a14:m>
                  <m:oMath xmlns:m="http://schemas.openxmlformats.org/officeDocument/2006/math">
                    <m:sSup>
                      <m:sSupPr>
                        <m:ctrlPr>
                          <a:rPr lang="en-GB" i="1" smtClean="0">
                            <a:latin typeface="Cambria Math"/>
                          </a:rPr>
                        </m:ctrlPr>
                      </m:sSupPr>
                      <m:e>
                        <m:r>
                          <a:rPr lang="en-US" b="0" i="1" smtClean="0">
                            <a:latin typeface="Cambria Math"/>
                          </a:rPr>
                          <m:t>10</m:t>
                        </m:r>
                      </m:e>
                      <m:sup>
                        <m:r>
                          <a:rPr lang="en-US" b="0" i="1" smtClean="0">
                            <a:latin typeface="Cambria Math"/>
                          </a:rPr>
                          <m:t>−</m:t>
                        </m:r>
                        <m:r>
                          <a:rPr lang="en-US" b="0" i="1" smtClean="0">
                            <a:latin typeface="Cambria Math"/>
                          </a:rPr>
                          <m:t>14</m:t>
                        </m:r>
                      </m:sup>
                    </m:sSup>
                  </m:oMath>
                </a14:m>
                <a:r>
                  <a:rPr lang="en-GB" dirty="0" smtClean="0"/>
                  <a:t> M </a:t>
                </a:r>
                <a:r>
                  <a:rPr lang="en-GB" dirty="0"/>
                  <a:t>at </a:t>
                </a:r>
                <a:r>
                  <a:rPr lang="en-GB" dirty="0" smtClean="0"/>
                  <a:t>25ºC</a:t>
                </a:r>
                <a:endParaRPr lang="en-GB" dirty="0"/>
              </a:p>
              <a:p>
                <a:r>
                  <a:rPr lang="en-GB" dirty="0"/>
                  <a:t>For pure water </a:t>
                </a:r>
              </a:p>
              <a:p>
                <a:r>
                  <a:rPr lang="en-GB" dirty="0"/>
                  <a:t>		</a:t>
                </a:r>
                <a:r>
                  <a:rPr lang="en-GB" dirty="0" smtClean="0"/>
                  <a:t>[</a:t>
                </a:r>
                <a:r>
                  <a:rPr lang="en-GB" dirty="0"/>
                  <a:t>H+] = [OH-] = (Kw)1/2 = </a:t>
                </a:r>
                <a14:m>
                  <m:oMath xmlns:m="http://schemas.openxmlformats.org/officeDocument/2006/math">
                    <m:sSup>
                      <m:sSupPr>
                        <m:ctrlPr>
                          <a:rPr lang="en-GB" i="1">
                            <a:latin typeface="Cambria Math"/>
                          </a:rPr>
                        </m:ctrlPr>
                      </m:sSupPr>
                      <m:e>
                        <m:r>
                          <a:rPr lang="en-US" i="1">
                            <a:latin typeface="Cambria Math"/>
                          </a:rPr>
                          <m:t>10</m:t>
                        </m:r>
                      </m:e>
                      <m:sup>
                        <m:r>
                          <a:rPr lang="en-US" i="1">
                            <a:latin typeface="Cambria Math"/>
                          </a:rPr>
                          <m:t>−</m:t>
                        </m:r>
                        <m:r>
                          <a:rPr lang="en-US" b="0" i="1" smtClean="0">
                            <a:latin typeface="Cambria Math"/>
                          </a:rPr>
                          <m:t>7</m:t>
                        </m:r>
                      </m:sup>
                    </m:sSup>
                  </m:oMath>
                </a14:m>
                <a:r>
                  <a:rPr lang="en-GB" dirty="0" smtClean="0"/>
                  <a:t> </a:t>
                </a:r>
                <a:r>
                  <a:rPr lang="en-GB" dirty="0"/>
                  <a:t>M</a:t>
                </a:r>
              </a:p>
              <a:p>
                <a:endParaRPr lang="en-GB" dirty="0"/>
              </a:p>
            </p:txBody>
          </p:sp>
        </mc:Choice>
        <mc:Fallback xmlns="">
          <p:sp>
            <p:nvSpPr>
              <p:cNvPr id="1048608" name="Content Placeholder 1048607"/>
              <p:cNvSpPr>
                <a:spLocks noGrp="1" noRot="1" noChangeAspect="1" noMove="1" noResize="1" noEditPoints="1" noAdjustHandles="1" noChangeArrowheads="1" noChangeShapeType="1" noTextEdit="1"/>
              </p:cNvSpPr>
              <p:nvPr>
                <p:ph idx="1"/>
              </p:nvPr>
            </p:nvSpPr>
            <p:spPr>
              <a:blipFill rotWithShape="1">
                <a:blip r:embed="rId2"/>
                <a:stretch>
                  <a:fillRect l="-1314" t="-2241"/>
                </a:stretch>
              </a:blipFill>
            </p:spPr>
            <p:txBody>
              <a:bodyPr/>
              <a:lstStyle/>
              <a:p>
                <a:r>
                  <a:rPr lang="ur-PK">
                    <a:noFill/>
                  </a:rPr>
                  <a:t> </a:t>
                </a:r>
              </a:p>
            </p:txBody>
          </p:sp>
        </mc:Fallback>
      </mc:AlternateContent>
    </p:spTree>
    <p:extLst>
      <p:ext uri="{BB962C8B-B14F-4D97-AF65-F5344CB8AC3E}">
        <p14:creationId xmlns:p14="http://schemas.microsoft.com/office/powerpoint/2010/main" val="25504325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2" name="Picture 2097151"/>
          <p:cNvPicPr>
            <a:picLocks/>
          </p:cNvPicPr>
          <p:nvPr/>
        </p:nvPicPr>
        <p:blipFill>
          <a:blip r:embed="rId2"/>
          <a:stretch>
            <a:fillRect/>
          </a:stretch>
        </p:blipFill>
        <p:spPr>
          <a:xfrm>
            <a:off x="0" y="1843024"/>
            <a:ext cx="9144000" cy="3171952"/>
          </a:xfrm>
          <a:prstGeom prst="rect">
            <a:avLst/>
          </a:prstGeom>
        </p:spPr>
      </p:pic>
      <p:sp>
        <p:nvSpPr>
          <p:cNvPr id="2" name="Title 1"/>
          <p:cNvSpPr>
            <a:spLocks noGrp="1"/>
          </p:cNvSpPr>
          <p:nvPr>
            <p:ph type="title"/>
          </p:nvPr>
        </p:nvSpPr>
        <p:spPr/>
        <p:txBody>
          <a:bodyPr>
            <a:normAutofit fontScale="90000"/>
          </a:bodyPr>
          <a:lstStyle/>
          <a:p>
            <a:r>
              <a:rPr lang="en-US" dirty="0" smtClean="0"/>
              <a:t> </a:t>
            </a:r>
            <a:br>
              <a:rPr lang="en-US" dirty="0" smtClean="0"/>
            </a:br>
            <a:endParaRPr lang="ur-PK" dirty="0"/>
          </a:p>
        </p:txBody>
      </p:sp>
      <p:sp>
        <p:nvSpPr>
          <p:cNvPr id="3" name="Content Placeholder 2"/>
          <p:cNvSpPr>
            <a:spLocks noGrp="1"/>
          </p:cNvSpPr>
          <p:nvPr>
            <p:ph idx="1"/>
          </p:nvPr>
        </p:nvSpPr>
        <p:spPr/>
        <p:txBody>
          <a:bodyPr/>
          <a:lstStyle/>
          <a:p>
            <a:endParaRPr lang="ur-PK"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9" name="Title 1048608"/>
          <p:cNvSpPr>
            <a:spLocks noGrp="1"/>
          </p:cNvSpPr>
          <p:nvPr>
            <p:ph type="title"/>
          </p:nvPr>
        </p:nvSpPr>
        <p:spPr/>
        <p:txBody>
          <a:bodyPr/>
          <a:lstStyle/>
          <a:p>
            <a:endParaRPr lang="en-GB"/>
          </a:p>
        </p:txBody>
      </p:sp>
      <p:sp>
        <p:nvSpPr>
          <p:cNvPr id="1048610" name="Content Placeholder 1048609"/>
          <p:cNvSpPr>
            <a:spLocks noGrp="1"/>
          </p:cNvSpPr>
          <p:nvPr>
            <p:ph idx="1"/>
          </p:nvPr>
        </p:nvSpPr>
        <p:spPr/>
        <p:txBody>
          <a:bodyPr/>
          <a:lstStyle/>
          <a:p>
            <a:endParaRPr lang="en-GB"/>
          </a:p>
        </p:txBody>
      </p:sp>
      <p:pic>
        <p:nvPicPr>
          <p:cNvPr id="2097156" name="Picture 2097155"/>
          <p:cNvPicPr>
            <a:picLocks/>
          </p:cNvPicPr>
          <p:nvPr/>
        </p:nvPicPr>
        <p:blipFill>
          <a:blip r:embed="rId2"/>
          <a:stretch>
            <a:fillRect/>
          </a:stretch>
        </p:blipFill>
        <p:spPr>
          <a:xfrm>
            <a:off x="0" y="445669"/>
            <a:ext cx="9144000" cy="5966662"/>
          </a:xfrm>
          <a:prstGeom prst="rect">
            <a:avLst/>
          </a:prstGeom>
        </p:spPr>
      </p:pic>
    </p:spTree>
    <p:extLst>
      <p:ext uri="{BB962C8B-B14F-4D97-AF65-F5344CB8AC3E}">
        <p14:creationId xmlns:p14="http://schemas.microsoft.com/office/powerpoint/2010/main" val="15064009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1" name="Title 1048610"/>
          <p:cNvSpPr>
            <a:spLocks noGrp="1"/>
          </p:cNvSpPr>
          <p:nvPr>
            <p:ph type="title"/>
          </p:nvPr>
        </p:nvSpPr>
        <p:spPr/>
        <p:txBody>
          <a:bodyPr/>
          <a:lstStyle/>
          <a:p>
            <a:endParaRPr lang="en-GB"/>
          </a:p>
        </p:txBody>
      </p:sp>
      <p:sp>
        <p:nvSpPr>
          <p:cNvPr id="1048612" name="Content Placeholder 1048611"/>
          <p:cNvSpPr>
            <a:spLocks noGrp="1"/>
          </p:cNvSpPr>
          <p:nvPr>
            <p:ph idx="1"/>
          </p:nvPr>
        </p:nvSpPr>
        <p:spPr/>
        <p:txBody>
          <a:bodyPr/>
          <a:lstStyle/>
          <a:p>
            <a:endParaRPr lang="en-GB"/>
          </a:p>
        </p:txBody>
      </p:sp>
      <p:pic>
        <p:nvPicPr>
          <p:cNvPr id="2097157" name="Picture 2097156"/>
          <p:cNvPicPr>
            <a:picLocks/>
          </p:cNvPicPr>
          <p:nvPr/>
        </p:nvPicPr>
        <p:blipFill>
          <a:blip r:embed="rId2"/>
          <a:stretch>
            <a:fillRect/>
          </a:stretch>
        </p:blipFill>
        <p:spPr>
          <a:xfrm>
            <a:off x="0" y="637032"/>
            <a:ext cx="9144000" cy="5583936"/>
          </a:xfrm>
          <a:prstGeom prst="rect">
            <a:avLst/>
          </a:prstGeom>
        </p:spPr>
      </p:pic>
    </p:spTree>
    <p:extLst>
      <p:ext uri="{BB962C8B-B14F-4D97-AF65-F5344CB8AC3E}">
        <p14:creationId xmlns:p14="http://schemas.microsoft.com/office/powerpoint/2010/main" val="23295748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3" name="Title 1048612"/>
          <p:cNvSpPr>
            <a:spLocks noGrp="1"/>
          </p:cNvSpPr>
          <p:nvPr>
            <p:ph type="title"/>
          </p:nvPr>
        </p:nvSpPr>
        <p:spPr/>
        <p:txBody>
          <a:bodyPr/>
          <a:lstStyle/>
          <a:p>
            <a:endParaRPr lang="en-GB"/>
          </a:p>
        </p:txBody>
      </p:sp>
      <p:sp>
        <p:nvSpPr>
          <p:cNvPr id="1048614" name="Content Placeholder 1048613"/>
          <p:cNvSpPr>
            <a:spLocks noGrp="1"/>
          </p:cNvSpPr>
          <p:nvPr>
            <p:ph idx="1"/>
          </p:nvPr>
        </p:nvSpPr>
        <p:spPr/>
        <p:txBody>
          <a:bodyPr/>
          <a:lstStyle/>
          <a:p>
            <a:r>
              <a:rPr lang="en-GB" dirty="0" smtClean="0"/>
              <a:t>For </a:t>
            </a:r>
            <a:r>
              <a:rPr lang="en-GB" dirty="0"/>
              <a:t>pure water (neutral)</a:t>
            </a:r>
          </a:p>
          <a:p>
            <a:pPr marL="0" indent="0">
              <a:buNone/>
            </a:pPr>
            <a:r>
              <a:rPr lang="en-GB" dirty="0"/>
              <a:t>	</a:t>
            </a:r>
            <a:r>
              <a:rPr lang="en-GB" dirty="0" smtClean="0"/>
              <a:t>[</a:t>
            </a:r>
            <a:r>
              <a:rPr lang="en-GB" dirty="0"/>
              <a:t>H+] = [OH-] = (Kw)1/2 </a:t>
            </a:r>
            <a:r>
              <a:rPr lang="en-GB" dirty="0" smtClean="0"/>
              <a:t>=10ˉ⁷M</a:t>
            </a:r>
            <a:endParaRPr lang="en-GB" dirty="0"/>
          </a:p>
          <a:p>
            <a:pPr marL="0" indent="0">
              <a:buNone/>
            </a:pPr>
            <a:r>
              <a:rPr lang="en-GB" dirty="0"/>
              <a:t>Acidic if [H+] &gt; 10ˉ⁷ M</a:t>
            </a:r>
          </a:p>
          <a:p>
            <a:pPr marL="0" indent="0">
              <a:buNone/>
            </a:pPr>
            <a:r>
              <a:rPr lang="en-GB" dirty="0"/>
              <a:t>Basic if [H+] &lt; 10ˉ⁷ M</a:t>
            </a:r>
          </a:p>
          <a:p>
            <a:pPr marL="0" indent="0">
              <a:buNone/>
            </a:pPr>
            <a:endParaRPr lang="en-GB" dirty="0"/>
          </a:p>
        </p:txBody>
      </p:sp>
    </p:spTree>
    <p:extLst>
      <p:ext uri="{BB962C8B-B14F-4D97-AF65-F5344CB8AC3E}">
        <p14:creationId xmlns:p14="http://schemas.microsoft.com/office/powerpoint/2010/main" val="34919687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9" name="Title 1048658"/>
          <p:cNvSpPr>
            <a:spLocks noGrp="1"/>
          </p:cNvSpPr>
          <p:nvPr>
            <p:ph type="title"/>
          </p:nvPr>
        </p:nvSpPr>
        <p:spPr/>
        <p:txBody>
          <a:bodyPr/>
          <a:lstStyle/>
          <a:p>
            <a:endParaRPr lang="x-none"/>
          </a:p>
        </p:txBody>
      </p:sp>
      <p:pic>
        <p:nvPicPr>
          <p:cNvPr id="2097158" name="Picture 2097157"/>
          <p:cNvPicPr>
            <a:picLocks/>
          </p:cNvPicPr>
          <p:nvPr/>
        </p:nvPicPr>
        <p:blipFill>
          <a:blip r:embed="rId2"/>
          <a:stretch>
            <a:fillRect/>
          </a:stretch>
        </p:blipFill>
        <p:spPr>
          <a:xfrm>
            <a:off x="0" y="231604"/>
            <a:ext cx="9144000" cy="6394791"/>
          </a:xfrm>
          <a:prstGeom prst="rect">
            <a:avLst/>
          </a:prstGeom>
        </p:spPr>
      </p:pic>
    </p:spTree>
    <p:extLst>
      <p:ext uri="{BB962C8B-B14F-4D97-AF65-F5344CB8AC3E}">
        <p14:creationId xmlns:p14="http://schemas.microsoft.com/office/powerpoint/2010/main" val="35332318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0" name="Title 1048659"/>
          <p:cNvSpPr>
            <a:spLocks noGrp="1"/>
          </p:cNvSpPr>
          <p:nvPr>
            <p:ph type="title"/>
          </p:nvPr>
        </p:nvSpPr>
        <p:spPr/>
        <p:txBody>
          <a:bodyPr/>
          <a:lstStyle/>
          <a:p>
            <a:endParaRPr lang="x-none"/>
          </a:p>
        </p:txBody>
      </p:sp>
      <p:pic>
        <p:nvPicPr>
          <p:cNvPr id="2097159" name="Picture 2097158"/>
          <p:cNvPicPr>
            <a:picLocks/>
          </p:cNvPicPr>
          <p:nvPr/>
        </p:nvPicPr>
        <p:blipFill>
          <a:blip r:embed="rId2"/>
          <a:stretch>
            <a:fillRect/>
          </a:stretch>
        </p:blipFill>
        <p:spPr>
          <a:xfrm>
            <a:off x="2169" y="0"/>
            <a:ext cx="9139661" cy="6858000"/>
          </a:xfrm>
          <a:prstGeom prst="rect">
            <a:avLst/>
          </a:prstGeom>
        </p:spPr>
      </p:pic>
    </p:spTree>
    <p:extLst>
      <p:ext uri="{BB962C8B-B14F-4D97-AF65-F5344CB8AC3E}">
        <p14:creationId xmlns:p14="http://schemas.microsoft.com/office/powerpoint/2010/main" val="35648913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1" name="Title 1048660"/>
          <p:cNvSpPr>
            <a:spLocks noGrp="1"/>
          </p:cNvSpPr>
          <p:nvPr>
            <p:ph type="title"/>
          </p:nvPr>
        </p:nvSpPr>
        <p:spPr/>
        <p:txBody>
          <a:bodyPr/>
          <a:lstStyle/>
          <a:p>
            <a:endParaRPr lang="x-none"/>
          </a:p>
        </p:txBody>
      </p:sp>
      <p:pic>
        <p:nvPicPr>
          <p:cNvPr id="2097160" name="Picture 2097159"/>
          <p:cNvPicPr>
            <a:picLocks/>
          </p:cNvPicPr>
          <p:nvPr/>
        </p:nvPicPr>
        <p:blipFill>
          <a:blip r:embed="rId2"/>
          <a:stretch>
            <a:fillRect/>
          </a:stretch>
        </p:blipFill>
        <p:spPr>
          <a:xfrm>
            <a:off x="0" y="19575"/>
            <a:ext cx="9144000" cy="6818849"/>
          </a:xfrm>
          <a:prstGeom prst="rect">
            <a:avLst/>
          </a:prstGeom>
        </p:spPr>
      </p:pic>
    </p:spTree>
    <p:extLst>
      <p:ext uri="{BB962C8B-B14F-4D97-AF65-F5344CB8AC3E}">
        <p14:creationId xmlns:p14="http://schemas.microsoft.com/office/powerpoint/2010/main" val="36439326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2" name="Title 1048661"/>
          <p:cNvSpPr>
            <a:spLocks noGrp="1"/>
          </p:cNvSpPr>
          <p:nvPr>
            <p:ph type="title"/>
          </p:nvPr>
        </p:nvSpPr>
        <p:spPr/>
        <p:txBody>
          <a:bodyPr/>
          <a:lstStyle/>
          <a:p>
            <a:endParaRPr lang="x-none"/>
          </a:p>
        </p:txBody>
      </p:sp>
      <p:pic>
        <p:nvPicPr>
          <p:cNvPr id="2097161" name="Picture 2097160"/>
          <p:cNvPicPr>
            <a:picLocks/>
          </p:cNvPicPr>
          <p:nvPr/>
        </p:nvPicPr>
        <p:blipFill>
          <a:blip r:embed="rId2"/>
          <a:stretch>
            <a:fillRect/>
          </a:stretch>
        </p:blipFill>
        <p:spPr>
          <a:xfrm>
            <a:off x="0" y="252807"/>
            <a:ext cx="9144000" cy="6352386"/>
          </a:xfrm>
          <a:prstGeom prst="rect">
            <a:avLst/>
          </a:prstGeom>
        </p:spPr>
      </p:pic>
    </p:spTree>
    <p:extLst>
      <p:ext uri="{BB962C8B-B14F-4D97-AF65-F5344CB8AC3E}">
        <p14:creationId xmlns:p14="http://schemas.microsoft.com/office/powerpoint/2010/main" val="13471467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3" name="Title 1048662"/>
          <p:cNvSpPr>
            <a:spLocks noGrp="1"/>
          </p:cNvSpPr>
          <p:nvPr>
            <p:ph type="title"/>
          </p:nvPr>
        </p:nvSpPr>
        <p:spPr/>
        <p:txBody>
          <a:bodyPr/>
          <a:lstStyle/>
          <a:p>
            <a:endParaRPr lang="x-none"/>
          </a:p>
        </p:txBody>
      </p:sp>
      <p:pic>
        <p:nvPicPr>
          <p:cNvPr id="2097162" name="Picture 2097161"/>
          <p:cNvPicPr>
            <a:picLocks/>
          </p:cNvPicPr>
          <p:nvPr/>
        </p:nvPicPr>
        <p:blipFill>
          <a:blip r:embed="rId2"/>
          <a:stretch>
            <a:fillRect/>
          </a:stretch>
        </p:blipFill>
        <p:spPr>
          <a:xfrm>
            <a:off x="0" y="138311"/>
            <a:ext cx="9144000" cy="6581377"/>
          </a:xfrm>
          <a:prstGeom prst="rect">
            <a:avLst/>
          </a:prstGeom>
        </p:spPr>
      </p:pic>
    </p:spTree>
    <p:extLst>
      <p:ext uri="{BB962C8B-B14F-4D97-AF65-F5344CB8AC3E}">
        <p14:creationId xmlns:p14="http://schemas.microsoft.com/office/powerpoint/2010/main" val="19909562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5" name="Title 1048664"/>
          <p:cNvSpPr>
            <a:spLocks noGrp="1"/>
          </p:cNvSpPr>
          <p:nvPr>
            <p:ph type="title"/>
          </p:nvPr>
        </p:nvSpPr>
        <p:spPr/>
        <p:txBody>
          <a:bodyPr/>
          <a:lstStyle/>
          <a:p>
            <a:endParaRPr lang="x-none"/>
          </a:p>
        </p:txBody>
      </p:sp>
      <p:pic>
        <p:nvPicPr>
          <p:cNvPr id="2097164" name="Picture 2097163"/>
          <p:cNvPicPr>
            <a:picLocks/>
          </p:cNvPicPr>
          <p:nvPr/>
        </p:nvPicPr>
        <p:blipFill>
          <a:blip r:embed="rId2"/>
          <a:stretch>
            <a:fillRect/>
          </a:stretch>
        </p:blipFill>
        <p:spPr>
          <a:xfrm>
            <a:off x="0" y="100146"/>
            <a:ext cx="9144000" cy="6657707"/>
          </a:xfrm>
          <a:prstGeom prst="rect">
            <a:avLst/>
          </a:prstGeom>
        </p:spPr>
      </p:pic>
    </p:spTree>
    <p:extLst>
      <p:ext uri="{BB962C8B-B14F-4D97-AF65-F5344CB8AC3E}">
        <p14:creationId xmlns:p14="http://schemas.microsoft.com/office/powerpoint/2010/main" val="23874706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7" name="Title 1048666"/>
          <p:cNvSpPr>
            <a:spLocks noGrp="1"/>
          </p:cNvSpPr>
          <p:nvPr>
            <p:ph type="title"/>
          </p:nvPr>
        </p:nvSpPr>
        <p:spPr/>
        <p:txBody>
          <a:bodyPr/>
          <a:lstStyle/>
          <a:p>
            <a:endParaRPr lang="x-none"/>
          </a:p>
        </p:txBody>
      </p:sp>
      <p:pic>
        <p:nvPicPr>
          <p:cNvPr id="2097167" name="Picture 2097166"/>
          <p:cNvPicPr>
            <a:picLocks/>
          </p:cNvPicPr>
          <p:nvPr/>
        </p:nvPicPr>
        <p:blipFill>
          <a:blip r:embed="rId2"/>
          <a:stretch>
            <a:fillRect/>
          </a:stretch>
        </p:blipFill>
        <p:spPr>
          <a:xfrm>
            <a:off x="0" y="61981"/>
            <a:ext cx="9144000" cy="6734037"/>
          </a:xfrm>
          <a:prstGeom prst="rect">
            <a:avLst/>
          </a:prstGeom>
        </p:spPr>
      </p:pic>
    </p:spTree>
    <p:extLst>
      <p:ext uri="{BB962C8B-B14F-4D97-AF65-F5344CB8AC3E}">
        <p14:creationId xmlns:p14="http://schemas.microsoft.com/office/powerpoint/2010/main" val="17185249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7" name="Title 1048646"/>
          <p:cNvSpPr>
            <a:spLocks noGrp="1"/>
          </p:cNvSpPr>
          <p:nvPr>
            <p:ph type="title"/>
          </p:nvPr>
        </p:nvSpPr>
        <p:spPr/>
        <p:txBody>
          <a:bodyPr/>
          <a:lstStyle/>
          <a:p>
            <a:endParaRPr lang="x-none"/>
          </a:p>
        </p:txBody>
      </p:sp>
      <p:sp>
        <p:nvSpPr>
          <p:cNvPr id="1048648" name="Content Placeholder 1048647"/>
          <p:cNvSpPr>
            <a:spLocks noGrp="1"/>
          </p:cNvSpPr>
          <p:nvPr>
            <p:ph idx="1"/>
          </p:nvPr>
        </p:nvSpPr>
        <p:spPr/>
        <p:txBody>
          <a:bodyPr/>
          <a:lstStyle/>
          <a:p>
            <a:endParaRPr lang="x-none"/>
          </a:p>
        </p:txBody>
      </p:sp>
      <p:pic>
        <p:nvPicPr>
          <p:cNvPr id="2097152" name="Picture 2097151"/>
          <p:cNvPicPr>
            <a:picLocks/>
          </p:cNvPicPr>
          <p:nvPr/>
        </p:nvPicPr>
        <p:blipFill>
          <a:blip r:embed="rId2"/>
          <a:stretch>
            <a:fillRect/>
          </a:stretch>
        </p:blipFill>
        <p:spPr>
          <a:xfrm>
            <a:off x="7811" y="0"/>
            <a:ext cx="9128378" cy="6858000"/>
          </a:xfrm>
          <a:prstGeom prst="rect">
            <a:avLst/>
          </a:prstGeom>
        </p:spPr>
      </p:pic>
    </p:spTree>
    <p:extLst>
      <p:ext uri="{BB962C8B-B14F-4D97-AF65-F5344CB8AC3E}">
        <p14:creationId xmlns:p14="http://schemas.microsoft.com/office/powerpoint/2010/main" val="19705284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6" name="Title 1048665"/>
          <p:cNvSpPr>
            <a:spLocks noGrp="1"/>
          </p:cNvSpPr>
          <p:nvPr>
            <p:ph type="title"/>
          </p:nvPr>
        </p:nvSpPr>
        <p:spPr/>
        <p:txBody>
          <a:bodyPr/>
          <a:lstStyle/>
          <a:p>
            <a:endParaRPr lang="x-none"/>
          </a:p>
        </p:txBody>
      </p:sp>
      <p:pic>
        <p:nvPicPr>
          <p:cNvPr id="2097166" name="Picture 2097165"/>
          <p:cNvPicPr>
            <a:picLocks/>
          </p:cNvPicPr>
          <p:nvPr/>
        </p:nvPicPr>
        <p:blipFill>
          <a:blip r:embed="rId2"/>
          <a:stretch>
            <a:fillRect/>
          </a:stretch>
        </p:blipFill>
        <p:spPr>
          <a:xfrm>
            <a:off x="0" y="240085"/>
            <a:ext cx="9144000" cy="6377829"/>
          </a:xfrm>
          <a:prstGeom prst="rect">
            <a:avLst/>
          </a:prstGeom>
        </p:spPr>
      </p:pic>
    </p:spTree>
    <p:extLst>
      <p:ext uri="{BB962C8B-B14F-4D97-AF65-F5344CB8AC3E}">
        <p14:creationId xmlns:p14="http://schemas.microsoft.com/office/powerpoint/2010/main" val="5661859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9" name="Title 1048668"/>
          <p:cNvSpPr>
            <a:spLocks noGrp="1"/>
          </p:cNvSpPr>
          <p:nvPr>
            <p:ph type="title"/>
          </p:nvPr>
        </p:nvSpPr>
        <p:spPr/>
        <p:txBody>
          <a:bodyPr/>
          <a:lstStyle/>
          <a:p>
            <a:endParaRPr lang="x-none"/>
          </a:p>
        </p:txBody>
      </p:sp>
      <p:pic>
        <p:nvPicPr>
          <p:cNvPr id="2097169" name="Picture 2097168"/>
          <p:cNvPicPr>
            <a:picLocks/>
          </p:cNvPicPr>
          <p:nvPr/>
        </p:nvPicPr>
        <p:blipFill>
          <a:blip r:embed="rId2"/>
          <a:stretch>
            <a:fillRect/>
          </a:stretch>
        </p:blipFill>
        <p:spPr>
          <a:xfrm>
            <a:off x="0" y="90436"/>
            <a:ext cx="9144000" cy="6677127"/>
          </a:xfrm>
          <a:prstGeom prst="rect">
            <a:avLst/>
          </a:prstGeom>
        </p:spPr>
      </p:pic>
    </p:spTree>
    <p:extLst>
      <p:ext uri="{BB962C8B-B14F-4D97-AF65-F5344CB8AC3E}">
        <p14:creationId xmlns:p14="http://schemas.microsoft.com/office/powerpoint/2010/main" val="41632567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8" name="Title 1048667"/>
          <p:cNvSpPr>
            <a:spLocks noGrp="1"/>
          </p:cNvSpPr>
          <p:nvPr>
            <p:ph type="title"/>
          </p:nvPr>
        </p:nvSpPr>
        <p:spPr/>
        <p:txBody>
          <a:bodyPr/>
          <a:lstStyle/>
          <a:p>
            <a:endParaRPr lang="x-none"/>
          </a:p>
        </p:txBody>
      </p:sp>
      <p:pic>
        <p:nvPicPr>
          <p:cNvPr id="2097168" name="Picture 2097167"/>
          <p:cNvPicPr>
            <a:picLocks/>
          </p:cNvPicPr>
          <p:nvPr/>
        </p:nvPicPr>
        <p:blipFill>
          <a:blip r:embed="rId2"/>
          <a:stretch>
            <a:fillRect/>
          </a:stretch>
        </p:blipFill>
        <p:spPr>
          <a:xfrm>
            <a:off x="0" y="155273"/>
            <a:ext cx="9144000" cy="6547453"/>
          </a:xfrm>
          <a:prstGeom prst="rect">
            <a:avLst/>
          </a:prstGeom>
        </p:spPr>
      </p:pic>
    </p:spTree>
    <p:extLst>
      <p:ext uri="{BB962C8B-B14F-4D97-AF65-F5344CB8AC3E}">
        <p14:creationId xmlns:p14="http://schemas.microsoft.com/office/powerpoint/2010/main" val="13479552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0" name="Title 1048669"/>
          <p:cNvSpPr>
            <a:spLocks noGrp="1"/>
          </p:cNvSpPr>
          <p:nvPr>
            <p:ph type="title"/>
          </p:nvPr>
        </p:nvSpPr>
        <p:spPr/>
        <p:txBody>
          <a:bodyPr/>
          <a:lstStyle/>
          <a:p>
            <a:endParaRPr lang="x-none"/>
          </a:p>
        </p:txBody>
      </p:sp>
      <p:pic>
        <p:nvPicPr>
          <p:cNvPr id="2097170" name="Picture 2097169"/>
          <p:cNvPicPr>
            <a:picLocks/>
          </p:cNvPicPr>
          <p:nvPr/>
        </p:nvPicPr>
        <p:blipFill>
          <a:blip r:embed="rId2"/>
          <a:stretch>
            <a:fillRect/>
          </a:stretch>
        </p:blipFill>
        <p:spPr>
          <a:xfrm>
            <a:off x="0" y="74703"/>
            <a:ext cx="9144000" cy="6708593"/>
          </a:xfrm>
          <a:prstGeom prst="rect">
            <a:avLst/>
          </a:prstGeom>
        </p:spPr>
      </p:pic>
    </p:spTree>
    <p:extLst>
      <p:ext uri="{BB962C8B-B14F-4D97-AF65-F5344CB8AC3E}">
        <p14:creationId xmlns:p14="http://schemas.microsoft.com/office/powerpoint/2010/main" val="17697703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ur-PK"/>
          </a:p>
        </p:txBody>
      </p:sp>
      <p:sp>
        <p:nvSpPr>
          <p:cNvPr id="3" name="Content Placeholder 2"/>
          <p:cNvSpPr>
            <a:spLocks noGrp="1"/>
          </p:cNvSpPr>
          <p:nvPr>
            <p:ph idx="1"/>
          </p:nvPr>
        </p:nvSpPr>
        <p:spPr/>
        <p:txBody>
          <a:bodyPr/>
          <a:lstStyle/>
          <a:p>
            <a:endParaRPr lang="ur-PK"/>
          </a:p>
        </p:txBody>
      </p:sp>
    </p:spTree>
    <p:extLst>
      <p:ext uri="{BB962C8B-B14F-4D97-AF65-F5344CB8AC3E}">
        <p14:creationId xmlns:p14="http://schemas.microsoft.com/office/powerpoint/2010/main" val="21909627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2" name="Content Placeholder 1048591"/>
          <p:cNvSpPr>
            <a:spLocks noGrp="1"/>
          </p:cNvSpPr>
          <p:nvPr>
            <p:ph idx="1"/>
          </p:nvPr>
        </p:nvSpPr>
        <p:spPr/>
        <p:txBody>
          <a:bodyPr/>
          <a:lstStyle/>
          <a:p>
            <a:endParaRPr lang="x-none"/>
          </a:p>
        </p:txBody>
      </p:sp>
      <p:pic>
        <p:nvPicPr>
          <p:cNvPr id="2097153" name="Picture 2097152"/>
          <p:cNvPicPr>
            <a:picLocks/>
          </p:cNvPicPr>
          <p:nvPr/>
        </p:nvPicPr>
        <p:blipFill>
          <a:blip r:embed="rId2"/>
          <a:stretch>
            <a:fillRect/>
          </a:stretch>
        </p:blipFill>
        <p:spPr>
          <a:xfrm>
            <a:off x="0" y="388505"/>
            <a:ext cx="9144000" cy="6080989"/>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4" name="Picture 2097153"/>
          <p:cNvPicPr>
            <a:picLocks/>
          </p:cNvPicPr>
          <p:nvPr/>
        </p:nvPicPr>
        <p:blipFill>
          <a:blip r:embed="rId2"/>
          <a:stretch>
            <a:fillRect/>
          </a:stretch>
        </p:blipFill>
        <p:spPr>
          <a:xfrm>
            <a:off x="0" y="731992"/>
            <a:ext cx="9144000" cy="5394015"/>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5" name="Picture 2097154"/>
          <p:cNvPicPr>
            <a:picLocks/>
          </p:cNvPicPr>
          <p:nvPr/>
        </p:nvPicPr>
        <p:blipFill>
          <a:blip r:embed="rId2"/>
          <a:stretch>
            <a:fillRect/>
          </a:stretch>
        </p:blipFill>
        <p:spPr>
          <a:xfrm>
            <a:off x="0" y="689287"/>
            <a:ext cx="9144000" cy="5088693"/>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Title 1048601"/>
          <p:cNvSpPr>
            <a:spLocks noGrp="1"/>
          </p:cNvSpPr>
          <p:nvPr>
            <p:ph type="title"/>
          </p:nvPr>
        </p:nvSpPr>
        <p:spPr/>
        <p:txBody>
          <a:bodyPr/>
          <a:lstStyle/>
          <a:p>
            <a:endParaRPr lang="x-none"/>
          </a:p>
        </p:txBody>
      </p:sp>
      <p:pic>
        <p:nvPicPr>
          <p:cNvPr id="2097156" name="Picture 2097155"/>
          <p:cNvPicPr>
            <a:picLocks/>
          </p:cNvPicPr>
          <p:nvPr/>
        </p:nvPicPr>
        <p:blipFill>
          <a:blip r:embed="rId2"/>
          <a:stretch>
            <a:fillRect/>
          </a:stretch>
        </p:blipFill>
        <p:spPr>
          <a:xfrm>
            <a:off x="33168" y="12879"/>
            <a:ext cx="9077664" cy="68580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3" name="Title 1048602"/>
          <p:cNvSpPr>
            <a:spLocks noGrp="1"/>
          </p:cNvSpPr>
          <p:nvPr>
            <p:ph type="title"/>
          </p:nvPr>
        </p:nvSpPr>
        <p:spPr/>
        <p:txBody>
          <a:bodyPr/>
          <a:lstStyle/>
          <a:p>
            <a:endParaRPr lang="x-none"/>
          </a:p>
        </p:txBody>
      </p:sp>
      <p:pic>
        <p:nvPicPr>
          <p:cNvPr id="2097157" name="Picture 2097156"/>
          <p:cNvPicPr>
            <a:picLocks/>
          </p:cNvPicPr>
          <p:nvPr/>
        </p:nvPicPr>
        <p:blipFill>
          <a:blip r:embed="rId2"/>
          <a:stretch>
            <a:fillRect/>
          </a:stretch>
        </p:blipFill>
        <p:spPr>
          <a:xfrm>
            <a:off x="0" y="-164676"/>
            <a:ext cx="9122038" cy="6858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9" name="Title 1048648"/>
          <p:cNvSpPr>
            <a:spLocks noGrp="1"/>
          </p:cNvSpPr>
          <p:nvPr>
            <p:ph type="title"/>
          </p:nvPr>
        </p:nvSpPr>
        <p:spPr/>
        <p:txBody>
          <a:bodyPr/>
          <a:lstStyle/>
          <a:p>
            <a:endParaRPr lang="x-none"/>
          </a:p>
        </p:txBody>
      </p:sp>
      <p:sp>
        <p:nvSpPr>
          <p:cNvPr id="1048650" name="Content Placeholder 1048649"/>
          <p:cNvSpPr>
            <a:spLocks noGrp="1"/>
          </p:cNvSpPr>
          <p:nvPr>
            <p:ph idx="1"/>
          </p:nvPr>
        </p:nvSpPr>
        <p:spPr/>
        <p:txBody>
          <a:bodyPr/>
          <a:lstStyle/>
          <a:p>
            <a:r>
              <a:rPr lang="x-none"/>
              <a:t>It possesses a regular crystalline structure based on the molecular structure of water, which consists of a single oxygen atom covalently bonded to two hydrogen atoms: H-O-H. </a:t>
            </a:r>
          </a:p>
        </p:txBody>
      </p:sp>
    </p:spTree>
    <p:extLst>
      <p:ext uri="{BB962C8B-B14F-4D97-AF65-F5344CB8AC3E}">
        <p14:creationId xmlns:p14="http://schemas.microsoft.com/office/powerpoint/2010/main" val="37353434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4" name="Title 1048603"/>
          <p:cNvSpPr>
            <a:spLocks noGrp="1"/>
          </p:cNvSpPr>
          <p:nvPr>
            <p:ph type="title"/>
          </p:nvPr>
        </p:nvSpPr>
        <p:spPr/>
        <p:txBody>
          <a:bodyPr/>
          <a:lstStyle/>
          <a:p>
            <a:endParaRPr lang="x-none"/>
          </a:p>
        </p:txBody>
      </p:sp>
      <p:pic>
        <p:nvPicPr>
          <p:cNvPr id="2097158" name="Picture 2097157"/>
          <p:cNvPicPr>
            <a:picLocks/>
          </p:cNvPicPr>
          <p:nvPr/>
        </p:nvPicPr>
        <p:blipFill>
          <a:blip r:embed="rId2"/>
          <a:stretch>
            <a:fillRect/>
          </a:stretch>
        </p:blipFill>
        <p:spPr>
          <a:xfrm>
            <a:off x="10981" y="0"/>
            <a:ext cx="9122038" cy="68580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5" name="Title 1048604"/>
          <p:cNvSpPr>
            <a:spLocks noGrp="1"/>
          </p:cNvSpPr>
          <p:nvPr>
            <p:ph type="title"/>
          </p:nvPr>
        </p:nvSpPr>
        <p:spPr/>
        <p:txBody>
          <a:bodyPr/>
          <a:lstStyle/>
          <a:p>
            <a:endParaRPr lang="x-none"/>
          </a:p>
        </p:txBody>
      </p:sp>
      <p:pic>
        <p:nvPicPr>
          <p:cNvPr id="2097159" name="Picture 2097158"/>
          <p:cNvPicPr>
            <a:picLocks/>
          </p:cNvPicPr>
          <p:nvPr/>
        </p:nvPicPr>
        <p:blipFill>
          <a:blip r:embed="rId2"/>
          <a:stretch>
            <a:fillRect/>
          </a:stretch>
        </p:blipFill>
        <p:spPr>
          <a:xfrm>
            <a:off x="41873" y="-273133"/>
            <a:ext cx="9084004" cy="68580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6" name="Title 1048605"/>
          <p:cNvSpPr>
            <a:spLocks noGrp="1"/>
          </p:cNvSpPr>
          <p:nvPr>
            <p:ph type="title"/>
          </p:nvPr>
        </p:nvSpPr>
        <p:spPr/>
        <p:txBody>
          <a:bodyPr/>
          <a:lstStyle/>
          <a:p>
            <a:endParaRPr lang="x-none"/>
          </a:p>
        </p:txBody>
      </p:sp>
      <p:pic>
        <p:nvPicPr>
          <p:cNvPr id="2097160" name="Picture 2097159"/>
          <p:cNvPicPr>
            <a:picLocks/>
          </p:cNvPicPr>
          <p:nvPr/>
        </p:nvPicPr>
        <p:blipFill>
          <a:blip r:embed="rId2"/>
          <a:stretch>
            <a:fillRect/>
          </a:stretch>
        </p:blipFill>
        <p:spPr>
          <a:xfrm>
            <a:off x="0" y="41224"/>
            <a:ext cx="9144000" cy="6827067"/>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7" name="Title 1048606"/>
          <p:cNvSpPr>
            <a:spLocks noGrp="1"/>
          </p:cNvSpPr>
          <p:nvPr>
            <p:ph type="title"/>
          </p:nvPr>
        </p:nvSpPr>
        <p:spPr/>
        <p:txBody>
          <a:bodyPr/>
          <a:lstStyle/>
          <a:p>
            <a:endParaRPr lang="x-none"/>
          </a:p>
        </p:txBody>
      </p:sp>
      <p:pic>
        <p:nvPicPr>
          <p:cNvPr id="2097161" name="Picture 2097160"/>
          <p:cNvPicPr>
            <a:picLocks/>
          </p:cNvPicPr>
          <p:nvPr/>
        </p:nvPicPr>
        <p:blipFill>
          <a:blip r:embed="rId2"/>
          <a:stretch>
            <a:fillRect/>
          </a:stretch>
        </p:blipFill>
        <p:spPr>
          <a:xfrm>
            <a:off x="0" y="15466"/>
            <a:ext cx="9144000" cy="6827067"/>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8" name="Title 1048607"/>
          <p:cNvSpPr>
            <a:spLocks noGrp="1"/>
          </p:cNvSpPr>
          <p:nvPr>
            <p:ph type="title"/>
          </p:nvPr>
        </p:nvSpPr>
        <p:spPr/>
        <p:txBody>
          <a:bodyPr/>
          <a:lstStyle/>
          <a:p>
            <a:endParaRPr lang="x-none"/>
          </a:p>
        </p:txBody>
      </p:sp>
      <p:pic>
        <p:nvPicPr>
          <p:cNvPr id="2097162" name="Picture 2097161"/>
          <p:cNvPicPr>
            <a:picLocks/>
          </p:cNvPicPr>
          <p:nvPr/>
        </p:nvPicPr>
        <p:blipFill>
          <a:blip r:embed="rId2"/>
          <a:stretch>
            <a:fillRect/>
          </a:stretch>
        </p:blipFill>
        <p:spPr>
          <a:xfrm>
            <a:off x="68033" y="0"/>
            <a:ext cx="9007933" cy="68580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9" name="Title 1048608"/>
          <p:cNvSpPr>
            <a:spLocks noGrp="1"/>
          </p:cNvSpPr>
          <p:nvPr>
            <p:ph type="title"/>
          </p:nvPr>
        </p:nvSpPr>
        <p:spPr/>
        <p:txBody>
          <a:bodyPr/>
          <a:lstStyle/>
          <a:p>
            <a:endParaRPr lang="x-none"/>
          </a:p>
        </p:txBody>
      </p:sp>
      <p:pic>
        <p:nvPicPr>
          <p:cNvPr id="2097163" name="Picture 2097162"/>
          <p:cNvPicPr>
            <a:picLocks/>
          </p:cNvPicPr>
          <p:nvPr/>
        </p:nvPicPr>
        <p:blipFill>
          <a:blip r:embed="rId2"/>
          <a:stretch>
            <a:fillRect/>
          </a:stretch>
        </p:blipFill>
        <p:spPr>
          <a:xfrm>
            <a:off x="45846" y="0"/>
            <a:ext cx="9052307" cy="685800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0" name="Title 1048609"/>
          <p:cNvSpPr>
            <a:spLocks noGrp="1"/>
          </p:cNvSpPr>
          <p:nvPr>
            <p:ph type="title"/>
          </p:nvPr>
        </p:nvSpPr>
        <p:spPr/>
        <p:txBody>
          <a:bodyPr/>
          <a:lstStyle/>
          <a:p>
            <a:endParaRPr lang="x-none"/>
          </a:p>
        </p:txBody>
      </p:sp>
      <p:pic>
        <p:nvPicPr>
          <p:cNvPr id="2097164" name="Picture 2097163"/>
          <p:cNvPicPr>
            <a:picLocks/>
          </p:cNvPicPr>
          <p:nvPr/>
        </p:nvPicPr>
        <p:blipFill>
          <a:blip r:embed="rId2"/>
          <a:stretch>
            <a:fillRect/>
          </a:stretch>
        </p:blipFill>
        <p:spPr>
          <a:xfrm>
            <a:off x="68033" y="0"/>
            <a:ext cx="9007933" cy="68580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1" name="Title 1048610"/>
          <p:cNvSpPr>
            <a:spLocks noGrp="1"/>
          </p:cNvSpPr>
          <p:nvPr>
            <p:ph type="title"/>
          </p:nvPr>
        </p:nvSpPr>
        <p:spPr/>
        <p:txBody>
          <a:bodyPr/>
          <a:lstStyle/>
          <a:p>
            <a:endParaRPr lang="x-none"/>
          </a:p>
        </p:txBody>
      </p:sp>
      <p:pic>
        <p:nvPicPr>
          <p:cNvPr id="2097165" name="Picture 2097164"/>
          <p:cNvPicPr>
            <a:picLocks/>
          </p:cNvPicPr>
          <p:nvPr/>
        </p:nvPicPr>
        <p:blipFill>
          <a:blip r:embed="rId2"/>
          <a:stretch>
            <a:fillRect/>
          </a:stretch>
        </p:blipFill>
        <p:spPr>
          <a:xfrm>
            <a:off x="49016" y="0"/>
            <a:ext cx="9045968" cy="685800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2" name="Title 1048611"/>
          <p:cNvSpPr>
            <a:spLocks noGrp="1"/>
          </p:cNvSpPr>
          <p:nvPr>
            <p:ph type="title"/>
          </p:nvPr>
        </p:nvSpPr>
        <p:spPr/>
        <p:txBody>
          <a:bodyPr/>
          <a:lstStyle/>
          <a:p>
            <a:endParaRPr lang="x-none"/>
          </a:p>
        </p:txBody>
      </p:sp>
      <p:pic>
        <p:nvPicPr>
          <p:cNvPr id="2097166" name="Picture 2097165"/>
          <p:cNvPicPr>
            <a:picLocks/>
          </p:cNvPicPr>
          <p:nvPr/>
        </p:nvPicPr>
        <p:blipFill>
          <a:blip r:embed="rId2"/>
          <a:stretch>
            <a:fillRect/>
          </a:stretch>
        </p:blipFill>
        <p:spPr>
          <a:xfrm>
            <a:off x="52185" y="0"/>
            <a:ext cx="9039629" cy="685800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3" name="Title 1048612"/>
          <p:cNvSpPr>
            <a:spLocks noGrp="1"/>
          </p:cNvSpPr>
          <p:nvPr>
            <p:ph type="title"/>
          </p:nvPr>
        </p:nvSpPr>
        <p:spPr/>
        <p:txBody>
          <a:bodyPr/>
          <a:lstStyle/>
          <a:p>
            <a:endParaRPr lang="x-none"/>
          </a:p>
        </p:txBody>
      </p:sp>
      <p:pic>
        <p:nvPicPr>
          <p:cNvPr id="2097167" name="Picture 2097166"/>
          <p:cNvPicPr>
            <a:picLocks/>
          </p:cNvPicPr>
          <p:nvPr/>
        </p:nvPicPr>
        <p:blipFill>
          <a:blip r:embed="rId2"/>
          <a:stretch>
            <a:fillRect/>
          </a:stretch>
        </p:blipFill>
        <p:spPr>
          <a:xfrm>
            <a:off x="71203" y="0"/>
            <a:ext cx="9001594" cy="6858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1" name="Title 1048650"/>
          <p:cNvSpPr>
            <a:spLocks noGrp="1"/>
          </p:cNvSpPr>
          <p:nvPr>
            <p:ph type="title"/>
          </p:nvPr>
        </p:nvSpPr>
        <p:spPr/>
        <p:txBody>
          <a:bodyPr/>
          <a:lstStyle/>
          <a:p>
            <a:endParaRPr lang="x-none"/>
          </a:p>
        </p:txBody>
      </p:sp>
      <p:sp>
        <p:nvSpPr>
          <p:cNvPr id="1048652" name="Content Placeholder 1048651"/>
          <p:cNvSpPr>
            <a:spLocks noGrp="1"/>
          </p:cNvSpPr>
          <p:nvPr>
            <p:ph idx="1"/>
          </p:nvPr>
        </p:nvSpPr>
        <p:spPr/>
        <p:txBody>
          <a:bodyPr/>
          <a:lstStyle/>
          <a:p>
            <a:endParaRPr lang="x-none"/>
          </a:p>
        </p:txBody>
      </p:sp>
      <p:pic>
        <p:nvPicPr>
          <p:cNvPr id="2097153" name="Picture 2097152"/>
          <p:cNvPicPr>
            <a:picLocks/>
          </p:cNvPicPr>
          <p:nvPr/>
        </p:nvPicPr>
        <p:blipFill>
          <a:blip r:embed="rId2"/>
          <a:stretch>
            <a:fillRect/>
          </a:stretch>
        </p:blipFill>
        <p:spPr>
          <a:xfrm>
            <a:off x="0" y="1202697"/>
            <a:ext cx="9144000" cy="4452606"/>
          </a:xfrm>
          <a:prstGeom prst="rect">
            <a:avLst/>
          </a:prstGeom>
        </p:spPr>
      </p:pic>
    </p:spTree>
    <p:extLst>
      <p:ext uri="{BB962C8B-B14F-4D97-AF65-F5344CB8AC3E}">
        <p14:creationId xmlns:p14="http://schemas.microsoft.com/office/powerpoint/2010/main" val="21612111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0" name="Title 1048669"/>
          <p:cNvSpPr>
            <a:spLocks noGrp="1"/>
          </p:cNvSpPr>
          <p:nvPr>
            <p:ph type="title"/>
          </p:nvPr>
        </p:nvSpPr>
        <p:spPr/>
        <p:txBody>
          <a:bodyPr/>
          <a:lstStyle/>
          <a:p>
            <a:endParaRPr lang="x-none"/>
          </a:p>
        </p:txBody>
      </p:sp>
      <p:pic>
        <p:nvPicPr>
          <p:cNvPr id="2097173" name="Picture 2097172"/>
          <p:cNvPicPr>
            <a:picLocks/>
          </p:cNvPicPr>
          <p:nvPr/>
        </p:nvPicPr>
        <p:blipFill>
          <a:blip r:embed="rId2"/>
          <a:stretch>
            <a:fillRect/>
          </a:stretch>
        </p:blipFill>
        <p:spPr>
          <a:xfrm>
            <a:off x="68033" y="0"/>
            <a:ext cx="9007933" cy="685800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2" name="Title 1048671"/>
          <p:cNvSpPr>
            <a:spLocks noGrp="1"/>
          </p:cNvSpPr>
          <p:nvPr>
            <p:ph type="title"/>
          </p:nvPr>
        </p:nvSpPr>
        <p:spPr/>
        <p:txBody>
          <a:bodyPr/>
          <a:lstStyle/>
          <a:p>
            <a:endParaRPr lang="x-none"/>
          </a:p>
        </p:txBody>
      </p:sp>
      <p:pic>
        <p:nvPicPr>
          <p:cNvPr id="2097175" name="Picture 2097174"/>
          <p:cNvPicPr>
            <a:picLocks/>
          </p:cNvPicPr>
          <p:nvPr/>
        </p:nvPicPr>
        <p:blipFill>
          <a:blip r:embed="rId2"/>
          <a:stretch>
            <a:fillRect/>
          </a:stretch>
        </p:blipFill>
        <p:spPr>
          <a:xfrm>
            <a:off x="23659" y="0"/>
            <a:ext cx="9096681" cy="68580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1" name="Title 1048670"/>
          <p:cNvSpPr>
            <a:spLocks noGrp="1"/>
          </p:cNvSpPr>
          <p:nvPr>
            <p:ph type="title"/>
          </p:nvPr>
        </p:nvSpPr>
        <p:spPr/>
        <p:txBody>
          <a:bodyPr/>
          <a:lstStyle/>
          <a:p>
            <a:endParaRPr lang="x-none"/>
          </a:p>
        </p:txBody>
      </p:sp>
      <p:pic>
        <p:nvPicPr>
          <p:cNvPr id="2097174" name="Picture 2097173"/>
          <p:cNvPicPr>
            <a:picLocks/>
          </p:cNvPicPr>
          <p:nvPr/>
        </p:nvPicPr>
        <p:blipFill>
          <a:blip r:embed="rId2"/>
          <a:stretch>
            <a:fillRect/>
          </a:stretch>
        </p:blipFill>
        <p:spPr>
          <a:xfrm>
            <a:off x="64864" y="0"/>
            <a:ext cx="9014272" cy="685800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3" name="Title 1048672"/>
          <p:cNvSpPr>
            <a:spLocks noGrp="1"/>
          </p:cNvSpPr>
          <p:nvPr>
            <p:ph type="title"/>
          </p:nvPr>
        </p:nvSpPr>
        <p:spPr/>
        <p:txBody>
          <a:bodyPr/>
          <a:lstStyle/>
          <a:p>
            <a:endParaRPr lang="x-none"/>
          </a:p>
        </p:txBody>
      </p:sp>
      <p:pic>
        <p:nvPicPr>
          <p:cNvPr id="2097176" name="Picture 2097175"/>
          <p:cNvPicPr>
            <a:picLocks/>
          </p:cNvPicPr>
          <p:nvPr/>
        </p:nvPicPr>
        <p:blipFill>
          <a:blip r:embed="rId2"/>
          <a:stretch>
            <a:fillRect/>
          </a:stretch>
        </p:blipFill>
        <p:spPr>
          <a:xfrm>
            <a:off x="96559" y="0"/>
            <a:ext cx="8950881" cy="6858000"/>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5" name="Title 1048674"/>
          <p:cNvSpPr>
            <a:spLocks noGrp="1"/>
          </p:cNvSpPr>
          <p:nvPr>
            <p:ph type="title"/>
          </p:nvPr>
        </p:nvSpPr>
        <p:spPr/>
        <p:txBody>
          <a:bodyPr/>
          <a:lstStyle/>
          <a:p>
            <a:endParaRPr lang="x-none"/>
          </a:p>
        </p:txBody>
      </p:sp>
      <p:pic>
        <p:nvPicPr>
          <p:cNvPr id="2097178" name="Picture 2097177"/>
          <p:cNvPicPr>
            <a:picLocks/>
          </p:cNvPicPr>
          <p:nvPr/>
        </p:nvPicPr>
        <p:blipFill>
          <a:blip r:embed="rId2"/>
          <a:stretch>
            <a:fillRect/>
          </a:stretch>
        </p:blipFill>
        <p:spPr>
          <a:xfrm>
            <a:off x="91693" y="0"/>
            <a:ext cx="9052307" cy="6858000"/>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6" name="Title 1048675"/>
          <p:cNvSpPr>
            <a:spLocks noGrp="1"/>
          </p:cNvSpPr>
          <p:nvPr>
            <p:ph type="title"/>
          </p:nvPr>
        </p:nvSpPr>
        <p:spPr/>
        <p:txBody>
          <a:bodyPr/>
          <a:lstStyle/>
          <a:p>
            <a:endParaRPr lang="x-none"/>
          </a:p>
        </p:txBody>
      </p:sp>
      <p:pic>
        <p:nvPicPr>
          <p:cNvPr id="2097179" name="Picture 2097178"/>
          <p:cNvPicPr>
            <a:picLocks/>
          </p:cNvPicPr>
          <p:nvPr/>
        </p:nvPicPr>
        <p:blipFill>
          <a:blip r:embed="rId2"/>
          <a:stretch>
            <a:fillRect/>
          </a:stretch>
        </p:blipFill>
        <p:spPr>
          <a:xfrm>
            <a:off x="23659" y="0"/>
            <a:ext cx="9096681" cy="685800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7" name="Title 1048676"/>
          <p:cNvSpPr>
            <a:spLocks noGrp="1"/>
          </p:cNvSpPr>
          <p:nvPr>
            <p:ph type="title"/>
          </p:nvPr>
        </p:nvSpPr>
        <p:spPr/>
        <p:txBody>
          <a:bodyPr/>
          <a:lstStyle/>
          <a:p>
            <a:endParaRPr lang="x-none"/>
          </a:p>
        </p:txBody>
      </p:sp>
      <p:pic>
        <p:nvPicPr>
          <p:cNvPr id="2097180" name="Picture 2097179"/>
          <p:cNvPicPr>
            <a:picLocks/>
          </p:cNvPicPr>
          <p:nvPr/>
        </p:nvPicPr>
        <p:blipFill>
          <a:blip r:embed="rId2"/>
          <a:stretch>
            <a:fillRect/>
          </a:stretch>
        </p:blipFill>
        <p:spPr>
          <a:xfrm>
            <a:off x="33168" y="0"/>
            <a:ext cx="9077664" cy="6858000"/>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8" name="Title 1048677"/>
          <p:cNvSpPr>
            <a:spLocks noGrp="1"/>
          </p:cNvSpPr>
          <p:nvPr>
            <p:ph type="title"/>
          </p:nvPr>
        </p:nvSpPr>
        <p:spPr/>
        <p:txBody>
          <a:bodyPr/>
          <a:lstStyle/>
          <a:p>
            <a:endParaRPr lang="x-none"/>
          </a:p>
        </p:txBody>
      </p:sp>
      <p:pic>
        <p:nvPicPr>
          <p:cNvPr id="2097181" name="Picture 2097180"/>
          <p:cNvPicPr>
            <a:picLocks/>
          </p:cNvPicPr>
          <p:nvPr/>
        </p:nvPicPr>
        <p:blipFill>
          <a:blip r:embed="rId2"/>
          <a:stretch>
            <a:fillRect/>
          </a:stretch>
        </p:blipFill>
        <p:spPr>
          <a:xfrm>
            <a:off x="0" y="62797"/>
            <a:ext cx="9144000" cy="6732405"/>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4" name="Title 1048613"/>
          <p:cNvSpPr>
            <a:spLocks noGrp="1"/>
          </p:cNvSpPr>
          <p:nvPr>
            <p:ph type="title"/>
          </p:nvPr>
        </p:nvSpPr>
        <p:spPr/>
        <p:txBody>
          <a:bodyPr/>
          <a:lstStyle/>
          <a:p>
            <a:endParaRPr lang="x-none"/>
          </a:p>
        </p:txBody>
      </p:sp>
      <p:pic>
        <p:nvPicPr>
          <p:cNvPr id="2097168" name="Picture 2097167"/>
          <p:cNvPicPr>
            <a:picLocks/>
          </p:cNvPicPr>
          <p:nvPr/>
        </p:nvPicPr>
        <p:blipFill>
          <a:blip r:embed="rId2"/>
          <a:stretch>
            <a:fillRect/>
          </a:stretch>
        </p:blipFill>
        <p:spPr>
          <a:xfrm>
            <a:off x="74372" y="0"/>
            <a:ext cx="8995255" cy="6858000"/>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5" name="Title 1048614"/>
          <p:cNvSpPr>
            <a:spLocks noGrp="1"/>
          </p:cNvSpPr>
          <p:nvPr>
            <p:ph type="title"/>
          </p:nvPr>
        </p:nvSpPr>
        <p:spPr/>
        <p:txBody>
          <a:bodyPr/>
          <a:lstStyle/>
          <a:p>
            <a:endParaRPr lang="x-none"/>
          </a:p>
        </p:txBody>
      </p:sp>
      <p:pic>
        <p:nvPicPr>
          <p:cNvPr id="2097169" name="Picture 2097168"/>
          <p:cNvPicPr>
            <a:picLocks/>
          </p:cNvPicPr>
          <p:nvPr/>
        </p:nvPicPr>
        <p:blipFill>
          <a:blip r:embed="rId2"/>
          <a:stretch>
            <a:fillRect/>
          </a:stretch>
        </p:blipFill>
        <p:spPr>
          <a:xfrm>
            <a:off x="26828" y="0"/>
            <a:ext cx="9090343" cy="6858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3" name="Title 1048652"/>
          <p:cNvSpPr>
            <a:spLocks noGrp="1"/>
          </p:cNvSpPr>
          <p:nvPr>
            <p:ph type="title"/>
          </p:nvPr>
        </p:nvSpPr>
        <p:spPr/>
        <p:txBody>
          <a:bodyPr/>
          <a:lstStyle/>
          <a:p>
            <a:endParaRPr lang="x-none"/>
          </a:p>
        </p:txBody>
      </p:sp>
      <p:sp>
        <p:nvSpPr>
          <p:cNvPr id="1048654" name="Content Placeholder 1048653"/>
          <p:cNvSpPr>
            <a:spLocks noGrp="1"/>
          </p:cNvSpPr>
          <p:nvPr>
            <p:ph idx="1"/>
          </p:nvPr>
        </p:nvSpPr>
        <p:spPr/>
        <p:txBody>
          <a:bodyPr/>
          <a:lstStyle/>
          <a:p>
            <a:endParaRPr lang="x-none"/>
          </a:p>
        </p:txBody>
      </p:sp>
      <p:pic>
        <p:nvPicPr>
          <p:cNvPr id="2097154" name="Picture 2097153"/>
          <p:cNvPicPr>
            <a:picLocks/>
          </p:cNvPicPr>
          <p:nvPr/>
        </p:nvPicPr>
        <p:blipFill>
          <a:blip r:embed="rId2"/>
          <a:stretch>
            <a:fillRect/>
          </a:stretch>
        </p:blipFill>
        <p:spPr>
          <a:xfrm>
            <a:off x="0" y="23816"/>
            <a:ext cx="9144000" cy="6810368"/>
          </a:xfrm>
          <a:prstGeom prst="rect">
            <a:avLst/>
          </a:prstGeom>
        </p:spPr>
      </p:pic>
    </p:spTree>
    <p:extLst>
      <p:ext uri="{BB962C8B-B14F-4D97-AF65-F5344CB8AC3E}">
        <p14:creationId xmlns:p14="http://schemas.microsoft.com/office/powerpoint/2010/main" val="40891878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6" name="Title 1048615"/>
          <p:cNvSpPr>
            <a:spLocks noGrp="1"/>
          </p:cNvSpPr>
          <p:nvPr>
            <p:ph type="title"/>
          </p:nvPr>
        </p:nvSpPr>
        <p:spPr/>
        <p:txBody>
          <a:bodyPr/>
          <a:lstStyle/>
          <a:p>
            <a:endParaRPr lang="x-none"/>
          </a:p>
        </p:txBody>
      </p:sp>
      <p:pic>
        <p:nvPicPr>
          <p:cNvPr id="2097170" name="Picture 2097169"/>
          <p:cNvPicPr>
            <a:picLocks/>
          </p:cNvPicPr>
          <p:nvPr/>
        </p:nvPicPr>
        <p:blipFill>
          <a:blip r:embed="rId2"/>
          <a:stretch>
            <a:fillRect/>
          </a:stretch>
        </p:blipFill>
        <p:spPr>
          <a:xfrm>
            <a:off x="93390" y="0"/>
            <a:ext cx="8957220" cy="6858000"/>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7" name="Title 1048616"/>
          <p:cNvSpPr>
            <a:spLocks noGrp="1"/>
          </p:cNvSpPr>
          <p:nvPr>
            <p:ph type="title"/>
          </p:nvPr>
        </p:nvSpPr>
        <p:spPr/>
        <p:txBody>
          <a:bodyPr/>
          <a:lstStyle/>
          <a:p>
            <a:endParaRPr lang="x-none"/>
          </a:p>
        </p:txBody>
      </p:sp>
      <p:pic>
        <p:nvPicPr>
          <p:cNvPr id="2097171" name="Picture 2097170"/>
          <p:cNvPicPr>
            <a:picLocks/>
          </p:cNvPicPr>
          <p:nvPr/>
        </p:nvPicPr>
        <p:blipFill>
          <a:blip r:embed="rId2"/>
          <a:stretch>
            <a:fillRect/>
          </a:stretch>
        </p:blipFill>
        <p:spPr>
          <a:xfrm>
            <a:off x="33168" y="0"/>
            <a:ext cx="9077664" cy="6858000"/>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82" name="Picture 2097181"/>
          <p:cNvPicPr>
            <a:picLocks/>
          </p:cNvPicPr>
          <p:nvPr/>
        </p:nvPicPr>
        <p:blipFill>
          <a:blip r:embed="rId2"/>
          <a:stretch>
            <a:fillRect/>
          </a:stretch>
        </p:blipFill>
        <p:spPr>
          <a:xfrm>
            <a:off x="0" y="852849"/>
            <a:ext cx="9144000" cy="5152302"/>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83" name="Picture 2097182"/>
          <p:cNvPicPr>
            <a:picLocks/>
          </p:cNvPicPr>
          <p:nvPr/>
        </p:nvPicPr>
        <p:blipFill>
          <a:blip r:embed="rId2"/>
          <a:stretch>
            <a:fillRect/>
          </a:stretch>
        </p:blipFill>
        <p:spPr>
          <a:xfrm>
            <a:off x="0" y="852849"/>
            <a:ext cx="9144000" cy="5152302"/>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84" name="Picture 2097183"/>
          <p:cNvPicPr>
            <a:picLocks/>
          </p:cNvPicPr>
          <p:nvPr/>
        </p:nvPicPr>
        <p:blipFill>
          <a:blip r:embed="rId2"/>
          <a:stretch>
            <a:fillRect/>
          </a:stretch>
        </p:blipFill>
        <p:spPr>
          <a:xfrm>
            <a:off x="0" y="852849"/>
            <a:ext cx="9144000" cy="5152302"/>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85" name="Picture 2097184"/>
          <p:cNvPicPr>
            <a:picLocks/>
          </p:cNvPicPr>
          <p:nvPr/>
        </p:nvPicPr>
        <p:blipFill>
          <a:blip r:embed="rId2"/>
          <a:stretch>
            <a:fillRect/>
          </a:stretch>
        </p:blipFill>
        <p:spPr>
          <a:xfrm>
            <a:off x="0" y="852849"/>
            <a:ext cx="9144000" cy="5152302"/>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1" name="Title 1048600"/>
          <p:cNvSpPr>
            <a:spLocks noGrp="1"/>
          </p:cNvSpPr>
          <p:nvPr>
            <p:ph type="title"/>
          </p:nvPr>
        </p:nvSpPr>
        <p:spPr/>
        <p:txBody>
          <a:bodyPr/>
          <a:lstStyle/>
          <a:p>
            <a:r>
              <a:rPr lang="en-US" altLang="en-GB"/>
              <a:t>The isoelectric pH </a:t>
            </a:r>
            <a:endParaRPr lang="en-GB"/>
          </a:p>
        </p:txBody>
      </p:sp>
      <p:sp>
        <p:nvSpPr>
          <p:cNvPr id="1048602" name="Content Placeholder 1048601"/>
          <p:cNvSpPr>
            <a:spLocks noGrp="1"/>
          </p:cNvSpPr>
          <p:nvPr>
            <p:ph idx="1"/>
          </p:nvPr>
        </p:nvSpPr>
        <p:spPr>
          <a:xfrm>
            <a:off x="628650" y="1825625"/>
            <a:ext cx="7886700" cy="4351338"/>
          </a:xfrm>
        </p:spPr>
        <p:txBody>
          <a:bodyPr/>
          <a:lstStyle/>
          <a:p>
            <a:pPr marL="0" indent="0">
              <a:buNone/>
            </a:pPr>
            <a:r>
              <a:rPr lang="en-US" altLang="en-GB"/>
              <a:t> </a:t>
            </a:r>
            <a:r>
              <a:rPr lang="en-GB"/>
              <a:t>The isoelectric point (pI, pH(I), IEP)</a:t>
            </a:r>
            <a:r>
              <a:rPr lang="en-US" altLang="en-GB"/>
              <a:t>: </a:t>
            </a:r>
            <a:endParaRPr lang="en-GB"/>
          </a:p>
          <a:p>
            <a:pPr marL="0" indent="0">
              <a:buNone/>
            </a:pPr>
            <a:r>
              <a:rPr lang="en-GB"/>
              <a:t>is the pH at which a particular molecule carries no net electrical charge</a:t>
            </a:r>
          </a:p>
          <a:p>
            <a:pPr marL="0" indent="0">
              <a:buNone/>
            </a:pPr>
            <a:r>
              <a:rPr lang="en-GB"/>
              <a:t> The standard nomenclature to represent the isoelectric point is pH(I)</a:t>
            </a:r>
          </a:p>
        </p:txBody>
      </p:sp>
    </p:spTree>
    <p:extLst>
      <p:ext uri="{BB962C8B-B14F-4D97-AF65-F5344CB8AC3E}">
        <p14:creationId xmlns:p14="http://schemas.microsoft.com/office/powerpoint/2010/main" val="25103738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3" name="Title 1048602"/>
          <p:cNvSpPr>
            <a:spLocks noGrp="1"/>
          </p:cNvSpPr>
          <p:nvPr>
            <p:ph type="title"/>
          </p:nvPr>
        </p:nvSpPr>
        <p:spPr/>
        <p:txBody>
          <a:bodyPr/>
          <a:lstStyle/>
          <a:p>
            <a:endParaRPr lang="en-GB"/>
          </a:p>
        </p:txBody>
      </p:sp>
      <p:sp>
        <p:nvSpPr>
          <p:cNvPr id="1048604" name="Content Placeholder 1048603"/>
          <p:cNvSpPr>
            <a:spLocks noGrp="1"/>
          </p:cNvSpPr>
          <p:nvPr>
            <p:ph idx="1"/>
          </p:nvPr>
        </p:nvSpPr>
        <p:spPr/>
        <p:txBody>
          <a:bodyPr/>
          <a:lstStyle/>
          <a:p>
            <a:pPr marL="0" indent="0">
              <a:buNone/>
            </a:pPr>
            <a:r>
              <a:rPr lang="en-GB"/>
              <a:t>The net charge on the molecule is affected by pH of its surrounding environment and can become more positively or negatively charged due to the gain or loss, respectively, of protons (H+).</a:t>
            </a:r>
          </a:p>
          <a:p>
            <a:pPr marL="0" indent="0">
              <a:buNone/>
            </a:pPr>
            <a:endParaRPr lang="en-GB"/>
          </a:p>
        </p:txBody>
      </p:sp>
    </p:spTree>
    <p:extLst>
      <p:ext uri="{BB962C8B-B14F-4D97-AF65-F5344CB8AC3E}">
        <p14:creationId xmlns:p14="http://schemas.microsoft.com/office/powerpoint/2010/main" val="186106160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5" name="Title 1048604"/>
          <p:cNvSpPr>
            <a:spLocks noGrp="1"/>
          </p:cNvSpPr>
          <p:nvPr>
            <p:ph type="title"/>
          </p:nvPr>
        </p:nvSpPr>
        <p:spPr/>
        <p:txBody>
          <a:bodyPr/>
          <a:lstStyle/>
          <a:p>
            <a:endParaRPr lang="en-GB"/>
          </a:p>
        </p:txBody>
      </p:sp>
      <p:sp>
        <p:nvSpPr>
          <p:cNvPr id="1048606" name="Content Placeholder 1048605"/>
          <p:cNvSpPr>
            <a:spLocks noGrp="1"/>
          </p:cNvSpPr>
          <p:nvPr>
            <p:ph idx="1"/>
          </p:nvPr>
        </p:nvSpPr>
        <p:spPr/>
        <p:txBody>
          <a:bodyPr/>
          <a:lstStyle/>
          <a:p>
            <a:endParaRPr lang="en-GB"/>
          </a:p>
        </p:txBody>
      </p:sp>
      <p:pic>
        <p:nvPicPr>
          <p:cNvPr id="2097153" name="Picture 2097152"/>
          <p:cNvPicPr>
            <a:picLocks/>
          </p:cNvPicPr>
          <p:nvPr/>
        </p:nvPicPr>
        <p:blipFill>
          <a:blip r:embed="rId2"/>
          <a:stretch>
            <a:fillRect/>
          </a:stretch>
        </p:blipFill>
        <p:spPr>
          <a:xfrm>
            <a:off x="0" y="1057647"/>
            <a:ext cx="9144000" cy="3092326"/>
          </a:xfrm>
          <a:prstGeom prst="rect">
            <a:avLst/>
          </a:prstGeom>
        </p:spPr>
      </p:pic>
    </p:spTree>
    <p:extLst>
      <p:ext uri="{BB962C8B-B14F-4D97-AF65-F5344CB8AC3E}">
        <p14:creationId xmlns:p14="http://schemas.microsoft.com/office/powerpoint/2010/main" val="40540691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2" name="Title 1048591"/>
          <p:cNvSpPr>
            <a:spLocks noGrp="1"/>
          </p:cNvSpPr>
          <p:nvPr>
            <p:ph type="title"/>
          </p:nvPr>
        </p:nvSpPr>
        <p:spPr/>
        <p:txBody>
          <a:bodyPr/>
          <a:lstStyle/>
          <a:p>
            <a:endParaRPr lang="en-GB"/>
          </a:p>
        </p:txBody>
      </p:sp>
      <p:sp>
        <p:nvSpPr>
          <p:cNvPr id="1048593" name="Content Placeholder 1048592"/>
          <p:cNvSpPr>
            <a:spLocks noGrp="1"/>
          </p:cNvSpPr>
          <p:nvPr>
            <p:ph idx="1"/>
          </p:nvPr>
        </p:nvSpPr>
        <p:spPr/>
        <p:txBody>
          <a:bodyPr/>
          <a:lstStyle/>
          <a:p>
            <a:r>
              <a:rPr lang="en-GB"/>
              <a:t>The pI value can affect the solubility of a molecule at a given pH. Such molecules have minimum solubility in water or salt solutions at the pH that corresponds to their pI and often precipitate out of solution</a:t>
            </a:r>
          </a:p>
        </p:txBody>
      </p:sp>
    </p:spTree>
    <p:extLst>
      <p:ext uri="{BB962C8B-B14F-4D97-AF65-F5344CB8AC3E}">
        <p14:creationId xmlns:p14="http://schemas.microsoft.com/office/powerpoint/2010/main" val="10461538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5" name="Title 1048654"/>
          <p:cNvSpPr>
            <a:spLocks noGrp="1"/>
          </p:cNvSpPr>
          <p:nvPr>
            <p:ph type="title"/>
          </p:nvPr>
        </p:nvSpPr>
        <p:spPr/>
        <p:txBody>
          <a:bodyPr/>
          <a:lstStyle/>
          <a:p>
            <a:endParaRPr lang="x-none"/>
          </a:p>
        </p:txBody>
      </p:sp>
      <p:sp>
        <p:nvSpPr>
          <p:cNvPr id="1048656" name="Content Placeholder 1048655"/>
          <p:cNvSpPr>
            <a:spLocks noGrp="1"/>
          </p:cNvSpPr>
          <p:nvPr>
            <p:ph idx="1"/>
          </p:nvPr>
        </p:nvSpPr>
        <p:spPr/>
        <p:txBody>
          <a:bodyPr/>
          <a:lstStyle/>
          <a:p>
            <a:endParaRPr lang="x-none"/>
          </a:p>
        </p:txBody>
      </p:sp>
      <p:pic>
        <p:nvPicPr>
          <p:cNvPr id="2097155" name="Picture 2097154"/>
          <p:cNvPicPr>
            <a:picLocks/>
          </p:cNvPicPr>
          <p:nvPr/>
        </p:nvPicPr>
        <p:blipFill>
          <a:blip r:embed="rId2"/>
          <a:stretch>
            <a:fillRect/>
          </a:stretch>
        </p:blipFill>
        <p:spPr>
          <a:xfrm>
            <a:off x="0" y="1825624"/>
            <a:ext cx="9100703" cy="2029694"/>
          </a:xfrm>
          <a:prstGeom prst="rect">
            <a:avLst/>
          </a:prstGeom>
        </p:spPr>
      </p:pic>
    </p:spTree>
    <p:extLst>
      <p:ext uri="{BB962C8B-B14F-4D97-AF65-F5344CB8AC3E}">
        <p14:creationId xmlns:p14="http://schemas.microsoft.com/office/powerpoint/2010/main" val="80980627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0" name="Title 1048589"/>
          <p:cNvSpPr>
            <a:spLocks noGrp="1"/>
          </p:cNvSpPr>
          <p:nvPr>
            <p:ph type="title"/>
          </p:nvPr>
        </p:nvSpPr>
        <p:spPr/>
        <p:txBody>
          <a:bodyPr/>
          <a:lstStyle/>
          <a:p>
            <a:endParaRPr lang="en-GB"/>
          </a:p>
        </p:txBody>
      </p:sp>
      <p:sp>
        <p:nvSpPr>
          <p:cNvPr id="1048591" name="Content Placeholder 1048590"/>
          <p:cNvSpPr>
            <a:spLocks noGrp="1"/>
          </p:cNvSpPr>
          <p:nvPr>
            <p:ph idx="1"/>
          </p:nvPr>
        </p:nvSpPr>
        <p:spPr/>
        <p:txBody>
          <a:bodyPr>
            <a:normAutofit/>
          </a:bodyPr>
          <a:lstStyle/>
          <a:p>
            <a:r>
              <a:rPr lang="en-GB"/>
              <a:t>. Biological amphoteric molecules such as proteins contain both acidic and basic functional groups. Amino acids that make up proteins may be positive, negative, neutral, or polar in nature, and together give a protein its overall charge.</a:t>
            </a:r>
          </a:p>
        </p:txBody>
      </p:sp>
    </p:spTree>
    <p:extLst>
      <p:ext uri="{BB962C8B-B14F-4D97-AF65-F5344CB8AC3E}">
        <p14:creationId xmlns:p14="http://schemas.microsoft.com/office/powerpoint/2010/main" val="10679965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8" name="Title 1048587"/>
          <p:cNvSpPr>
            <a:spLocks noGrp="1"/>
          </p:cNvSpPr>
          <p:nvPr>
            <p:ph type="title"/>
          </p:nvPr>
        </p:nvSpPr>
        <p:spPr/>
        <p:txBody>
          <a:bodyPr/>
          <a:lstStyle/>
          <a:p>
            <a:endParaRPr lang="en-GB"/>
          </a:p>
        </p:txBody>
      </p:sp>
      <p:sp>
        <p:nvSpPr>
          <p:cNvPr id="1048589" name="Content Placeholder 1048588"/>
          <p:cNvSpPr>
            <a:spLocks noGrp="1"/>
          </p:cNvSpPr>
          <p:nvPr>
            <p:ph idx="1"/>
          </p:nvPr>
        </p:nvSpPr>
        <p:spPr/>
        <p:txBody>
          <a:bodyPr/>
          <a:lstStyle/>
          <a:p>
            <a:r>
              <a:rPr lang="en-GB"/>
              <a:t> At a pH below their pI, proteins carry a net positive charge; above their pI they carry a net negative charge. Proteins can, thus, be separated by net charge in a polyacrylamide gel using either preparative gel electrophoresis, which uses a constant pH to separate proteins or isoelectric focusing, which uses a pH gradient to separate proteins</a:t>
            </a:r>
          </a:p>
          <a:p>
            <a:pPr marL="0" indent="0">
              <a:buNone/>
            </a:pPr>
            <a:endParaRPr lang="en-GB"/>
          </a:p>
        </p:txBody>
      </p:sp>
    </p:spTree>
    <p:extLst>
      <p:ext uri="{BB962C8B-B14F-4D97-AF65-F5344CB8AC3E}">
        <p14:creationId xmlns:p14="http://schemas.microsoft.com/office/powerpoint/2010/main" val="125514758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1" name="Title 1048660"/>
          <p:cNvSpPr>
            <a:spLocks noGrp="1"/>
          </p:cNvSpPr>
          <p:nvPr>
            <p:ph type="title"/>
          </p:nvPr>
        </p:nvSpPr>
        <p:spPr/>
        <p:txBody>
          <a:bodyPr/>
          <a:lstStyle/>
          <a:p>
            <a:endParaRPr lang="en-GB"/>
          </a:p>
        </p:txBody>
      </p:sp>
      <p:sp>
        <p:nvSpPr>
          <p:cNvPr id="1048662" name="Content Placeholder 1048661"/>
          <p:cNvSpPr>
            <a:spLocks noGrp="1"/>
          </p:cNvSpPr>
          <p:nvPr>
            <p:ph idx="1"/>
          </p:nvPr>
        </p:nvSpPr>
        <p:spPr/>
        <p:txBody>
          <a:bodyPr/>
          <a:lstStyle/>
          <a:p>
            <a:endParaRPr lang="en-GB"/>
          </a:p>
        </p:txBody>
      </p:sp>
      <p:pic>
        <p:nvPicPr>
          <p:cNvPr id="2097154" name="Picture 2097153"/>
          <p:cNvPicPr>
            <a:picLocks/>
          </p:cNvPicPr>
          <p:nvPr/>
        </p:nvPicPr>
        <p:blipFill>
          <a:blip r:embed="rId2"/>
          <a:stretch>
            <a:fillRect/>
          </a:stretch>
        </p:blipFill>
        <p:spPr>
          <a:xfrm>
            <a:off x="0" y="766397"/>
            <a:ext cx="9144000" cy="5325205"/>
          </a:xfrm>
          <a:prstGeom prst="rect">
            <a:avLst/>
          </a:prstGeom>
        </p:spPr>
      </p:pic>
    </p:spTree>
    <p:extLst>
      <p:ext uri="{BB962C8B-B14F-4D97-AF65-F5344CB8AC3E}">
        <p14:creationId xmlns:p14="http://schemas.microsoft.com/office/powerpoint/2010/main" val="277012621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6" name="Title 1048585"/>
          <p:cNvSpPr>
            <a:spLocks noGrp="1"/>
          </p:cNvSpPr>
          <p:nvPr>
            <p:ph type="title"/>
          </p:nvPr>
        </p:nvSpPr>
        <p:spPr/>
        <p:txBody>
          <a:bodyPr/>
          <a:lstStyle/>
          <a:p>
            <a:endParaRPr lang="en-GB"/>
          </a:p>
        </p:txBody>
      </p:sp>
      <p:sp>
        <p:nvSpPr>
          <p:cNvPr id="1048587" name="Content Placeholder 1048586"/>
          <p:cNvSpPr>
            <a:spLocks noGrp="1"/>
          </p:cNvSpPr>
          <p:nvPr>
            <p:ph idx="1"/>
          </p:nvPr>
        </p:nvSpPr>
        <p:spPr/>
        <p:txBody>
          <a:bodyPr/>
          <a:lstStyle/>
          <a:p>
            <a:r>
              <a:rPr lang="en-GB"/>
              <a:t>For an amino acid with only one amine and one carboxyl group, the pI can be calculated from the mean of the pKas of this </a:t>
            </a:r>
            <a:r>
              <a:rPr lang="en-US" altLang="en-GB"/>
              <a:t>molecule </a:t>
            </a:r>
            <a:endParaRPr lang="en-GB"/>
          </a:p>
          <a:p>
            <a:endParaRPr lang="en-GB"/>
          </a:p>
        </p:txBody>
      </p:sp>
      <p:pic>
        <p:nvPicPr>
          <p:cNvPr id="2097152" name="Picture 2097151"/>
          <p:cNvPicPr>
            <a:picLocks/>
          </p:cNvPicPr>
          <p:nvPr/>
        </p:nvPicPr>
        <p:blipFill>
          <a:blip r:embed="rId2"/>
          <a:stretch>
            <a:fillRect/>
          </a:stretch>
        </p:blipFill>
        <p:spPr>
          <a:xfrm>
            <a:off x="531669" y="3703992"/>
            <a:ext cx="7983681" cy="1938927"/>
          </a:xfrm>
          <a:prstGeom prst="rect">
            <a:avLst/>
          </a:prstGeom>
        </p:spPr>
      </p:pic>
    </p:spTree>
    <p:extLst>
      <p:ext uri="{BB962C8B-B14F-4D97-AF65-F5344CB8AC3E}">
        <p14:creationId xmlns:p14="http://schemas.microsoft.com/office/powerpoint/2010/main" val="86361043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13892" t="3837" r="13598" b="3324"/>
          <a:stretch/>
        </p:blipFill>
        <p:spPr>
          <a:xfrm>
            <a:off x="214953" y="436729"/>
            <a:ext cx="8618561" cy="5841241"/>
          </a:xfrm>
        </p:spPr>
      </p:pic>
    </p:spTree>
    <p:extLst>
      <p:ext uri="{BB962C8B-B14F-4D97-AF65-F5344CB8AC3E}">
        <p14:creationId xmlns:p14="http://schemas.microsoft.com/office/powerpoint/2010/main" val="272771820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3538" t="7166" r="13421" b="4504"/>
          <a:stretch/>
        </p:blipFill>
        <p:spPr>
          <a:xfrm>
            <a:off x="133066" y="351692"/>
            <a:ext cx="8823278" cy="6506309"/>
          </a:xfrm>
        </p:spPr>
      </p:pic>
    </p:spTree>
    <p:extLst>
      <p:ext uri="{BB962C8B-B14F-4D97-AF65-F5344CB8AC3E}">
        <p14:creationId xmlns:p14="http://schemas.microsoft.com/office/powerpoint/2010/main" val="29268982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3538" r="13774"/>
          <a:stretch/>
        </p:blipFill>
        <p:spPr>
          <a:xfrm>
            <a:off x="0" y="109182"/>
            <a:ext cx="8987051" cy="6748818"/>
          </a:xfrm>
        </p:spPr>
      </p:pic>
    </p:spTree>
    <p:extLst>
      <p:ext uri="{BB962C8B-B14F-4D97-AF65-F5344CB8AC3E}">
        <p14:creationId xmlns:p14="http://schemas.microsoft.com/office/powerpoint/2010/main" val="276108669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3538" r="13774"/>
          <a:stretch/>
        </p:blipFill>
        <p:spPr>
          <a:xfrm>
            <a:off x="184246" y="122830"/>
            <a:ext cx="8959754" cy="6735170"/>
          </a:xfrm>
        </p:spPr>
      </p:pic>
    </p:spTree>
    <p:extLst>
      <p:ext uri="{BB962C8B-B14F-4D97-AF65-F5344CB8AC3E}">
        <p14:creationId xmlns:p14="http://schemas.microsoft.com/office/powerpoint/2010/main" val="229653685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3010" t="2582" r="13067" b="3638"/>
          <a:stretch/>
        </p:blipFill>
        <p:spPr>
          <a:xfrm>
            <a:off x="0" y="245661"/>
            <a:ext cx="9144000" cy="6782936"/>
          </a:xfrm>
        </p:spPr>
      </p:pic>
    </p:spTree>
    <p:extLst>
      <p:ext uri="{BB962C8B-B14F-4D97-AF65-F5344CB8AC3E}">
        <p14:creationId xmlns:p14="http://schemas.microsoft.com/office/powerpoint/2010/main" val="87705141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3538" r="13774"/>
          <a:stretch/>
        </p:blipFill>
        <p:spPr>
          <a:xfrm>
            <a:off x="184246" y="122830"/>
            <a:ext cx="8959754" cy="6735170"/>
          </a:xfrm>
        </p:spPr>
      </p:pic>
    </p:spTree>
    <p:extLst>
      <p:ext uri="{BB962C8B-B14F-4D97-AF65-F5344CB8AC3E}">
        <p14:creationId xmlns:p14="http://schemas.microsoft.com/office/powerpoint/2010/main" val="12450429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7" name="Title 1048656"/>
          <p:cNvSpPr>
            <a:spLocks noGrp="1"/>
          </p:cNvSpPr>
          <p:nvPr>
            <p:ph type="title"/>
          </p:nvPr>
        </p:nvSpPr>
        <p:spPr/>
        <p:txBody>
          <a:bodyPr/>
          <a:lstStyle/>
          <a:p>
            <a:endParaRPr lang="x-none"/>
          </a:p>
        </p:txBody>
      </p:sp>
      <p:pic>
        <p:nvPicPr>
          <p:cNvPr id="2097156" name="Picture 2097155"/>
          <p:cNvPicPr>
            <a:picLocks/>
          </p:cNvPicPr>
          <p:nvPr/>
        </p:nvPicPr>
        <p:blipFill>
          <a:blip r:embed="rId2"/>
          <a:stretch>
            <a:fillRect/>
          </a:stretch>
        </p:blipFill>
        <p:spPr>
          <a:xfrm>
            <a:off x="0" y="78943"/>
            <a:ext cx="9144000" cy="6700113"/>
          </a:xfrm>
          <a:prstGeom prst="rect">
            <a:avLst/>
          </a:prstGeom>
        </p:spPr>
      </p:pic>
    </p:spTree>
    <p:extLst>
      <p:ext uri="{BB962C8B-B14F-4D97-AF65-F5344CB8AC3E}">
        <p14:creationId xmlns:p14="http://schemas.microsoft.com/office/powerpoint/2010/main" val="35250119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8" name="Title 1048657"/>
          <p:cNvSpPr>
            <a:spLocks noGrp="1"/>
          </p:cNvSpPr>
          <p:nvPr>
            <p:ph type="title"/>
          </p:nvPr>
        </p:nvSpPr>
        <p:spPr/>
        <p:txBody>
          <a:bodyPr/>
          <a:lstStyle/>
          <a:p>
            <a:endParaRPr lang="x-none"/>
          </a:p>
        </p:txBody>
      </p:sp>
      <p:pic>
        <p:nvPicPr>
          <p:cNvPr id="2097157" name="Picture 2097156"/>
          <p:cNvPicPr>
            <a:picLocks/>
          </p:cNvPicPr>
          <p:nvPr/>
        </p:nvPicPr>
        <p:blipFill>
          <a:blip r:embed="rId2"/>
          <a:stretch>
            <a:fillRect/>
          </a:stretch>
        </p:blipFill>
        <p:spPr>
          <a:xfrm>
            <a:off x="0" y="23816"/>
            <a:ext cx="9144000" cy="6810368"/>
          </a:xfrm>
          <a:prstGeom prst="rect">
            <a:avLst/>
          </a:prstGeom>
        </p:spPr>
      </p:pic>
    </p:spTree>
    <p:extLst>
      <p:ext uri="{BB962C8B-B14F-4D97-AF65-F5344CB8AC3E}">
        <p14:creationId xmlns:p14="http://schemas.microsoft.com/office/powerpoint/2010/main" val="162087606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0.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11.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12.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13.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14.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15.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1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9.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841</TotalTime>
  <Words>434</Words>
  <Application>Microsoft Office PowerPoint</Application>
  <PresentationFormat>On-screen Show (4:3)</PresentationFormat>
  <Paragraphs>41</Paragraphs>
  <Slides>79</Slides>
  <Notes>0</Notes>
  <HiddenSlides>0</HiddenSlides>
  <MMClips>0</MMClips>
  <ScaleCrop>false</ScaleCrop>
  <HeadingPairs>
    <vt:vector size="4" baseType="variant">
      <vt:variant>
        <vt:lpstr>Theme</vt:lpstr>
      </vt:variant>
      <vt:variant>
        <vt:i4>15</vt:i4>
      </vt:variant>
      <vt:variant>
        <vt:lpstr>Slide Titles</vt:lpstr>
      </vt:variant>
      <vt:variant>
        <vt:i4>79</vt:i4>
      </vt:variant>
    </vt:vector>
  </HeadingPairs>
  <TitlesOfParts>
    <vt:vector size="94" baseType="lpstr">
      <vt:lpstr>Flow</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WATER, pH AND BUFFERS</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Ionization of water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Equilibrium expression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isoelectric pH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MHA-L29</dc:creator>
  <cp:lastModifiedBy>zeeshan</cp:lastModifiedBy>
  <cp:revision>34</cp:revision>
  <dcterms:created xsi:type="dcterms:W3CDTF">2015-05-11T03:30:45Z</dcterms:created>
  <dcterms:modified xsi:type="dcterms:W3CDTF">2000-12-31T21:11:11Z</dcterms:modified>
</cp:coreProperties>
</file>