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2" r:id="rId4"/>
    <p:sldId id="259" r:id="rId5"/>
    <p:sldId id="263" r:id="rId6"/>
    <p:sldId id="265" r:id="rId7"/>
    <p:sldId id="266" r:id="rId8"/>
    <p:sldId id="270" r:id="rId9"/>
    <p:sldId id="267" r:id="rId10"/>
    <p:sldId id="268" r:id="rId11"/>
    <p:sldId id="264" r:id="rId12"/>
    <p:sldId id="269" r:id="rId13"/>
    <p:sldId id="271" r:id="rId14"/>
    <p:sldId id="272" r:id="rId15"/>
    <p:sldId id="273"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69968-2D96-45FA-A7CC-0953DDD829D0}" type="datetimeFigureOut">
              <a:rPr lang="en-US" smtClean="0"/>
              <a:t>27-Oct-20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66316-FE28-4D03-982B-C1E4AAAC21E8}" type="slidenum">
              <a:rPr lang="en-US" smtClean="0"/>
              <a:t>‹#›</a:t>
            </a:fld>
            <a:endParaRPr lang="en-US" dirty="0"/>
          </a:p>
        </p:txBody>
      </p:sp>
    </p:spTree>
    <p:extLst>
      <p:ext uri="{BB962C8B-B14F-4D97-AF65-F5344CB8AC3E}">
        <p14:creationId xmlns:p14="http://schemas.microsoft.com/office/powerpoint/2010/main" val="132597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C392D5-AF46-44CB-BA5F-9F5BB6D91EC6}" type="slidenum">
              <a:rPr lang="en-US" smtClean="0"/>
              <a:t>1</a:t>
            </a:fld>
            <a:endParaRPr lang="en-US" dirty="0"/>
          </a:p>
        </p:txBody>
      </p:sp>
    </p:spTree>
    <p:extLst>
      <p:ext uri="{BB962C8B-B14F-4D97-AF65-F5344CB8AC3E}">
        <p14:creationId xmlns:p14="http://schemas.microsoft.com/office/powerpoint/2010/main" val="278287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 Business Intelligence</a:t>
            </a:r>
            <a:endParaRPr lang="en-US" b="1" dirty="0"/>
          </a:p>
        </p:txBody>
      </p:sp>
      <p:sp>
        <p:nvSpPr>
          <p:cNvPr id="4" name="Slide Number Placeholder 3"/>
          <p:cNvSpPr>
            <a:spLocks noGrp="1"/>
          </p:cNvSpPr>
          <p:nvPr>
            <p:ph type="sldNum" sz="quarter" idx="10"/>
          </p:nvPr>
        </p:nvSpPr>
        <p:spPr/>
        <p:txBody>
          <a:bodyPr/>
          <a:lstStyle/>
          <a:p>
            <a:fld id="{04266316-FE28-4D03-982B-C1E4AAAC21E8}" type="slidenum">
              <a:rPr lang="en-US" smtClean="0"/>
              <a:t>15</a:t>
            </a:fld>
            <a:endParaRPr lang="en-US" dirty="0"/>
          </a:p>
        </p:txBody>
      </p:sp>
    </p:spTree>
    <p:extLst>
      <p:ext uri="{BB962C8B-B14F-4D97-AF65-F5344CB8AC3E}">
        <p14:creationId xmlns:p14="http://schemas.microsoft.com/office/powerpoint/2010/main" val="28442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28F39-C69A-466D-AC80-6133829F6D6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56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110452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311241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2810553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728F39-C69A-466D-AC80-6133829F6D6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04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163549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189732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399662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613589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52351F-7C72-4310-88AB-AE4E3087324C}" type="datetimeFigureOut">
              <a:rPr lang="en-US" smtClean="0"/>
              <a:t>27-Oct-20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728F39-C69A-466D-AC80-6133829F6D6B}" type="slidenum">
              <a:rPr lang="en-US" smtClean="0"/>
              <a:t>‹#›</a:t>
            </a:fld>
            <a:endParaRPr lang="en-US" dirty="0"/>
          </a:p>
        </p:txBody>
      </p:sp>
    </p:spTree>
    <p:extLst>
      <p:ext uri="{BB962C8B-B14F-4D97-AF65-F5344CB8AC3E}">
        <p14:creationId xmlns:p14="http://schemas.microsoft.com/office/powerpoint/2010/main" val="142560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2351F-7C72-4310-88AB-AE4E3087324C}" type="datetimeFigureOut">
              <a:rPr lang="en-US" smtClean="0"/>
              <a:t>27-Oct-20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728F39-C69A-466D-AC80-6133829F6D6B}" type="slidenum">
              <a:rPr lang="en-US" smtClean="0"/>
              <a:t>‹#›</a:t>
            </a:fld>
            <a:endParaRPr lang="en-US" dirty="0"/>
          </a:p>
        </p:txBody>
      </p:sp>
    </p:spTree>
    <p:extLst>
      <p:ext uri="{BB962C8B-B14F-4D97-AF65-F5344CB8AC3E}">
        <p14:creationId xmlns:p14="http://schemas.microsoft.com/office/powerpoint/2010/main" val="56386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52351F-7C72-4310-88AB-AE4E3087324C}" type="datetimeFigureOut">
              <a:rPr lang="en-US" smtClean="0"/>
              <a:t>27-Oct-20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728F39-C69A-466D-AC80-6133829F6D6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3989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000" dirty="0"/>
              <a:t>Introduction to Computer</a:t>
            </a:r>
          </a:p>
        </p:txBody>
      </p:sp>
      <p:sp>
        <p:nvSpPr>
          <p:cNvPr id="3" name="Subtitle 2"/>
          <p:cNvSpPr>
            <a:spLocks noGrp="1"/>
          </p:cNvSpPr>
          <p:nvPr>
            <p:ph type="subTitle" idx="1"/>
          </p:nvPr>
        </p:nvSpPr>
        <p:spPr/>
        <p:txBody>
          <a:bodyPr>
            <a:normAutofit/>
          </a:bodyPr>
          <a:lstStyle/>
          <a:p>
            <a:r>
              <a:rPr lang="en-US" dirty="0" smtClean="0"/>
              <a:t>Chapter # </a:t>
            </a:r>
            <a:r>
              <a:rPr lang="en-US" dirty="0" smtClean="0"/>
              <a:t>3</a:t>
            </a:r>
            <a:endParaRPr lang="en-US" dirty="0"/>
          </a:p>
        </p:txBody>
      </p:sp>
      <p:sp>
        <p:nvSpPr>
          <p:cNvPr id="4" name="Date Placeholder 3"/>
          <p:cNvSpPr>
            <a:spLocks noGrp="1"/>
          </p:cNvSpPr>
          <p:nvPr>
            <p:ph type="dt" sz="half" idx="10"/>
          </p:nvPr>
        </p:nvSpPr>
        <p:spPr/>
        <p:txBody>
          <a:bodyPr/>
          <a:lstStyle/>
          <a:p>
            <a:fld id="{DD15FA6F-44C3-4DEE-A14F-853C7FA02E91}" type="datetime1">
              <a:rPr lang="en-US" smtClean="0"/>
              <a:t>27-Oct-20</a:t>
            </a:fld>
            <a:endParaRPr lang="en-US" dirty="0"/>
          </a:p>
        </p:txBody>
      </p:sp>
      <p:sp>
        <p:nvSpPr>
          <p:cNvPr id="5" name="Slide Number Placeholder 4"/>
          <p:cNvSpPr>
            <a:spLocks noGrp="1"/>
          </p:cNvSpPr>
          <p:nvPr>
            <p:ph type="sldNum" sz="quarter" idx="12"/>
          </p:nvPr>
        </p:nvSpPr>
        <p:spPr/>
        <p:txBody>
          <a:bodyPr/>
          <a:lstStyle/>
          <a:p>
            <a:fld id="{AAE72A04-BED9-4375-AD78-EBA75F5DE3A2}" type="slidenum">
              <a:rPr lang="en-US" smtClean="0"/>
              <a:t>1</a:t>
            </a:fld>
            <a:endParaRPr lang="en-US" dirty="0"/>
          </a:p>
        </p:txBody>
      </p:sp>
    </p:spTree>
    <p:extLst>
      <p:ext uri="{BB962C8B-B14F-4D97-AF65-F5344CB8AC3E}">
        <p14:creationId xmlns:p14="http://schemas.microsoft.com/office/powerpoint/2010/main" val="4292295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19116" y="218365"/>
            <a:ext cx="9935571" cy="5650624"/>
          </a:xfrm>
          <a:prstGeom prst="rect">
            <a:avLst/>
          </a:prstGeom>
        </p:spPr>
      </p:pic>
    </p:spTree>
    <p:extLst>
      <p:ext uri="{BB962C8B-B14F-4D97-AF65-F5344CB8AC3E}">
        <p14:creationId xmlns:p14="http://schemas.microsoft.com/office/powerpoint/2010/main" val="206086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Newsgroup &amp; Message Board</a:t>
            </a:r>
            <a:endParaRPr lang="en-US" dirty="0"/>
          </a:p>
        </p:txBody>
      </p:sp>
      <p:sp>
        <p:nvSpPr>
          <p:cNvPr id="3" name="Content Placeholder 2"/>
          <p:cNvSpPr>
            <a:spLocks noGrp="1"/>
          </p:cNvSpPr>
          <p:nvPr>
            <p:ph idx="1"/>
          </p:nvPr>
        </p:nvSpPr>
        <p:spPr/>
        <p:txBody>
          <a:bodyPr>
            <a:normAutofit lnSpcReduction="10000"/>
          </a:bodyPr>
          <a:lstStyle/>
          <a:p>
            <a:r>
              <a:rPr lang="en-US" dirty="0"/>
              <a:t>A </a:t>
            </a:r>
            <a:r>
              <a:rPr lang="en-US" b="1" dirty="0" smtClean="0"/>
              <a:t>NEWSGROUP</a:t>
            </a:r>
            <a:r>
              <a:rPr lang="en-US" dirty="0" smtClean="0"/>
              <a:t> </a:t>
            </a:r>
            <a:r>
              <a:rPr lang="en-US" dirty="0"/>
              <a:t>is an online area in which users have written discussions about a particular </a:t>
            </a:r>
            <a:r>
              <a:rPr lang="en-US" dirty="0" smtClean="0"/>
              <a:t>subject.</a:t>
            </a:r>
          </a:p>
          <a:p>
            <a:r>
              <a:rPr lang="en-US" dirty="0"/>
              <a:t>To participate in a discussion, a user sends a message to the newsgroup, and other users in the newsgroup read and reply to the message</a:t>
            </a:r>
            <a:r>
              <a:rPr lang="en-US" dirty="0" smtClean="0"/>
              <a:t>.</a:t>
            </a:r>
          </a:p>
          <a:p>
            <a:r>
              <a:rPr lang="en-US" dirty="0"/>
              <a:t>Some newsgroups require you to enter a user name and password to participate in the discussion. For example, a newsgroup for students taking a college course may require a user name and password to access the newsgroup. This ensures that only students in the course participate in the discussion. </a:t>
            </a:r>
            <a:endParaRPr lang="en-US" dirty="0" smtClean="0"/>
          </a:p>
          <a:p>
            <a:r>
              <a:rPr lang="en-US" dirty="0" smtClean="0"/>
              <a:t>To </a:t>
            </a:r>
            <a:r>
              <a:rPr lang="en-US" dirty="0"/>
              <a:t>participate in a newsgroup, typically you use a program called a </a:t>
            </a:r>
            <a:r>
              <a:rPr lang="en-US" b="1" dirty="0"/>
              <a:t>newsreader</a:t>
            </a:r>
            <a:r>
              <a:rPr lang="en-US" dirty="0"/>
              <a:t>. </a:t>
            </a:r>
            <a:endParaRPr lang="en-US" dirty="0" smtClean="0"/>
          </a:p>
          <a:p>
            <a:r>
              <a:rPr lang="en-US" dirty="0" smtClean="0"/>
              <a:t>A </a:t>
            </a:r>
            <a:r>
              <a:rPr lang="en-US" dirty="0"/>
              <a:t>popular Web-based type of </a:t>
            </a:r>
            <a:r>
              <a:rPr lang="en-US" dirty="0" smtClean="0"/>
              <a:t>discussion </a:t>
            </a:r>
            <a:r>
              <a:rPr lang="en-US" dirty="0"/>
              <a:t>group that does not require a newsreader is a </a:t>
            </a:r>
            <a:r>
              <a:rPr lang="en-US" b="1" dirty="0" smtClean="0"/>
              <a:t>MESSAGE BOARD</a:t>
            </a:r>
            <a:r>
              <a:rPr lang="en-US" dirty="0" smtClean="0"/>
              <a:t>. </a:t>
            </a:r>
            <a:r>
              <a:rPr lang="en-US" dirty="0"/>
              <a:t>Many Web sites use message boards instead of newsgroups because they are easier to use.</a:t>
            </a:r>
          </a:p>
        </p:txBody>
      </p:sp>
    </p:spTree>
    <p:extLst>
      <p:ext uri="{BB962C8B-B14F-4D97-AF65-F5344CB8AC3E}">
        <p14:creationId xmlns:p14="http://schemas.microsoft.com/office/powerpoint/2010/main" val="1012389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S&#10;Statistical analysis system&#10;SAS pronounced as Saas. Is a software suite&#10;developed by sas institute for advance&#10;analy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9182"/>
            <a:ext cx="11818961" cy="6182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8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In addition it helps in improving performance,&#10;profitability and decisions.&#10;• SAS provides a Enterprise software named,&#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20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S_Architecture&#10;• Client tier.&#10;• Web tier.&#10;• Server tier.&#10;• Data tier.&#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2752" y="272955"/>
            <a:ext cx="10937594" cy="560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9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61635" y="867628"/>
            <a:ext cx="10129529" cy="1066800"/>
          </a:xfrm>
          <a:prstGeom prst="rect">
            <a:avLst/>
          </a:prstGeom>
        </p:spPr>
      </p:pic>
      <p:pic>
        <p:nvPicPr>
          <p:cNvPr id="5" name="Picture 4"/>
          <p:cNvPicPr>
            <a:picLocks noChangeAspect="1"/>
          </p:cNvPicPr>
          <p:nvPr/>
        </p:nvPicPr>
        <p:blipFill>
          <a:blip r:embed="rId4"/>
          <a:stretch>
            <a:fillRect/>
          </a:stretch>
        </p:blipFill>
        <p:spPr>
          <a:xfrm>
            <a:off x="1061635" y="1934428"/>
            <a:ext cx="9720096" cy="895350"/>
          </a:xfrm>
          <a:prstGeom prst="rect">
            <a:avLst/>
          </a:prstGeom>
        </p:spPr>
      </p:pic>
      <p:pic>
        <p:nvPicPr>
          <p:cNvPr id="6" name="Picture 5"/>
          <p:cNvPicPr>
            <a:picLocks noChangeAspect="1"/>
          </p:cNvPicPr>
          <p:nvPr/>
        </p:nvPicPr>
        <p:blipFill>
          <a:blip r:embed="rId5"/>
          <a:stretch>
            <a:fillRect/>
          </a:stretch>
        </p:blipFill>
        <p:spPr>
          <a:xfrm>
            <a:off x="937810" y="2829778"/>
            <a:ext cx="10362536" cy="1409700"/>
          </a:xfrm>
          <a:prstGeom prst="rect">
            <a:avLst/>
          </a:prstGeom>
        </p:spPr>
      </p:pic>
      <p:pic>
        <p:nvPicPr>
          <p:cNvPr id="8" name="Picture 7"/>
          <p:cNvPicPr>
            <a:picLocks noChangeAspect="1"/>
          </p:cNvPicPr>
          <p:nvPr/>
        </p:nvPicPr>
        <p:blipFill>
          <a:blip r:embed="rId6"/>
          <a:stretch>
            <a:fillRect/>
          </a:stretch>
        </p:blipFill>
        <p:spPr>
          <a:xfrm>
            <a:off x="1061635" y="4129940"/>
            <a:ext cx="9720096" cy="2009775"/>
          </a:xfrm>
          <a:prstGeom prst="rect">
            <a:avLst/>
          </a:prstGeom>
        </p:spPr>
      </p:pic>
    </p:spTree>
    <p:extLst>
      <p:ext uri="{BB962C8B-B14F-4D97-AF65-F5344CB8AC3E}">
        <p14:creationId xmlns:p14="http://schemas.microsoft.com/office/powerpoint/2010/main" val="222403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4098" name="Picture 2" descr="Desktop applications.&#10;• SAS Intelligence platform consist of Applications-&#10;• 1.SAS INFORMATION MAP STUDIO. (IMPS)&#10;• 2.SA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286" y="354842"/>
            <a:ext cx="10304060" cy="5514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2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EB Based Applications.&#10;• 6.SAS WEB REPORT STUDIO. (WRS)&#10;• 7.SAS INFORMATION DELIVERY PORTAL. (IDP)&#10;• 8.SAS BI DASHBOARD.&#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026" y="272955"/>
            <a:ext cx="10064138" cy="536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Electronic-mail</a:t>
            </a:r>
            <a:endParaRPr lang="en-US" dirty="0"/>
          </a:p>
        </p:txBody>
      </p:sp>
      <p:sp>
        <p:nvSpPr>
          <p:cNvPr id="3" name="Content Placeholder 2"/>
          <p:cNvSpPr>
            <a:spLocks noGrp="1"/>
          </p:cNvSpPr>
          <p:nvPr>
            <p:ph idx="1"/>
          </p:nvPr>
        </p:nvSpPr>
        <p:spPr/>
        <p:txBody>
          <a:bodyPr/>
          <a:lstStyle/>
          <a:p>
            <a:r>
              <a:rPr lang="en-US" dirty="0"/>
              <a:t>E-mail (short for electronic mail) is the transmission of messages and files via a computer network. Today, e-mail is a primary communications method for both personal and business use</a:t>
            </a:r>
            <a:r>
              <a:rPr lang="en-US" dirty="0" smtClean="0"/>
              <a:t>.</a:t>
            </a:r>
          </a:p>
          <a:p>
            <a:r>
              <a:rPr lang="en-US" dirty="0"/>
              <a:t>An e-mail program allows you to create, send, receive, forward, store, print, and delete e-mail </a:t>
            </a:r>
            <a:r>
              <a:rPr lang="en-US" dirty="0" smtClean="0"/>
              <a:t>messages.</a:t>
            </a:r>
          </a:p>
          <a:p>
            <a:r>
              <a:rPr lang="en-US" dirty="0"/>
              <a:t>Just as you address a letter when using the postal system, you address an e-mail message with the e-mail address of your intended recipient. Likewise, when someone sends you a message, he or she must have your e-mail </a:t>
            </a:r>
            <a:r>
              <a:rPr lang="en-US" dirty="0" smtClean="0"/>
              <a:t>address.</a:t>
            </a:r>
          </a:p>
          <a:p>
            <a:r>
              <a:rPr lang="en-US" dirty="0"/>
              <a:t>An e-mail address is a combination of a user name and a domain name that identifies a user so that he or she can receive Internet e-mail. A </a:t>
            </a:r>
            <a:r>
              <a:rPr lang="en-US" b="1" dirty="0"/>
              <a:t>user name </a:t>
            </a:r>
            <a:r>
              <a:rPr lang="en-US" dirty="0"/>
              <a:t>is a unique combination of characters, such as letters of the alphabet and/or numbers, that identifies a specific user. </a:t>
            </a:r>
          </a:p>
        </p:txBody>
      </p:sp>
    </p:spTree>
    <p:extLst>
      <p:ext uri="{BB962C8B-B14F-4D97-AF65-F5344CB8AC3E}">
        <p14:creationId xmlns:p14="http://schemas.microsoft.com/office/powerpoint/2010/main" val="2351858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a:t>
            </a:r>
            <a:endParaRPr lang="en-US" dirty="0"/>
          </a:p>
        </p:txBody>
      </p:sp>
      <p:sp>
        <p:nvSpPr>
          <p:cNvPr id="3" name="Content Placeholder 2"/>
          <p:cNvSpPr>
            <a:spLocks noGrp="1"/>
          </p:cNvSpPr>
          <p:nvPr>
            <p:ph idx="1"/>
          </p:nvPr>
        </p:nvSpPr>
        <p:spPr/>
        <p:txBody>
          <a:bodyPr/>
          <a:lstStyle/>
          <a:p>
            <a:r>
              <a:rPr lang="en-US" dirty="0"/>
              <a:t>In an Internet e-mail address, an @ (pronounced </a:t>
            </a:r>
            <a:r>
              <a:rPr lang="en-US" b="1" dirty="0"/>
              <a:t>at</a:t>
            </a:r>
            <a:r>
              <a:rPr lang="en-US" dirty="0"/>
              <a:t>) symbol separates the user name from the domain name. Your service provider supplies the domain </a:t>
            </a:r>
            <a:r>
              <a:rPr lang="en-US" dirty="0" smtClean="0"/>
              <a:t>name.</a:t>
            </a:r>
          </a:p>
          <a:p>
            <a:r>
              <a:rPr lang="en-US" dirty="0"/>
              <a:t>Most e-mail programs allow you to create an address book, or contacts folder, which contains a list of names and e-mail addresses</a:t>
            </a:r>
            <a:r>
              <a:rPr lang="en-US" dirty="0" smtClean="0"/>
              <a:t>.</a:t>
            </a:r>
          </a:p>
          <a:p>
            <a:r>
              <a:rPr lang="en-US" dirty="0" smtClean="0"/>
              <a:t>Cc/bcc</a:t>
            </a:r>
            <a:endParaRPr lang="en-US" dirty="0"/>
          </a:p>
        </p:txBody>
      </p:sp>
    </p:spTree>
    <p:extLst>
      <p:ext uri="{BB962C8B-B14F-4D97-AF65-F5344CB8AC3E}">
        <p14:creationId xmlns:p14="http://schemas.microsoft.com/office/powerpoint/2010/main" val="133650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3111690"/>
          </a:xfrm>
          <a:prstGeom prst="rect">
            <a:avLst/>
          </a:prstGeom>
        </p:spPr>
      </p:pic>
      <p:pic>
        <p:nvPicPr>
          <p:cNvPr id="5" name="Picture 4"/>
          <p:cNvPicPr>
            <a:picLocks noChangeAspect="1"/>
          </p:cNvPicPr>
          <p:nvPr/>
        </p:nvPicPr>
        <p:blipFill>
          <a:blip r:embed="rId3"/>
          <a:stretch>
            <a:fillRect/>
          </a:stretch>
        </p:blipFill>
        <p:spPr>
          <a:xfrm>
            <a:off x="0" y="3111691"/>
            <a:ext cx="12192000" cy="3234518"/>
          </a:xfrm>
          <a:prstGeom prst="rect">
            <a:avLst/>
          </a:prstGeom>
        </p:spPr>
      </p:pic>
    </p:spTree>
    <p:extLst>
      <p:ext uri="{BB962C8B-B14F-4D97-AF65-F5344CB8AC3E}">
        <p14:creationId xmlns:p14="http://schemas.microsoft.com/office/powerpoint/2010/main" val="2260316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346208"/>
          </a:xfrm>
          <a:prstGeom prst="rect">
            <a:avLst/>
          </a:prstGeom>
        </p:spPr>
      </p:pic>
    </p:spTree>
    <p:extLst>
      <p:ext uri="{BB962C8B-B14F-4D97-AF65-F5344CB8AC3E}">
        <p14:creationId xmlns:p14="http://schemas.microsoft.com/office/powerpoint/2010/main" val="374955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Mailing </a:t>
            </a:r>
            <a:r>
              <a:rPr lang="en-US" dirty="0" smtClean="0"/>
              <a:t>Lists</a:t>
            </a:r>
            <a:endParaRPr lang="en-US" dirty="0"/>
          </a:p>
        </p:txBody>
      </p:sp>
      <p:sp>
        <p:nvSpPr>
          <p:cNvPr id="3" name="Content Placeholder 2"/>
          <p:cNvSpPr>
            <a:spLocks noGrp="1"/>
          </p:cNvSpPr>
          <p:nvPr>
            <p:ph idx="1"/>
          </p:nvPr>
        </p:nvSpPr>
        <p:spPr/>
        <p:txBody>
          <a:bodyPr/>
          <a:lstStyle/>
          <a:p>
            <a:r>
              <a:rPr lang="en-US" dirty="0"/>
              <a:t>A mailing list, also called an e-mail list or distribution list, is a group of e-mail names and addresses given a single name. </a:t>
            </a:r>
            <a:endParaRPr lang="en-US" dirty="0" smtClean="0"/>
          </a:p>
          <a:p>
            <a:r>
              <a:rPr lang="en-US" dirty="0"/>
              <a:t>When a message is sent to a mailing list, every person on the list receives a copy of the message in his or her mail box</a:t>
            </a:r>
            <a:r>
              <a:rPr lang="en-US" dirty="0" smtClean="0"/>
              <a:t>.</a:t>
            </a:r>
          </a:p>
          <a:p>
            <a:r>
              <a:rPr lang="en-US" b="1" dirty="0"/>
              <a:t>– </a:t>
            </a:r>
            <a:r>
              <a:rPr lang="en-US" b="1" dirty="0" smtClean="0"/>
              <a:t>Subscribing: </a:t>
            </a:r>
            <a:r>
              <a:rPr lang="en-US" dirty="0"/>
              <a:t>adds your e-mail name and </a:t>
            </a:r>
            <a:r>
              <a:rPr lang="en-US" dirty="0" smtClean="0"/>
              <a:t>address.</a:t>
            </a:r>
          </a:p>
          <a:p>
            <a:r>
              <a:rPr lang="en-US" b="1" dirty="0" smtClean="0"/>
              <a:t> </a:t>
            </a:r>
            <a:r>
              <a:rPr lang="en-US" b="1" dirty="0"/>
              <a:t>– </a:t>
            </a:r>
            <a:r>
              <a:rPr lang="en-US" b="1" dirty="0" smtClean="0"/>
              <a:t>Unsubscribing: </a:t>
            </a:r>
            <a:r>
              <a:rPr lang="en-US" dirty="0"/>
              <a:t>removes your </a:t>
            </a:r>
            <a:r>
              <a:rPr lang="en-US" dirty="0" smtClean="0"/>
              <a:t>name.</a:t>
            </a:r>
            <a:endParaRPr lang="en-US" dirty="0"/>
          </a:p>
        </p:txBody>
      </p:sp>
    </p:spTree>
    <p:extLst>
      <p:ext uri="{BB962C8B-B14F-4D97-AF65-F5344CB8AC3E}">
        <p14:creationId xmlns:p14="http://schemas.microsoft.com/office/powerpoint/2010/main" val="154640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messaging (IM) </a:t>
            </a:r>
          </a:p>
        </p:txBody>
      </p:sp>
      <p:sp>
        <p:nvSpPr>
          <p:cNvPr id="3" name="Content Placeholder 2"/>
          <p:cNvSpPr>
            <a:spLocks noGrp="1"/>
          </p:cNvSpPr>
          <p:nvPr>
            <p:ph idx="1"/>
          </p:nvPr>
        </p:nvSpPr>
        <p:spPr/>
        <p:txBody>
          <a:bodyPr>
            <a:normAutofit lnSpcReduction="10000"/>
          </a:bodyPr>
          <a:lstStyle/>
          <a:p>
            <a:r>
              <a:rPr lang="en-US" dirty="0"/>
              <a:t>Instant messaging (IM) is a real-time Internet communications service that notifies you when one or more people are online and then allows you to exchange messages or files or join a private chat room with </a:t>
            </a:r>
            <a:r>
              <a:rPr lang="en-US" dirty="0" smtClean="0"/>
              <a:t>them.</a:t>
            </a:r>
          </a:p>
          <a:p>
            <a:r>
              <a:rPr lang="en-US" dirty="0"/>
              <a:t>Real time means that you and the people with whom you are conversing are online at the same time</a:t>
            </a:r>
            <a:r>
              <a:rPr lang="en-US" dirty="0" smtClean="0"/>
              <a:t>.</a:t>
            </a:r>
          </a:p>
          <a:p>
            <a:r>
              <a:rPr lang="en-US" dirty="0"/>
              <a:t>Some IM services support voice and video conversations. For IM to work, both parties must be online at the same time. Also, the receiver of a message must be willing to accept </a:t>
            </a:r>
            <a:r>
              <a:rPr lang="en-US" dirty="0" smtClean="0"/>
              <a:t>messages.</a:t>
            </a:r>
          </a:p>
          <a:p>
            <a:r>
              <a:rPr lang="en-US" dirty="0"/>
              <a:t>To use IM, you may have to install instant messenger software on the computer or device, such as a smart phone, you plan to use</a:t>
            </a:r>
            <a:r>
              <a:rPr lang="en-US" dirty="0" smtClean="0"/>
              <a:t>.</a:t>
            </a:r>
          </a:p>
          <a:p>
            <a:r>
              <a:rPr lang="en-US" dirty="0" smtClean="0"/>
              <a:t> </a:t>
            </a:r>
            <a:r>
              <a:rPr lang="en-US" dirty="0"/>
              <a:t>Some operating systems, such as Windows, include an instant messenger. Few IM programs follow IM standards. To ensure successful communications, all individuals on the contact list need to use the same or a compatible instant messenger. </a:t>
            </a:r>
          </a:p>
        </p:txBody>
      </p:sp>
    </p:spTree>
    <p:extLst>
      <p:ext uri="{BB962C8B-B14F-4D97-AF65-F5344CB8AC3E}">
        <p14:creationId xmlns:p14="http://schemas.microsoft.com/office/powerpoint/2010/main" val="18248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1"/>
            <a:ext cx="12192000" cy="6346208"/>
          </a:xfrm>
          <a:prstGeom prst="rect">
            <a:avLst/>
          </a:prstGeom>
        </p:spPr>
      </p:pic>
    </p:spTree>
    <p:extLst>
      <p:ext uri="{BB962C8B-B14F-4D97-AF65-F5344CB8AC3E}">
        <p14:creationId xmlns:p14="http://schemas.microsoft.com/office/powerpoint/2010/main" val="3117368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Chat Rooms</a:t>
            </a:r>
            <a:endParaRPr lang="en-US" dirty="0"/>
          </a:p>
        </p:txBody>
      </p:sp>
      <p:sp>
        <p:nvSpPr>
          <p:cNvPr id="3" name="Content Placeholder 2"/>
          <p:cNvSpPr>
            <a:spLocks noGrp="1"/>
          </p:cNvSpPr>
          <p:nvPr>
            <p:ph idx="1"/>
          </p:nvPr>
        </p:nvSpPr>
        <p:spPr/>
        <p:txBody>
          <a:bodyPr/>
          <a:lstStyle/>
          <a:p>
            <a:r>
              <a:rPr lang="en-US" dirty="0"/>
              <a:t>A chat is a real-time typed conversation that takes place on a computer. </a:t>
            </a:r>
            <a:endParaRPr lang="en-US" dirty="0" smtClean="0"/>
          </a:p>
          <a:p>
            <a:r>
              <a:rPr lang="en-US" dirty="0" smtClean="0"/>
              <a:t>A </a:t>
            </a:r>
            <a:r>
              <a:rPr lang="en-US" b="1" dirty="0"/>
              <a:t>chat room </a:t>
            </a:r>
            <a:r>
              <a:rPr lang="en-US" dirty="0"/>
              <a:t>is a location on an Internet server that permits users to chat with each other. Anyone in the chat room can participate in the conversation, which usually is specific to a particular topic. </a:t>
            </a:r>
            <a:endParaRPr lang="en-US" dirty="0" smtClean="0"/>
          </a:p>
          <a:p>
            <a:r>
              <a:rPr lang="en-US" dirty="0"/>
              <a:t>As you type on your keyboard, a line of characters and symbols is displayed on the computer screen. Others connected to the same chat room server also see what you </a:t>
            </a:r>
            <a:r>
              <a:rPr lang="en-US" dirty="0" smtClean="0"/>
              <a:t>type.</a:t>
            </a:r>
          </a:p>
          <a:p>
            <a:r>
              <a:rPr lang="en-US" dirty="0"/>
              <a:t>Some chat rooms support voice chats and video chats, in which people hear or see each other as they </a:t>
            </a:r>
            <a:r>
              <a:rPr lang="en-US" dirty="0" smtClean="0"/>
              <a:t>chat.</a:t>
            </a:r>
          </a:p>
          <a:p>
            <a:r>
              <a:rPr lang="en-US" dirty="0"/>
              <a:t>To start a chat session, you connect to a chat server through a program called a chat client. Today’s browsers usually include a chat client. If yours does not, you can download a chat client from the Web.</a:t>
            </a:r>
          </a:p>
        </p:txBody>
      </p:sp>
    </p:spTree>
    <p:extLst>
      <p:ext uri="{BB962C8B-B14F-4D97-AF65-F5344CB8AC3E}">
        <p14:creationId xmlns:p14="http://schemas.microsoft.com/office/powerpoint/2010/main" val="48431254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178</TotalTime>
  <Words>779</Words>
  <Application>Microsoft Office PowerPoint</Application>
  <PresentationFormat>Widescreen</PresentationFormat>
  <Paragraphs>39</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Calibri Light</vt:lpstr>
      <vt:lpstr>Retrospect</vt:lpstr>
      <vt:lpstr>Introduction to Computer</vt:lpstr>
      <vt:lpstr>Electronic-mail</vt:lpstr>
      <vt:lpstr>Continue..</vt:lpstr>
      <vt:lpstr>PowerPoint Presentation</vt:lpstr>
      <vt:lpstr>PowerPoint Presentation</vt:lpstr>
      <vt:lpstr>Mailing Lists</vt:lpstr>
      <vt:lpstr>Instant messaging (IM) </vt:lpstr>
      <vt:lpstr>PowerPoint Presentation</vt:lpstr>
      <vt:lpstr>Chat Rooms</vt:lpstr>
      <vt:lpstr>PowerPoint Presentation</vt:lpstr>
      <vt:lpstr>Newsgroup &amp; Message Board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&amp; Information Technology(CS-301)</dc:title>
  <dc:creator>admin</dc:creator>
  <cp:lastModifiedBy>Maham Chattha</cp:lastModifiedBy>
  <cp:revision>28</cp:revision>
  <dcterms:created xsi:type="dcterms:W3CDTF">2020-01-19T18:10:26Z</dcterms:created>
  <dcterms:modified xsi:type="dcterms:W3CDTF">2020-10-27T07:14:50Z</dcterms:modified>
</cp:coreProperties>
</file>