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1"/>
  </p:sldMasterIdLst>
  <p:notesMasterIdLst>
    <p:notesMasterId r:id="rId25"/>
  </p:notesMasterIdLst>
  <p:sldIdLst>
    <p:sldId id="321" r:id="rId2"/>
    <p:sldId id="271" r:id="rId3"/>
    <p:sldId id="268" r:id="rId4"/>
    <p:sldId id="267" r:id="rId5"/>
    <p:sldId id="280" r:id="rId6"/>
    <p:sldId id="279" r:id="rId7"/>
    <p:sldId id="272" r:id="rId8"/>
    <p:sldId id="273" r:id="rId9"/>
    <p:sldId id="284" r:id="rId10"/>
    <p:sldId id="293" r:id="rId11"/>
    <p:sldId id="286" r:id="rId12"/>
    <p:sldId id="294" r:id="rId13"/>
    <p:sldId id="295" r:id="rId14"/>
    <p:sldId id="318" r:id="rId15"/>
    <p:sldId id="302" r:id="rId16"/>
    <p:sldId id="323" r:id="rId17"/>
    <p:sldId id="305" r:id="rId18"/>
    <p:sldId id="308" r:id="rId19"/>
    <p:sldId id="316" r:id="rId20"/>
    <p:sldId id="312" r:id="rId21"/>
    <p:sldId id="313" r:id="rId22"/>
    <p:sldId id="341" r:id="rId23"/>
    <p:sldId id="342" r:id="rId2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269" autoAdjust="0"/>
    <p:restoredTop sz="93178" autoAdjust="0"/>
  </p:normalViewPr>
  <p:slideViewPr>
    <p:cSldViewPr snapToGrid="0" snapToObjects="1">
      <p:cViewPr>
        <p:scale>
          <a:sx n="66" d="100"/>
          <a:sy n="66" d="100"/>
        </p:scale>
        <p:origin x="-1962"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DE546349-48FE-4783-8CEB-84DCE88A1F3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panose="020B0604020202020204" pitchFamily="34" charset="0"/>
              </a:defRPr>
            </a:lvl1pPr>
          </a:lstStyle>
          <a:p>
            <a:pPr>
              <a:defRPr/>
            </a:pPr>
            <a:endParaRPr lang="en-US"/>
          </a:p>
        </p:txBody>
      </p:sp>
      <p:sp>
        <p:nvSpPr>
          <p:cNvPr id="84995" name="Rectangle 3">
            <a:extLst>
              <a:ext uri="{FF2B5EF4-FFF2-40B4-BE49-F238E27FC236}">
                <a16:creationId xmlns:a16="http://schemas.microsoft.com/office/drawing/2014/main" id="{8E9DD0D6-6C66-4719-A5AE-B1BE66ED128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Arial" panose="020B0604020202020204" pitchFamily="34" charset="0"/>
              </a:defRPr>
            </a:lvl1pPr>
          </a:lstStyle>
          <a:p>
            <a:pPr>
              <a:defRPr/>
            </a:pPr>
            <a:fld id="{E585214F-1AF0-4F3C-8BCE-88A47FFD4998}" type="datetimeFigureOut">
              <a:rPr lang="en-US"/>
              <a:pPr>
                <a:defRPr/>
              </a:pPr>
              <a:t>4/17/2019</a:t>
            </a:fld>
            <a:endParaRPr lang="en-US"/>
          </a:p>
        </p:txBody>
      </p:sp>
      <p:sp>
        <p:nvSpPr>
          <p:cNvPr id="36868" name="Rectangle 4">
            <a:extLst>
              <a:ext uri="{FF2B5EF4-FFF2-40B4-BE49-F238E27FC236}">
                <a16:creationId xmlns:a16="http://schemas.microsoft.com/office/drawing/2014/main" id="{AE9D3D8E-6F77-46BA-B69D-05702D162F5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a:extLst>
              <a:ext uri="{FF2B5EF4-FFF2-40B4-BE49-F238E27FC236}">
                <a16:creationId xmlns:a16="http://schemas.microsoft.com/office/drawing/2014/main" id="{57F56E41-9738-43CF-9C54-1A769631A68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4998" name="Rectangle 6">
            <a:extLst>
              <a:ext uri="{FF2B5EF4-FFF2-40B4-BE49-F238E27FC236}">
                <a16:creationId xmlns:a16="http://schemas.microsoft.com/office/drawing/2014/main" id="{99A4A9D5-1039-4295-93A5-EAA51E65F47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panose="020B0604020202020204" pitchFamily="34" charset="0"/>
              </a:defRPr>
            </a:lvl1pPr>
          </a:lstStyle>
          <a:p>
            <a:pPr>
              <a:defRPr/>
            </a:pPr>
            <a:endParaRPr lang="en-US"/>
          </a:p>
        </p:txBody>
      </p:sp>
      <p:sp>
        <p:nvSpPr>
          <p:cNvPr id="84999" name="Rectangle 7">
            <a:extLst>
              <a:ext uri="{FF2B5EF4-FFF2-40B4-BE49-F238E27FC236}">
                <a16:creationId xmlns:a16="http://schemas.microsoft.com/office/drawing/2014/main" id="{F10A14A3-0832-4D64-A864-B125A3BDC48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AFB51A-94EB-4EAA-84EE-C5050327C57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05AA906-22C2-4E9A-B972-57891DD10C5F}"/>
              </a:ext>
            </a:extLst>
          </p:cNvPr>
          <p:cNvGrpSpPr>
            <a:grpSpLocks/>
          </p:cNvGrpSpPr>
          <p:nvPr/>
        </p:nvGrpSpPr>
        <p:grpSpPr bwMode="auto">
          <a:xfrm>
            <a:off x="3175" y="4267200"/>
            <a:ext cx="9140825" cy="2590800"/>
            <a:chOff x="2" y="2688"/>
            <a:chExt cx="5758" cy="1632"/>
          </a:xfrm>
        </p:grpSpPr>
        <p:sp>
          <p:nvSpPr>
            <p:cNvPr id="5" name="Freeform 3">
              <a:extLst>
                <a:ext uri="{FF2B5EF4-FFF2-40B4-BE49-F238E27FC236}">
                  <a16:creationId xmlns:a16="http://schemas.microsoft.com/office/drawing/2014/main" id="{40A987D8-E72A-49C4-B822-3165E7E53552}"/>
                </a:ext>
              </a:extLst>
            </p:cNvPr>
            <p:cNvSpPr>
              <a:spLocks/>
            </p:cNvSpPr>
            <p:nvPr/>
          </p:nvSpPr>
          <p:spPr bwMode="hidden">
            <a:xfrm>
              <a:off x="2" y="2688"/>
              <a:ext cx="5758" cy="1632"/>
            </a:xfrm>
            <a:custGeom>
              <a:avLst/>
              <a:gdLst>
                <a:gd name="T0" fmla="*/ 5830 w 5740"/>
                <a:gd name="T1" fmla="*/ 33 h 4316"/>
                <a:gd name="T2" fmla="*/ 0 w 5740"/>
                <a:gd name="T3" fmla="*/ 33 h 4316"/>
                <a:gd name="T4" fmla="*/ 0 w 5740"/>
                <a:gd name="T5" fmla="*/ 0 h 4316"/>
                <a:gd name="T6" fmla="*/ 5830 w 5740"/>
                <a:gd name="T7" fmla="*/ 0 h 4316"/>
                <a:gd name="T8" fmla="*/ 5830 w 5740"/>
                <a:gd name="T9" fmla="*/ 33 h 4316"/>
                <a:gd name="T10" fmla="*/ 5830 w 5740"/>
                <a:gd name="T11" fmla="*/ 33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 name="Group 4">
              <a:extLst>
                <a:ext uri="{FF2B5EF4-FFF2-40B4-BE49-F238E27FC236}">
                  <a16:creationId xmlns:a16="http://schemas.microsoft.com/office/drawing/2014/main" id="{7DA7EE67-7577-4962-9769-C77614C45D2C}"/>
                </a:ext>
              </a:extLst>
            </p:cNvPr>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a16="http://schemas.microsoft.com/office/drawing/2014/main" id="{D8A4C0A0-EE16-42B3-BDF6-CA04619C152E}"/>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en-US">
                  <a:latin typeface="Arial" charset="0"/>
                </a:endParaRPr>
              </a:p>
            </p:txBody>
          </p:sp>
          <p:sp>
            <p:nvSpPr>
              <p:cNvPr id="58" name="Oval 6">
                <a:extLst>
                  <a:ext uri="{FF2B5EF4-FFF2-40B4-BE49-F238E27FC236}">
                    <a16:creationId xmlns:a16="http://schemas.microsoft.com/office/drawing/2014/main" id="{44BE02B4-960E-4DCF-9545-B0B597A40A61}"/>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59" name="Oval 7">
                <a:extLst>
                  <a:ext uri="{FF2B5EF4-FFF2-40B4-BE49-F238E27FC236}">
                    <a16:creationId xmlns:a16="http://schemas.microsoft.com/office/drawing/2014/main" id="{5828DDD9-B442-4279-8F56-DE70F8F87375}"/>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60" name="Oval 8">
                <a:extLst>
                  <a:ext uri="{FF2B5EF4-FFF2-40B4-BE49-F238E27FC236}">
                    <a16:creationId xmlns:a16="http://schemas.microsoft.com/office/drawing/2014/main" id="{6EF63EF5-A86D-4457-8B1F-56540A30DDAE}"/>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61" name="Oval 9">
                <a:extLst>
                  <a:ext uri="{FF2B5EF4-FFF2-40B4-BE49-F238E27FC236}">
                    <a16:creationId xmlns:a16="http://schemas.microsoft.com/office/drawing/2014/main" id="{20ACA620-888E-47B2-8B0F-A59D2BCB0C3F}"/>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62" name="Freeform 10">
                <a:extLst>
                  <a:ext uri="{FF2B5EF4-FFF2-40B4-BE49-F238E27FC236}">
                    <a16:creationId xmlns:a16="http://schemas.microsoft.com/office/drawing/2014/main" id="{64FF22EC-D798-4318-AC72-26C2DF880575}"/>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63" name="Freeform 11">
                <a:extLst>
                  <a:ext uri="{FF2B5EF4-FFF2-40B4-BE49-F238E27FC236}">
                    <a16:creationId xmlns:a16="http://schemas.microsoft.com/office/drawing/2014/main" id="{26DCC245-5B5E-47CA-A92B-FABE235412B7}"/>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en-US">
                  <a:latin typeface="Arial" charset="0"/>
                </a:endParaRPr>
              </a:p>
            </p:txBody>
          </p:sp>
          <p:sp>
            <p:nvSpPr>
              <p:cNvPr id="64" name="Freeform 12">
                <a:extLst>
                  <a:ext uri="{FF2B5EF4-FFF2-40B4-BE49-F238E27FC236}">
                    <a16:creationId xmlns:a16="http://schemas.microsoft.com/office/drawing/2014/main" id="{2597D20D-7F2B-4075-B007-215005B7718B}"/>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65" name="Freeform 13">
                <a:extLst>
                  <a:ext uri="{FF2B5EF4-FFF2-40B4-BE49-F238E27FC236}">
                    <a16:creationId xmlns:a16="http://schemas.microsoft.com/office/drawing/2014/main" id="{AB34ACDB-A592-4F5B-80BA-B932FC0A4D17}"/>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en-US">
                  <a:latin typeface="Arial" charset="0"/>
                </a:endParaRPr>
              </a:p>
            </p:txBody>
          </p:sp>
          <p:sp>
            <p:nvSpPr>
              <p:cNvPr id="66" name="Freeform 14">
                <a:extLst>
                  <a:ext uri="{FF2B5EF4-FFF2-40B4-BE49-F238E27FC236}">
                    <a16:creationId xmlns:a16="http://schemas.microsoft.com/office/drawing/2014/main" id="{666DBC54-AF04-47F4-B8AE-E3182B594A65}"/>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en-US">
                  <a:latin typeface="Arial" charset="0"/>
                </a:endParaRPr>
              </a:p>
            </p:txBody>
          </p:sp>
          <p:sp>
            <p:nvSpPr>
              <p:cNvPr id="67" name="Oval 15">
                <a:extLst>
                  <a:ext uri="{FF2B5EF4-FFF2-40B4-BE49-F238E27FC236}">
                    <a16:creationId xmlns:a16="http://schemas.microsoft.com/office/drawing/2014/main" id="{A9A84129-9438-4DFC-A7EF-B908148B89EE}"/>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grpSp>
        <p:grpSp>
          <p:nvGrpSpPr>
            <p:cNvPr id="7" name="Group 16">
              <a:extLst>
                <a:ext uri="{FF2B5EF4-FFF2-40B4-BE49-F238E27FC236}">
                  <a16:creationId xmlns:a16="http://schemas.microsoft.com/office/drawing/2014/main" id="{52799CB2-9D8B-4CD3-8255-281877DB2E16}"/>
                </a:ext>
              </a:extLst>
            </p:cNvPr>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a16="http://schemas.microsoft.com/office/drawing/2014/main" id="{3E849DDF-1AE9-400D-8369-002717347F29}"/>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en-US">
                  <a:latin typeface="Arial" charset="0"/>
                </a:endParaRPr>
              </a:p>
            </p:txBody>
          </p:sp>
          <p:sp>
            <p:nvSpPr>
              <p:cNvPr id="40" name="Oval 18">
                <a:extLst>
                  <a:ext uri="{FF2B5EF4-FFF2-40B4-BE49-F238E27FC236}">
                    <a16:creationId xmlns:a16="http://schemas.microsoft.com/office/drawing/2014/main" id="{89EC3E79-2418-42BC-8056-E95F9850C313}"/>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en-US">
                  <a:latin typeface="Arial" charset="0"/>
                </a:endParaRPr>
              </a:p>
            </p:txBody>
          </p:sp>
          <p:sp>
            <p:nvSpPr>
              <p:cNvPr id="41" name="Oval 19">
                <a:extLst>
                  <a:ext uri="{FF2B5EF4-FFF2-40B4-BE49-F238E27FC236}">
                    <a16:creationId xmlns:a16="http://schemas.microsoft.com/office/drawing/2014/main" id="{A001BFAB-52EA-4759-9E2F-3B314F0A1A81}"/>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en-US">
                  <a:latin typeface="Arial" charset="0"/>
                </a:endParaRPr>
              </a:p>
            </p:txBody>
          </p:sp>
          <p:sp>
            <p:nvSpPr>
              <p:cNvPr id="42" name="Oval 20">
                <a:extLst>
                  <a:ext uri="{FF2B5EF4-FFF2-40B4-BE49-F238E27FC236}">
                    <a16:creationId xmlns:a16="http://schemas.microsoft.com/office/drawing/2014/main" id="{A300EB4F-CFC9-4447-B416-2B10280CB52C}"/>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43" name="Oval 21">
                <a:extLst>
                  <a:ext uri="{FF2B5EF4-FFF2-40B4-BE49-F238E27FC236}">
                    <a16:creationId xmlns:a16="http://schemas.microsoft.com/office/drawing/2014/main" id="{2C0DBCE7-769E-4B8F-849C-ACFCD58A90F7}"/>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44" name="Oval 22">
                <a:extLst>
                  <a:ext uri="{FF2B5EF4-FFF2-40B4-BE49-F238E27FC236}">
                    <a16:creationId xmlns:a16="http://schemas.microsoft.com/office/drawing/2014/main" id="{D861C5C3-72B1-4B6B-A387-3CD4F6221C8D}"/>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45" name="Oval 23">
                <a:extLst>
                  <a:ext uri="{FF2B5EF4-FFF2-40B4-BE49-F238E27FC236}">
                    <a16:creationId xmlns:a16="http://schemas.microsoft.com/office/drawing/2014/main" id="{5F098686-B0E6-44C4-80B9-948DEDC54E5D}"/>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en-US">
                  <a:latin typeface="Arial" charset="0"/>
                </a:endParaRPr>
              </a:p>
            </p:txBody>
          </p:sp>
          <p:sp>
            <p:nvSpPr>
              <p:cNvPr id="46" name="Oval 24">
                <a:extLst>
                  <a:ext uri="{FF2B5EF4-FFF2-40B4-BE49-F238E27FC236}">
                    <a16:creationId xmlns:a16="http://schemas.microsoft.com/office/drawing/2014/main" id="{E37CDE4F-E151-443B-BCD1-33E50D19D0A4}"/>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en-US">
                  <a:latin typeface="Arial" charset="0"/>
                </a:endParaRPr>
              </a:p>
            </p:txBody>
          </p:sp>
          <p:sp>
            <p:nvSpPr>
              <p:cNvPr id="47" name="Freeform 25">
                <a:extLst>
                  <a:ext uri="{FF2B5EF4-FFF2-40B4-BE49-F238E27FC236}">
                    <a16:creationId xmlns:a16="http://schemas.microsoft.com/office/drawing/2014/main" id="{8D8A2C70-953F-4FB7-91A0-66994079BA0C}"/>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48" name="Freeform 26">
                <a:extLst>
                  <a:ext uri="{FF2B5EF4-FFF2-40B4-BE49-F238E27FC236}">
                    <a16:creationId xmlns:a16="http://schemas.microsoft.com/office/drawing/2014/main" id="{73BEDDC0-3C0D-4604-9493-E489750E6F15}"/>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en-US">
                  <a:latin typeface="Arial" charset="0"/>
                </a:endParaRPr>
              </a:p>
            </p:txBody>
          </p:sp>
          <p:sp>
            <p:nvSpPr>
              <p:cNvPr id="49" name="Freeform 27">
                <a:extLst>
                  <a:ext uri="{FF2B5EF4-FFF2-40B4-BE49-F238E27FC236}">
                    <a16:creationId xmlns:a16="http://schemas.microsoft.com/office/drawing/2014/main" id="{61141515-A5B0-42BF-80C6-A529C4A88D15}"/>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en-US">
                  <a:latin typeface="Arial" charset="0"/>
                </a:endParaRPr>
              </a:p>
            </p:txBody>
          </p:sp>
          <p:sp>
            <p:nvSpPr>
              <p:cNvPr id="50" name="Freeform 28">
                <a:extLst>
                  <a:ext uri="{FF2B5EF4-FFF2-40B4-BE49-F238E27FC236}">
                    <a16:creationId xmlns:a16="http://schemas.microsoft.com/office/drawing/2014/main" id="{8677CCED-C016-4D9F-964A-EABB1B986CE0}"/>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51" name="Freeform 29">
                <a:extLst>
                  <a:ext uri="{FF2B5EF4-FFF2-40B4-BE49-F238E27FC236}">
                    <a16:creationId xmlns:a16="http://schemas.microsoft.com/office/drawing/2014/main" id="{0D482F4C-67D7-400F-AB9E-276E2D2528EE}"/>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30">
                <a:extLst>
                  <a:ext uri="{FF2B5EF4-FFF2-40B4-BE49-F238E27FC236}">
                    <a16:creationId xmlns:a16="http://schemas.microsoft.com/office/drawing/2014/main" id="{EF46D34F-9F26-4042-A6BC-7DD4BA587E6A}"/>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31">
                <a:extLst>
                  <a:ext uri="{FF2B5EF4-FFF2-40B4-BE49-F238E27FC236}">
                    <a16:creationId xmlns:a16="http://schemas.microsoft.com/office/drawing/2014/main" id="{EFC285BB-F8C3-49B6-912D-9E00F45767B8}"/>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54" name="Freeform 32">
                <a:extLst>
                  <a:ext uri="{FF2B5EF4-FFF2-40B4-BE49-F238E27FC236}">
                    <a16:creationId xmlns:a16="http://schemas.microsoft.com/office/drawing/2014/main" id="{05907E6A-89B4-4549-9C33-2A3FC67EB342}"/>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55" name="Freeform 33">
                <a:extLst>
                  <a:ext uri="{FF2B5EF4-FFF2-40B4-BE49-F238E27FC236}">
                    <a16:creationId xmlns:a16="http://schemas.microsoft.com/office/drawing/2014/main" id="{AB172384-C394-4D7C-A9DA-B9AAA4FC137B}"/>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56" name="Freeform 34">
                <a:extLst>
                  <a:ext uri="{FF2B5EF4-FFF2-40B4-BE49-F238E27FC236}">
                    <a16:creationId xmlns:a16="http://schemas.microsoft.com/office/drawing/2014/main" id="{FC39C23A-C0B9-4907-BCAC-78343646AE3C}"/>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 name="Group 35">
              <a:extLst>
                <a:ext uri="{FF2B5EF4-FFF2-40B4-BE49-F238E27FC236}">
                  <a16:creationId xmlns:a16="http://schemas.microsoft.com/office/drawing/2014/main" id="{175ACDBB-CC92-4C4B-9BFB-341F994A112D}"/>
                </a:ext>
              </a:extLst>
            </p:cNvPr>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a16="http://schemas.microsoft.com/office/drawing/2014/main" id="{4173F9E9-5958-419D-A8E7-9BBC6B62B6E2}"/>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23" name="Freeform 37">
                <a:extLst>
                  <a:ext uri="{FF2B5EF4-FFF2-40B4-BE49-F238E27FC236}">
                    <a16:creationId xmlns:a16="http://schemas.microsoft.com/office/drawing/2014/main" id="{124CB955-79EB-457C-BB75-AE70AD2065A1}"/>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24" name="Freeform 38">
                <a:extLst>
                  <a:ext uri="{FF2B5EF4-FFF2-40B4-BE49-F238E27FC236}">
                    <a16:creationId xmlns:a16="http://schemas.microsoft.com/office/drawing/2014/main" id="{F290AE45-61CB-4CC0-BBBF-4EDAF7B5A0F0}"/>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25" name="Freeform 39">
                <a:extLst>
                  <a:ext uri="{FF2B5EF4-FFF2-40B4-BE49-F238E27FC236}">
                    <a16:creationId xmlns:a16="http://schemas.microsoft.com/office/drawing/2014/main" id="{87F2DCCB-D8B4-4174-BA8B-004BC09BDDAE}"/>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26" name="Freeform 40">
                <a:extLst>
                  <a:ext uri="{FF2B5EF4-FFF2-40B4-BE49-F238E27FC236}">
                    <a16:creationId xmlns:a16="http://schemas.microsoft.com/office/drawing/2014/main" id="{5EDA330B-2DB3-4C9C-98AE-0F2A3BEF9F22}"/>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27" name="Freeform 41">
                <a:extLst>
                  <a:ext uri="{FF2B5EF4-FFF2-40B4-BE49-F238E27FC236}">
                    <a16:creationId xmlns:a16="http://schemas.microsoft.com/office/drawing/2014/main" id="{F234AEE1-424C-45E1-AB33-8FAF388F08EE}"/>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28" name="Freeform 42">
                <a:extLst>
                  <a:ext uri="{FF2B5EF4-FFF2-40B4-BE49-F238E27FC236}">
                    <a16:creationId xmlns:a16="http://schemas.microsoft.com/office/drawing/2014/main" id="{F6D94E86-6562-42F0-A565-537952DB72F0}"/>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29" name="Freeform 43">
                <a:extLst>
                  <a:ext uri="{FF2B5EF4-FFF2-40B4-BE49-F238E27FC236}">
                    <a16:creationId xmlns:a16="http://schemas.microsoft.com/office/drawing/2014/main" id="{5084C4C4-65D3-4540-8D6F-6FECA4EF0A18}"/>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44">
                <a:extLst>
                  <a:ext uri="{FF2B5EF4-FFF2-40B4-BE49-F238E27FC236}">
                    <a16:creationId xmlns:a16="http://schemas.microsoft.com/office/drawing/2014/main" id="{CBD1CC5B-3274-4598-BCFD-EC7B3F150D73}"/>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en-US">
                  <a:latin typeface="Arial" charset="0"/>
                </a:endParaRPr>
              </a:p>
            </p:txBody>
          </p:sp>
          <p:sp>
            <p:nvSpPr>
              <p:cNvPr id="31" name="Freeform 45">
                <a:extLst>
                  <a:ext uri="{FF2B5EF4-FFF2-40B4-BE49-F238E27FC236}">
                    <a16:creationId xmlns:a16="http://schemas.microsoft.com/office/drawing/2014/main" id="{0D5FC835-88C7-4E94-9159-5B740AAB8447}"/>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32" name="Freeform 46">
                <a:extLst>
                  <a:ext uri="{FF2B5EF4-FFF2-40B4-BE49-F238E27FC236}">
                    <a16:creationId xmlns:a16="http://schemas.microsoft.com/office/drawing/2014/main" id="{A7EB711B-6B87-4103-A224-1224492C9976}"/>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33" name="Oval 47">
                <a:extLst>
                  <a:ext uri="{FF2B5EF4-FFF2-40B4-BE49-F238E27FC236}">
                    <a16:creationId xmlns:a16="http://schemas.microsoft.com/office/drawing/2014/main" id="{5EC07A94-B759-4EF7-B035-67CC60385C5C}"/>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en-US">
                  <a:latin typeface="Arial" charset="0"/>
                </a:endParaRPr>
              </a:p>
            </p:txBody>
          </p:sp>
          <p:sp>
            <p:nvSpPr>
              <p:cNvPr id="34" name="Oval 48">
                <a:extLst>
                  <a:ext uri="{FF2B5EF4-FFF2-40B4-BE49-F238E27FC236}">
                    <a16:creationId xmlns:a16="http://schemas.microsoft.com/office/drawing/2014/main" id="{DAE9583B-BFEE-4166-93BA-34FFC6774AB2}"/>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35" name="Oval 49">
                <a:extLst>
                  <a:ext uri="{FF2B5EF4-FFF2-40B4-BE49-F238E27FC236}">
                    <a16:creationId xmlns:a16="http://schemas.microsoft.com/office/drawing/2014/main" id="{B20D8E41-D9A8-42AC-993B-F34C6D09C1DB}"/>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36" name="Oval 50">
                <a:extLst>
                  <a:ext uri="{FF2B5EF4-FFF2-40B4-BE49-F238E27FC236}">
                    <a16:creationId xmlns:a16="http://schemas.microsoft.com/office/drawing/2014/main" id="{EC032895-D3A6-4A90-BECD-88F9398C95DA}"/>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37" name="Oval 51">
                <a:extLst>
                  <a:ext uri="{FF2B5EF4-FFF2-40B4-BE49-F238E27FC236}">
                    <a16:creationId xmlns:a16="http://schemas.microsoft.com/office/drawing/2014/main" id="{F141BB74-A44B-4F95-ABF0-EFA937C2451C}"/>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38" name="Oval 52">
                <a:extLst>
                  <a:ext uri="{FF2B5EF4-FFF2-40B4-BE49-F238E27FC236}">
                    <a16:creationId xmlns:a16="http://schemas.microsoft.com/office/drawing/2014/main" id="{950C1A37-8523-48F5-B3E1-5D1260C660B7}"/>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grpSp>
        <p:grpSp>
          <p:nvGrpSpPr>
            <p:cNvPr id="9" name="Group 53">
              <a:extLst>
                <a:ext uri="{FF2B5EF4-FFF2-40B4-BE49-F238E27FC236}">
                  <a16:creationId xmlns:a16="http://schemas.microsoft.com/office/drawing/2014/main" id="{92FEC387-6C0E-4CD5-BD2A-2E6BA0D2BEAF}"/>
                </a:ext>
              </a:extLst>
            </p:cNvPr>
            <p:cNvGrpSpPr>
              <a:grpSpLocks/>
            </p:cNvGrpSpPr>
            <p:nvPr userDrawn="1"/>
          </p:nvGrpSpPr>
          <p:grpSpPr bwMode="auto">
            <a:xfrm>
              <a:off x="5280" y="3024"/>
              <a:ext cx="425" cy="258"/>
              <a:chOff x="5280" y="3024"/>
              <a:chExt cx="425" cy="258"/>
            </a:xfrm>
          </p:grpSpPr>
          <p:sp>
            <p:nvSpPr>
              <p:cNvPr id="10" name="Freeform 54">
                <a:extLst>
                  <a:ext uri="{FF2B5EF4-FFF2-40B4-BE49-F238E27FC236}">
                    <a16:creationId xmlns:a16="http://schemas.microsoft.com/office/drawing/2014/main" id="{E75304DC-07D8-4E9E-AF51-B00E6B395FEF}"/>
                  </a:ext>
                </a:extLst>
              </p:cNvPr>
              <p:cNvSpPr>
                <a:spLocks/>
              </p:cNvSpPr>
              <p:nvPr/>
            </p:nvSpPr>
            <p:spPr bwMode="hidden">
              <a:xfrm>
                <a:off x="5280" y="3186"/>
                <a:ext cx="383" cy="96"/>
              </a:xfrm>
              <a:custGeom>
                <a:avLst/>
                <a:gdLst>
                  <a:gd name="T0" fmla="*/ 214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4 w 382"/>
                  <a:gd name="T19" fmla="*/ 96 h 96"/>
                  <a:gd name="T20" fmla="*/ 268 w 382"/>
                  <a:gd name="T21" fmla="*/ 90 h 96"/>
                  <a:gd name="T22" fmla="*/ 316 w 382"/>
                  <a:gd name="T23" fmla="*/ 84 h 96"/>
                  <a:gd name="T24" fmla="*/ 357 w 382"/>
                  <a:gd name="T25" fmla="*/ 66 h 96"/>
                  <a:gd name="T26" fmla="*/ 387 w 382"/>
                  <a:gd name="T27" fmla="*/ 42 h 96"/>
                  <a:gd name="T28" fmla="*/ 381 w 382"/>
                  <a:gd name="T29" fmla="*/ 42 h 96"/>
                  <a:gd name="T30" fmla="*/ 351 w 382"/>
                  <a:gd name="T31" fmla="*/ 66 h 96"/>
                  <a:gd name="T32" fmla="*/ 310 w 382"/>
                  <a:gd name="T33" fmla="*/ 78 h 96"/>
                  <a:gd name="T34" fmla="*/ 268 w 382"/>
                  <a:gd name="T35" fmla="*/ 90 h 96"/>
                  <a:gd name="T36" fmla="*/ 214 w 382"/>
                  <a:gd name="T37" fmla="*/ 96 h 96"/>
                  <a:gd name="T38" fmla="*/ 214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55">
                <a:extLst>
                  <a:ext uri="{FF2B5EF4-FFF2-40B4-BE49-F238E27FC236}">
                    <a16:creationId xmlns:a16="http://schemas.microsoft.com/office/drawing/2014/main" id="{A32F2A2D-CB73-4F03-8773-B77BFC3C55B4}"/>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6">
                <a:extLst>
                  <a:ext uri="{FF2B5EF4-FFF2-40B4-BE49-F238E27FC236}">
                    <a16:creationId xmlns:a16="http://schemas.microsoft.com/office/drawing/2014/main" id="{9291E73C-EC84-402F-BC08-AA891D3C61C2}"/>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7">
                <a:extLst>
                  <a:ext uri="{FF2B5EF4-FFF2-40B4-BE49-F238E27FC236}">
                    <a16:creationId xmlns:a16="http://schemas.microsoft.com/office/drawing/2014/main" id="{9BD6BA2B-B4A7-4F6F-B7A6-D79F78A8B58C}"/>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8">
                <a:extLst>
                  <a:ext uri="{FF2B5EF4-FFF2-40B4-BE49-F238E27FC236}">
                    <a16:creationId xmlns:a16="http://schemas.microsoft.com/office/drawing/2014/main" id="{2FE08C5E-1A08-4D59-9192-75F2E679E49B}"/>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9">
                <a:extLst>
                  <a:ext uri="{FF2B5EF4-FFF2-40B4-BE49-F238E27FC236}">
                    <a16:creationId xmlns:a16="http://schemas.microsoft.com/office/drawing/2014/main" id="{6CF08BD0-23B6-4CCF-854C-C5F4A9F66345}"/>
                  </a:ext>
                </a:extLst>
              </p:cNvPr>
              <p:cNvSpPr>
                <a:spLocks/>
              </p:cNvSpPr>
              <p:nvPr/>
            </p:nvSpPr>
            <p:spPr bwMode="hidden">
              <a:xfrm>
                <a:off x="5489" y="3042"/>
                <a:ext cx="186" cy="210"/>
              </a:xfrm>
              <a:custGeom>
                <a:avLst/>
                <a:gdLst>
                  <a:gd name="T0" fmla="*/ 0 w 185"/>
                  <a:gd name="T1" fmla="*/ 6 h 210"/>
                  <a:gd name="T2" fmla="*/ 66 w 185"/>
                  <a:gd name="T3" fmla="*/ 12 h 210"/>
                  <a:gd name="T4" fmla="*/ 124 w 185"/>
                  <a:gd name="T5" fmla="*/ 36 h 210"/>
                  <a:gd name="T6" fmla="*/ 160 w 185"/>
                  <a:gd name="T7" fmla="*/ 72 h 210"/>
                  <a:gd name="T8" fmla="*/ 166 w 185"/>
                  <a:gd name="T9" fmla="*/ 90 h 210"/>
                  <a:gd name="T10" fmla="*/ 172 w 185"/>
                  <a:gd name="T11" fmla="*/ 114 h 210"/>
                  <a:gd name="T12" fmla="*/ 166 w 185"/>
                  <a:gd name="T13" fmla="*/ 138 h 210"/>
                  <a:gd name="T14" fmla="*/ 154 w 185"/>
                  <a:gd name="T15" fmla="*/ 162 h 210"/>
                  <a:gd name="T16" fmla="*/ 124 w 185"/>
                  <a:gd name="T17" fmla="*/ 180 h 210"/>
                  <a:gd name="T18" fmla="*/ 90 w 185"/>
                  <a:gd name="T19" fmla="*/ 198 h 210"/>
                  <a:gd name="T20" fmla="*/ 101 w 185"/>
                  <a:gd name="T21" fmla="*/ 210 h 210"/>
                  <a:gd name="T22" fmla="*/ 136 w 185"/>
                  <a:gd name="T23" fmla="*/ 192 h 210"/>
                  <a:gd name="T24" fmla="*/ 166 w 185"/>
                  <a:gd name="T25" fmla="*/ 168 h 210"/>
                  <a:gd name="T26" fmla="*/ 184 w 185"/>
                  <a:gd name="T27" fmla="*/ 144 h 210"/>
                  <a:gd name="T28" fmla="*/ 190 w 185"/>
                  <a:gd name="T29" fmla="*/ 114 h 210"/>
                  <a:gd name="T30" fmla="*/ 184 w 185"/>
                  <a:gd name="T31" fmla="*/ 90 h 210"/>
                  <a:gd name="T32" fmla="*/ 178 w 185"/>
                  <a:gd name="T33" fmla="*/ 66 h 210"/>
                  <a:gd name="T34" fmla="*/ 160 w 185"/>
                  <a:gd name="T35" fmla="*/ 48 h 210"/>
                  <a:gd name="T36" fmla="*/ 136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60">
                <a:extLst>
                  <a:ext uri="{FF2B5EF4-FFF2-40B4-BE49-F238E27FC236}">
                    <a16:creationId xmlns:a16="http://schemas.microsoft.com/office/drawing/2014/main" id="{A3DEC55D-8E35-4689-9971-E3932108C476}"/>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 name="Group 61">
                <a:extLst>
                  <a:ext uri="{FF2B5EF4-FFF2-40B4-BE49-F238E27FC236}">
                    <a16:creationId xmlns:a16="http://schemas.microsoft.com/office/drawing/2014/main" id="{BE51F5CF-86CC-4404-A6D2-6BD22AEC23C5}"/>
                  </a:ext>
                </a:extLst>
              </p:cNvPr>
              <p:cNvGrpSpPr>
                <a:grpSpLocks/>
              </p:cNvGrpSpPr>
              <p:nvPr/>
            </p:nvGrpSpPr>
            <p:grpSpPr bwMode="auto">
              <a:xfrm>
                <a:off x="5381" y="3085"/>
                <a:ext cx="227" cy="132"/>
                <a:chOff x="5381" y="3085"/>
                <a:chExt cx="227" cy="132"/>
              </a:xfrm>
            </p:grpSpPr>
            <p:sp>
              <p:nvSpPr>
                <p:cNvPr id="18" name="Oval 62">
                  <a:extLst>
                    <a:ext uri="{FF2B5EF4-FFF2-40B4-BE49-F238E27FC236}">
                      <a16:creationId xmlns:a16="http://schemas.microsoft.com/office/drawing/2014/main" id="{D087F297-55EE-4F7F-82A3-656E845E5A8D}"/>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9" name="Oval 63">
                  <a:extLst>
                    <a:ext uri="{FF2B5EF4-FFF2-40B4-BE49-F238E27FC236}">
                      <a16:creationId xmlns:a16="http://schemas.microsoft.com/office/drawing/2014/main" id="{D3F8FF05-C290-4657-B2DA-E0E7FE9E9422}"/>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0" name="Oval 64">
                  <a:extLst>
                    <a:ext uri="{FF2B5EF4-FFF2-40B4-BE49-F238E27FC236}">
                      <a16:creationId xmlns:a16="http://schemas.microsoft.com/office/drawing/2014/main" id="{AA5D5BDE-91D0-42DC-9CF1-FF31D3D3B6CE}"/>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21" name="Oval 65">
                  <a:extLst>
                    <a:ext uri="{FF2B5EF4-FFF2-40B4-BE49-F238E27FC236}">
                      <a16:creationId xmlns:a16="http://schemas.microsoft.com/office/drawing/2014/main" id="{DBFD56F3-4B47-4061-8DF8-93EAF33A52C0}"/>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grpSp>
        </p:grpSp>
      </p:grpSp>
      <p:sp>
        <p:nvSpPr>
          <p:cNvPr id="10861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0861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8" name="Rectangle 68">
            <a:extLst>
              <a:ext uri="{FF2B5EF4-FFF2-40B4-BE49-F238E27FC236}">
                <a16:creationId xmlns:a16="http://schemas.microsoft.com/office/drawing/2014/main" id="{A7E9E562-26B9-491B-9937-F2D6AD70EE15}"/>
              </a:ext>
            </a:extLst>
          </p:cNvPr>
          <p:cNvSpPr>
            <a:spLocks noGrp="1" noChangeArrowheads="1"/>
          </p:cNvSpPr>
          <p:nvPr>
            <p:ph type="dt" sz="quarter" idx="10"/>
          </p:nvPr>
        </p:nvSpPr>
        <p:spPr>
          <a:xfrm>
            <a:off x="457200" y="6248400"/>
            <a:ext cx="2133600" cy="457200"/>
          </a:xfrm>
        </p:spPr>
        <p:txBody>
          <a:bodyPr/>
          <a:lstStyle>
            <a:lvl1pPr>
              <a:defRPr/>
            </a:lvl1pPr>
          </a:lstStyle>
          <a:p>
            <a:pPr>
              <a:defRPr/>
            </a:pPr>
            <a:fld id="{E89CD947-1560-4AE4-91C2-1F6712086A16}" type="datetimeFigureOut">
              <a:rPr lang="en-US"/>
              <a:pPr>
                <a:defRPr/>
              </a:pPr>
              <a:t>4/17/2019</a:t>
            </a:fld>
            <a:endParaRPr lang="en-US"/>
          </a:p>
        </p:txBody>
      </p:sp>
      <p:sp>
        <p:nvSpPr>
          <p:cNvPr id="69" name="Rectangle 69">
            <a:extLst>
              <a:ext uri="{FF2B5EF4-FFF2-40B4-BE49-F238E27FC236}">
                <a16:creationId xmlns:a16="http://schemas.microsoft.com/office/drawing/2014/main" id="{50B4A30E-BAEF-45B2-B4A7-9EB66ECDD15A}"/>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a:extLst>
              <a:ext uri="{FF2B5EF4-FFF2-40B4-BE49-F238E27FC236}">
                <a16:creationId xmlns:a16="http://schemas.microsoft.com/office/drawing/2014/main" id="{DB351B4B-BAF4-47E1-8121-CE834292D883}"/>
              </a:ext>
            </a:extLst>
          </p:cNvPr>
          <p:cNvSpPr>
            <a:spLocks noGrp="1" noChangeArrowheads="1"/>
          </p:cNvSpPr>
          <p:nvPr>
            <p:ph type="sldNum" sz="quarter" idx="12"/>
          </p:nvPr>
        </p:nvSpPr>
        <p:spPr>
          <a:xfrm>
            <a:off x="6553200" y="6248400"/>
            <a:ext cx="2133600" cy="457200"/>
          </a:xfrm>
        </p:spPr>
        <p:txBody>
          <a:bodyPr/>
          <a:lstStyle>
            <a:lvl1pPr>
              <a:defRPr/>
            </a:lvl1pPr>
          </a:lstStyle>
          <a:p>
            <a:fld id="{712CD20E-9E5F-44AE-8771-A684BE682474}" type="slidenum">
              <a:rPr lang="en-US" altLang="en-US"/>
              <a:pPr/>
              <a:t>‹#›</a:t>
            </a:fld>
            <a:endParaRPr lang="en-US" altLang="en-US"/>
          </a:p>
        </p:txBody>
      </p:sp>
    </p:spTree>
    <p:extLst>
      <p:ext uri="{BB962C8B-B14F-4D97-AF65-F5344CB8AC3E}">
        <p14:creationId xmlns:p14="http://schemas.microsoft.com/office/powerpoint/2010/main" val="341939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729461F4-8A2A-4948-801A-9A5A65609B82}"/>
              </a:ext>
            </a:extLst>
          </p:cNvPr>
          <p:cNvSpPr>
            <a:spLocks noGrp="1" noChangeArrowheads="1"/>
          </p:cNvSpPr>
          <p:nvPr>
            <p:ph type="dt" sz="half" idx="10"/>
          </p:nvPr>
        </p:nvSpPr>
        <p:spPr>
          <a:ln/>
        </p:spPr>
        <p:txBody>
          <a:bodyPr/>
          <a:lstStyle>
            <a:lvl1pPr>
              <a:defRPr/>
            </a:lvl1pPr>
          </a:lstStyle>
          <a:p>
            <a:pPr>
              <a:defRPr/>
            </a:pPr>
            <a:fld id="{36221E74-ACC7-4D10-B597-3E35D1A7498A}" type="datetimeFigureOut">
              <a:rPr lang="en-US"/>
              <a:pPr>
                <a:defRPr/>
              </a:pPr>
              <a:t>4/17/2019</a:t>
            </a:fld>
            <a:endParaRPr lang="en-US"/>
          </a:p>
        </p:txBody>
      </p:sp>
      <p:sp>
        <p:nvSpPr>
          <p:cNvPr id="5" name="Rectangle 70">
            <a:extLst>
              <a:ext uri="{FF2B5EF4-FFF2-40B4-BE49-F238E27FC236}">
                <a16:creationId xmlns:a16="http://schemas.microsoft.com/office/drawing/2014/main" id="{F7548047-2508-4039-B526-EEF3948611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1">
            <a:extLst>
              <a:ext uri="{FF2B5EF4-FFF2-40B4-BE49-F238E27FC236}">
                <a16:creationId xmlns:a16="http://schemas.microsoft.com/office/drawing/2014/main" id="{D0332BEA-713C-401C-855E-B3231CF02124}"/>
              </a:ext>
            </a:extLst>
          </p:cNvPr>
          <p:cNvSpPr>
            <a:spLocks noGrp="1" noChangeArrowheads="1"/>
          </p:cNvSpPr>
          <p:nvPr>
            <p:ph type="sldNum" sz="quarter" idx="12"/>
          </p:nvPr>
        </p:nvSpPr>
        <p:spPr>
          <a:ln/>
        </p:spPr>
        <p:txBody>
          <a:bodyPr/>
          <a:lstStyle>
            <a:lvl1pPr>
              <a:defRPr/>
            </a:lvl1pPr>
          </a:lstStyle>
          <a:p>
            <a:fld id="{83728FBB-E70D-4B24-9A83-E9A8593DCED5}" type="slidenum">
              <a:rPr lang="en-US" altLang="en-US"/>
              <a:pPr/>
              <a:t>‹#›</a:t>
            </a:fld>
            <a:endParaRPr lang="en-US" altLang="en-US"/>
          </a:p>
        </p:txBody>
      </p:sp>
    </p:spTree>
    <p:extLst>
      <p:ext uri="{BB962C8B-B14F-4D97-AF65-F5344CB8AC3E}">
        <p14:creationId xmlns:p14="http://schemas.microsoft.com/office/powerpoint/2010/main" val="1620228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28066B8F-A9A4-4002-AD4A-4B6CDF401D44}"/>
              </a:ext>
            </a:extLst>
          </p:cNvPr>
          <p:cNvSpPr>
            <a:spLocks noGrp="1" noChangeArrowheads="1"/>
          </p:cNvSpPr>
          <p:nvPr>
            <p:ph type="dt" sz="half" idx="10"/>
          </p:nvPr>
        </p:nvSpPr>
        <p:spPr>
          <a:ln/>
        </p:spPr>
        <p:txBody>
          <a:bodyPr/>
          <a:lstStyle>
            <a:lvl1pPr>
              <a:defRPr/>
            </a:lvl1pPr>
          </a:lstStyle>
          <a:p>
            <a:pPr>
              <a:defRPr/>
            </a:pPr>
            <a:fld id="{0EBB2071-9E44-41BD-A215-CA50A011112B}" type="datetimeFigureOut">
              <a:rPr lang="en-US"/>
              <a:pPr>
                <a:defRPr/>
              </a:pPr>
              <a:t>4/17/2019</a:t>
            </a:fld>
            <a:endParaRPr lang="en-US"/>
          </a:p>
        </p:txBody>
      </p:sp>
      <p:sp>
        <p:nvSpPr>
          <p:cNvPr id="5" name="Rectangle 70">
            <a:extLst>
              <a:ext uri="{FF2B5EF4-FFF2-40B4-BE49-F238E27FC236}">
                <a16:creationId xmlns:a16="http://schemas.microsoft.com/office/drawing/2014/main" id="{86591F94-56C8-4648-848A-FEB2A70DA4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1">
            <a:extLst>
              <a:ext uri="{FF2B5EF4-FFF2-40B4-BE49-F238E27FC236}">
                <a16:creationId xmlns:a16="http://schemas.microsoft.com/office/drawing/2014/main" id="{E22ED9B4-7607-43CC-B32C-434DF64B8A1F}"/>
              </a:ext>
            </a:extLst>
          </p:cNvPr>
          <p:cNvSpPr>
            <a:spLocks noGrp="1" noChangeArrowheads="1"/>
          </p:cNvSpPr>
          <p:nvPr>
            <p:ph type="sldNum" sz="quarter" idx="12"/>
          </p:nvPr>
        </p:nvSpPr>
        <p:spPr>
          <a:ln/>
        </p:spPr>
        <p:txBody>
          <a:bodyPr/>
          <a:lstStyle>
            <a:lvl1pPr>
              <a:defRPr/>
            </a:lvl1pPr>
          </a:lstStyle>
          <a:p>
            <a:fld id="{96551789-3008-4A9B-8712-01D49B056C19}" type="slidenum">
              <a:rPr lang="en-US" altLang="en-US"/>
              <a:pPr/>
              <a:t>‹#›</a:t>
            </a:fld>
            <a:endParaRPr lang="en-US" altLang="en-US"/>
          </a:p>
        </p:txBody>
      </p:sp>
    </p:spTree>
    <p:extLst>
      <p:ext uri="{BB962C8B-B14F-4D97-AF65-F5344CB8AC3E}">
        <p14:creationId xmlns:p14="http://schemas.microsoft.com/office/powerpoint/2010/main" val="67632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A7397D86-AC1C-4053-84E9-AB439932C03D}"/>
              </a:ext>
            </a:extLst>
          </p:cNvPr>
          <p:cNvSpPr>
            <a:spLocks noGrp="1" noChangeArrowheads="1"/>
          </p:cNvSpPr>
          <p:nvPr>
            <p:ph type="dt" sz="half" idx="10"/>
          </p:nvPr>
        </p:nvSpPr>
        <p:spPr>
          <a:ln/>
        </p:spPr>
        <p:txBody>
          <a:bodyPr/>
          <a:lstStyle>
            <a:lvl1pPr>
              <a:defRPr/>
            </a:lvl1pPr>
          </a:lstStyle>
          <a:p>
            <a:pPr>
              <a:defRPr/>
            </a:pPr>
            <a:fld id="{59211F7C-2C9A-4D23-9341-9301536B1E2E}" type="datetimeFigureOut">
              <a:rPr lang="en-US"/>
              <a:pPr>
                <a:defRPr/>
              </a:pPr>
              <a:t>4/17/2019</a:t>
            </a:fld>
            <a:endParaRPr lang="en-US"/>
          </a:p>
        </p:txBody>
      </p:sp>
      <p:sp>
        <p:nvSpPr>
          <p:cNvPr id="5" name="Rectangle 70">
            <a:extLst>
              <a:ext uri="{FF2B5EF4-FFF2-40B4-BE49-F238E27FC236}">
                <a16:creationId xmlns:a16="http://schemas.microsoft.com/office/drawing/2014/main" id="{21207D5F-B785-49DC-88EE-C5F6E276F7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1">
            <a:extLst>
              <a:ext uri="{FF2B5EF4-FFF2-40B4-BE49-F238E27FC236}">
                <a16:creationId xmlns:a16="http://schemas.microsoft.com/office/drawing/2014/main" id="{7DE2D592-7CA6-4666-880F-BFE1513F712B}"/>
              </a:ext>
            </a:extLst>
          </p:cNvPr>
          <p:cNvSpPr>
            <a:spLocks noGrp="1" noChangeArrowheads="1"/>
          </p:cNvSpPr>
          <p:nvPr>
            <p:ph type="sldNum" sz="quarter" idx="12"/>
          </p:nvPr>
        </p:nvSpPr>
        <p:spPr>
          <a:ln/>
        </p:spPr>
        <p:txBody>
          <a:bodyPr/>
          <a:lstStyle>
            <a:lvl1pPr>
              <a:defRPr/>
            </a:lvl1pPr>
          </a:lstStyle>
          <a:p>
            <a:fld id="{E8EB98A1-E3DF-486A-9E2D-766B667FAC5A}" type="slidenum">
              <a:rPr lang="en-US" altLang="en-US"/>
              <a:pPr/>
              <a:t>‹#›</a:t>
            </a:fld>
            <a:endParaRPr lang="en-US" altLang="en-US"/>
          </a:p>
        </p:txBody>
      </p:sp>
    </p:spTree>
    <p:extLst>
      <p:ext uri="{BB962C8B-B14F-4D97-AF65-F5344CB8AC3E}">
        <p14:creationId xmlns:p14="http://schemas.microsoft.com/office/powerpoint/2010/main" val="3969321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9">
            <a:extLst>
              <a:ext uri="{FF2B5EF4-FFF2-40B4-BE49-F238E27FC236}">
                <a16:creationId xmlns:a16="http://schemas.microsoft.com/office/drawing/2014/main" id="{3F161BD5-B2A3-4150-94E9-9900E25488EF}"/>
              </a:ext>
            </a:extLst>
          </p:cNvPr>
          <p:cNvSpPr>
            <a:spLocks noGrp="1" noChangeArrowheads="1"/>
          </p:cNvSpPr>
          <p:nvPr>
            <p:ph type="dt" sz="half" idx="10"/>
          </p:nvPr>
        </p:nvSpPr>
        <p:spPr>
          <a:ln/>
        </p:spPr>
        <p:txBody>
          <a:bodyPr/>
          <a:lstStyle>
            <a:lvl1pPr>
              <a:defRPr/>
            </a:lvl1pPr>
          </a:lstStyle>
          <a:p>
            <a:pPr>
              <a:defRPr/>
            </a:pPr>
            <a:fld id="{EAAEFB6C-8DCF-4BFA-A946-24BC4ECFA864}" type="datetimeFigureOut">
              <a:rPr lang="en-US"/>
              <a:pPr>
                <a:defRPr/>
              </a:pPr>
              <a:t>4/17/2019</a:t>
            </a:fld>
            <a:endParaRPr lang="en-US"/>
          </a:p>
        </p:txBody>
      </p:sp>
      <p:sp>
        <p:nvSpPr>
          <p:cNvPr id="5" name="Rectangle 70">
            <a:extLst>
              <a:ext uri="{FF2B5EF4-FFF2-40B4-BE49-F238E27FC236}">
                <a16:creationId xmlns:a16="http://schemas.microsoft.com/office/drawing/2014/main" id="{D0AACFAE-6254-4148-9386-E6FF01456E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1">
            <a:extLst>
              <a:ext uri="{FF2B5EF4-FFF2-40B4-BE49-F238E27FC236}">
                <a16:creationId xmlns:a16="http://schemas.microsoft.com/office/drawing/2014/main" id="{9BA93988-C948-4CD8-A737-D66FC176E191}"/>
              </a:ext>
            </a:extLst>
          </p:cNvPr>
          <p:cNvSpPr>
            <a:spLocks noGrp="1" noChangeArrowheads="1"/>
          </p:cNvSpPr>
          <p:nvPr>
            <p:ph type="sldNum" sz="quarter" idx="12"/>
          </p:nvPr>
        </p:nvSpPr>
        <p:spPr>
          <a:ln/>
        </p:spPr>
        <p:txBody>
          <a:bodyPr/>
          <a:lstStyle>
            <a:lvl1pPr>
              <a:defRPr/>
            </a:lvl1pPr>
          </a:lstStyle>
          <a:p>
            <a:fld id="{69FE1441-DF7F-4857-B9A9-81C47447AEEB}" type="slidenum">
              <a:rPr lang="en-US" altLang="en-US"/>
              <a:pPr/>
              <a:t>‹#›</a:t>
            </a:fld>
            <a:endParaRPr lang="en-US" altLang="en-US"/>
          </a:p>
        </p:txBody>
      </p:sp>
    </p:spTree>
    <p:extLst>
      <p:ext uri="{BB962C8B-B14F-4D97-AF65-F5344CB8AC3E}">
        <p14:creationId xmlns:p14="http://schemas.microsoft.com/office/powerpoint/2010/main" val="343357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A9BF502A-0D2C-4FF8-AE19-03832680C453}"/>
              </a:ext>
            </a:extLst>
          </p:cNvPr>
          <p:cNvSpPr>
            <a:spLocks noGrp="1" noChangeArrowheads="1"/>
          </p:cNvSpPr>
          <p:nvPr>
            <p:ph type="dt" sz="half" idx="10"/>
          </p:nvPr>
        </p:nvSpPr>
        <p:spPr>
          <a:ln/>
        </p:spPr>
        <p:txBody>
          <a:bodyPr/>
          <a:lstStyle>
            <a:lvl1pPr>
              <a:defRPr/>
            </a:lvl1pPr>
          </a:lstStyle>
          <a:p>
            <a:pPr>
              <a:defRPr/>
            </a:pPr>
            <a:fld id="{B6C8CACC-C757-45A0-9131-59EBBC7BC5B3}" type="datetimeFigureOut">
              <a:rPr lang="en-US"/>
              <a:pPr>
                <a:defRPr/>
              </a:pPr>
              <a:t>4/17/2019</a:t>
            </a:fld>
            <a:endParaRPr lang="en-US"/>
          </a:p>
        </p:txBody>
      </p:sp>
      <p:sp>
        <p:nvSpPr>
          <p:cNvPr id="6" name="Rectangle 70">
            <a:extLst>
              <a:ext uri="{FF2B5EF4-FFF2-40B4-BE49-F238E27FC236}">
                <a16:creationId xmlns:a16="http://schemas.microsoft.com/office/drawing/2014/main" id="{C31C013F-7C42-4F52-AE24-C3A60C2417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1">
            <a:extLst>
              <a:ext uri="{FF2B5EF4-FFF2-40B4-BE49-F238E27FC236}">
                <a16:creationId xmlns:a16="http://schemas.microsoft.com/office/drawing/2014/main" id="{DA12A8C4-531B-4D8F-B8AF-D0A1573915C1}"/>
              </a:ext>
            </a:extLst>
          </p:cNvPr>
          <p:cNvSpPr>
            <a:spLocks noGrp="1" noChangeArrowheads="1"/>
          </p:cNvSpPr>
          <p:nvPr>
            <p:ph type="sldNum" sz="quarter" idx="12"/>
          </p:nvPr>
        </p:nvSpPr>
        <p:spPr>
          <a:ln/>
        </p:spPr>
        <p:txBody>
          <a:bodyPr/>
          <a:lstStyle>
            <a:lvl1pPr>
              <a:defRPr/>
            </a:lvl1pPr>
          </a:lstStyle>
          <a:p>
            <a:fld id="{C86882B6-4A39-4F4B-82DC-8CCF77F552DF}" type="slidenum">
              <a:rPr lang="en-US" altLang="en-US"/>
              <a:pPr/>
              <a:t>‹#›</a:t>
            </a:fld>
            <a:endParaRPr lang="en-US" altLang="en-US"/>
          </a:p>
        </p:txBody>
      </p:sp>
    </p:spTree>
    <p:extLst>
      <p:ext uri="{BB962C8B-B14F-4D97-AF65-F5344CB8AC3E}">
        <p14:creationId xmlns:p14="http://schemas.microsoft.com/office/powerpoint/2010/main" val="231171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9">
            <a:extLst>
              <a:ext uri="{FF2B5EF4-FFF2-40B4-BE49-F238E27FC236}">
                <a16:creationId xmlns:a16="http://schemas.microsoft.com/office/drawing/2014/main" id="{751EE64B-3143-4DCE-9EB5-F295620881AC}"/>
              </a:ext>
            </a:extLst>
          </p:cNvPr>
          <p:cNvSpPr>
            <a:spLocks noGrp="1" noChangeArrowheads="1"/>
          </p:cNvSpPr>
          <p:nvPr>
            <p:ph type="dt" sz="half" idx="10"/>
          </p:nvPr>
        </p:nvSpPr>
        <p:spPr>
          <a:ln/>
        </p:spPr>
        <p:txBody>
          <a:bodyPr/>
          <a:lstStyle>
            <a:lvl1pPr>
              <a:defRPr/>
            </a:lvl1pPr>
          </a:lstStyle>
          <a:p>
            <a:pPr>
              <a:defRPr/>
            </a:pPr>
            <a:fld id="{5245F563-1821-4446-95E0-9E069BF398D2}" type="datetimeFigureOut">
              <a:rPr lang="en-US"/>
              <a:pPr>
                <a:defRPr/>
              </a:pPr>
              <a:t>4/17/2019</a:t>
            </a:fld>
            <a:endParaRPr lang="en-US"/>
          </a:p>
        </p:txBody>
      </p:sp>
      <p:sp>
        <p:nvSpPr>
          <p:cNvPr id="8" name="Rectangle 70">
            <a:extLst>
              <a:ext uri="{FF2B5EF4-FFF2-40B4-BE49-F238E27FC236}">
                <a16:creationId xmlns:a16="http://schemas.microsoft.com/office/drawing/2014/main" id="{F4E234E3-6A88-48C4-A12E-F7F38481D5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1">
            <a:extLst>
              <a:ext uri="{FF2B5EF4-FFF2-40B4-BE49-F238E27FC236}">
                <a16:creationId xmlns:a16="http://schemas.microsoft.com/office/drawing/2014/main" id="{1D2825E0-76D2-4071-A84F-F12B5837ED29}"/>
              </a:ext>
            </a:extLst>
          </p:cNvPr>
          <p:cNvSpPr>
            <a:spLocks noGrp="1" noChangeArrowheads="1"/>
          </p:cNvSpPr>
          <p:nvPr>
            <p:ph type="sldNum" sz="quarter" idx="12"/>
          </p:nvPr>
        </p:nvSpPr>
        <p:spPr>
          <a:ln/>
        </p:spPr>
        <p:txBody>
          <a:bodyPr/>
          <a:lstStyle>
            <a:lvl1pPr>
              <a:defRPr/>
            </a:lvl1pPr>
          </a:lstStyle>
          <a:p>
            <a:fld id="{2F903B74-A73E-454A-BC06-D4F7B542C40B}" type="slidenum">
              <a:rPr lang="en-US" altLang="en-US"/>
              <a:pPr/>
              <a:t>‹#›</a:t>
            </a:fld>
            <a:endParaRPr lang="en-US" altLang="en-US"/>
          </a:p>
        </p:txBody>
      </p:sp>
    </p:spTree>
    <p:extLst>
      <p:ext uri="{BB962C8B-B14F-4D97-AF65-F5344CB8AC3E}">
        <p14:creationId xmlns:p14="http://schemas.microsoft.com/office/powerpoint/2010/main" val="2810806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9">
            <a:extLst>
              <a:ext uri="{FF2B5EF4-FFF2-40B4-BE49-F238E27FC236}">
                <a16:creationId xmlns:a16="http://schemas.microsoft.com/office/drawing/2014/main" id="{21351D6B-361B-413C-814F-BC6D1733582D}"/>
              </a:ext>
            </a:extLst>
          </p:cNvPr>
          <p:cNvSpPr>
            <a:spLocks noGrp="1" noChangeArrowheads="1"/>
          </p:cNvSpPr>
          <p:nvPr>
            <p:ph type="dt" sz="half" idx="10"/>
          </p:nvPr>
        </p:nvSpPr>
        <p:spPr>
          <a:ln/>
        </p:spPr>
        <p:txBody>
          <a:bodyPr/>
          <a:lstStyle>
            <a:lvl1pPr>
              <a:defRPr/>
            </a:lvl1pPr>
          </a:lstStyle>
          <a:p>
            <a:pPr>
              <a:defRPr/>
            </a:pPr>
            <a:fld id="{AC7F2C1E-AD64-471A-957E-9AD1AA7CD9E5}" type="datetimeFigureOut">
              <a:rPr lang="en-US"/>
              <a:pPr>
                <a:defRPr/>
              </a:pPr>
              <a:t>4/17/2019</a:t>
            </a:fld>
            <a:endParaRPr lang="en-US"/>
          </a:p>
        </p:txBody>
      </p:sp>
      <p:sp>
        <p:nvSpPr>
          <p:cNvPr id="4" name="Rectangle 70">
            <a:extLst>
              <a:ext uri="{FF2B5EF4-FFF2-40B4-BE49-F238E27FC236}">
                <a16:creationId xmlns:a16="http://schemas.microsoft.com/office/drawing/2014/main" id="{B8F8FF40-321B-4A62-AFE2-D0D99291F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1">
            <a:extLst>
              <a:ext uri="{FF2B5EF4-FFF2-40B4-BE49-F238E27FC236}">
                <a16:creationId xmlns:a16="http://schemas.microsoft.com/office/drawing/2014/main" id="{E0E07610-A6B3-4DB8-AB95-787246AF7CF6}"/>
              </a:ext>
            </a:extLst>
          </p:cNvPr>
          <p:cNvSpPr>
            <a:spLocks noGrp="1" noChangeArrowheads="1"/>
          </p:cNvSpPr>
          <p:nvPr>
            <p:ph type="sldNum" sz="quarter" idx="12"/>
          </p:nvPr>
        </p:nvSpPr>
        <p:spPr>
          <a:ln/>
        </p:spPr>
        <p:txBody>
          <a:bodyPr/>
          <a:lstStyle>
            <a:lvl1pPr>
              <a:defRPr/>
            </a:lvl1pPr>
          </a:lstStyle>
          <a:p>
            <a:fld id="{A206F691-FDBF-4A36-96B4-35A401872B6A}" type="slidenum">
              <a:rPr lang="en-US" altLang="en-US"/>
              <a:pPr/>
              <a:t>‹#›</a:t>
            </a:fld>
            <a:endParaRPr lang="en-US" altLang="en-US"/>
          </a:p>
        </p:txBody>
      </p:sp>
    </p:spTree>
    <p:extLst>
      <p:ext uri="{BB962C8B-B14F-4D97-AF65-F5344CB8AC3E}">
        <p14:creationId xmlns:p14="http://schemas.microsoft.com/office/powerpoint/2010/main" val="4052073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id="{E10D095C-8D80-4127-80B2-F84EF51568F7}"/>
              </a:ext>
            </a:extLst>
          </p:cNvPr>
          <p:cNvSpPr>
            <a:spLocks noGrp="1" noChangeArrowheads="1"/>
          </p:cNvSpPr>
          <p:nvPr>
            <p:ph type="dt" sz="half" idx="10"/>
          </p:nvPr>
        </p:nvSpPr>
        <p:spPr>
          <a:ln/>
        </p:spPr>
        <p:txBody>
          <a:bodyPr/>
          <a:lstStyle>
            <a:lvl1pPr>
              <a:defRPr/>
            </a:lvl1pPr>
          </a:lstStyle>
          <a:p>
            <a:pPr>
              <a:defRPr/>
            </a:pPr>
            <a:fld id="{7B2423E2-3D1C-4B6E-8FCB-90649B3C145B}" type="datetimeFigureOut">
              <a:rPr lang="en-US"/>
              <a:pPr>
                <a:defRPr/>
              </a:pPr>
              <a:t>4/17/2019</a:t>
            </a:fld>
            <a:endParaRPr lang="en-US"/>
          </a:p>
        </p:txBody>
      </p:sp>
      <p:sp>
        <p:nvSpPr>
          <p:cNvPr id="3" name="Rectangle 70">
            <a:extLst>
              <a:ext uri="{FF2B5EF4-FFF2-40B4-BE49-F238E27FC236}">
                <a16:creationId xmlns:a16="http://schemas.microsoft.com/office/drawing/2014/main" id="{01966248-1313-4473-A145-65E55B4D90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1">
            <a:extLst>
              <a:ext uri="{FF2B5EF4-FFF2-40B4-BE49-F238E27FC236}">
                <a16:creationId xmlns:a16="http://schemas.microsoft.com/office/drawing/2014/main" id="{CA9472C3-6913-4B8E-AF7F-986F68DE9306}"/>
              </a:ext>
            </a:extLst>
          </p:cNvPr>
          <p:cNvSpPr>
            <a:spLocks noGrp="1" noChangeArrowheads="1"/>
          </p:cNvSpPr>
          <p:nvPr>
            <p:ph type="sldNum" sz="quarter" idx="12"/>
          </p:nvPr>
        </p:nvSpPr>
        <p:spPr>
          <a:ln/>
        </p:spPr>
        <p:txBody>
          <a:bodyPr/>
          <a:lstStyle>
            <a:lvl1pPr>
              <a:defRPr/>
            </a:lvl1pPr>
          </a:lstStyle>
          <a:p>
            <a:fld id="{6A141B3F-B7A8-4512-9BDB-2BD83DE11334}" type="slidenum">
              <a:rPr lang="en-US" altLang="en-US"/>
              <a:pPr/>
              <a:t>‹#›</a:t>
            </a:fld>
            <a:endParaRPr lang="en-US" altLang="en-US"/>
          </a:p>
        </p:txBody>
      </p:sp>
    </p:spTree>
    <p:extLst>
      <p:ext uri="{BB962C8B-B14F-4D97-AF65-F5344CB8AC3E}">
        <p14:creationId xmlns:p14="http://schemas.microsoft.com/office/powerpoint/2010/main" val="3118284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9">
            <a:extLst>
              <a:ext uri="{FF2B5EF4-FFF2-40B4-BE49-F238E27FC236}">
                <a16:creationId xmlns:a16="http://schemas.microsoft.com/office/drawing/2014/main" id="{82B2C0CA-E658-47C6-8FB8-BE1363D85D80}"/>
              </a:ext>
            </a:extLst>
          </p:cNvPr>
          <p:cNvSpPr>
            <a:spLocks noGrp="1" noChangeArrowheads="1"/>
          </p:cNvSpPr>
          <p:nvPr>
            <p:ph type="dt" sz="half" idx="10"/>
          </p:nvPr>
        </p:nvSpPr>
        <p:spPr>
          <a:ln/>
        </p:spPr>
        <p:txBody>
          <a:bodyPr/>
          <a:lstStyle>
            <a:lvl1pPr>
              <a:defRPr/>
            </a:lvl1pPr>
          </a:lstStyle>
          <a:p>
            <a:pPr>
              <a:defRPr/>
            </a:pPr>
            <a:fld id="{B5BC5F08-193E-49A1-9907-63D8BA1A2AD3}" type="datetimeFigureOut">
              <a:rPr lang="en-US"/>
              <a:pPr>
                <a:defRPr/>
              </a:pPr>
              <a:t>4/17/2019</a:t>
            </a:fld>
            <a:endParaRPr lang="en-US"/>
          </a:p>
        </p:txBody>
      </p:sp>
      <p:sp>
        <p:nvSpPr>
          <p:cNvPr id="6" name="Rectangle 70">
            <a:extLst>
              <a:ext uri="{FF2B5EF4-FFF2-40B4-BE49-F238E27FC236}">
                <a16:creationId xmlns:a16="http://schemas.microsoft.com/office/drawing/2014/main" id="{25FD6959-9F85-48FD-8D79-6FD39A4BAF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1">
            <a:extLst>
              <a:ext uri="{FF2B5EF4-FFF2-40B4-BE49-F238E27FC236}">
                <a16:creationId xmlns:a16="http://schemas.microsoft.com/office/drawing/2014/main" id="{D8E99459-9E49-4AA1-9904-0BB4AD323C8D}"/>
              </a:ext>
            </a:extLst>
          </p:cNvPr>
          <p:cNvSpPr>
            <a:spLocks noGrp="1" noChangeArrowheads="1"/>
          </p:cNvSpPr>
          <p:nvPr>
            <p:ph type="sldNum" sz="quarter" idx="12"/>
          </p:nvPr>
        </p:nvSpPr>
        <p:spPr>
          <a:ln/>
        </p:spPr>
        <p:txBody>
          <a:bodyPr/>
          <a:lstStyle>
            <a:lvl1pPr>
              <a:defRPr/>
            </a:lvl1pPr>
          </a:lstStyle>
          <a:p>
            <a:fld id="{C2BA8994-CD34-4FD8-AD03-2C4F848CFE0A}" type="slidenum">
              <a:rPr lang="en-US" altLang="en-US"/>
              <a:pPr/>
              <a:t>‹#›</a:t>
            </a:fld>
            <a:endParaRPr lang="en-US" altLang="en-US"/>
          </a:p>
        </p:txBody>
      </p:sp>
    </p:spTree>
    <p:extLst>
      <p:ext uri="{BB962C8B-B14F-4D97-AF65-F5344CB8AC3E}">
        <p14:creationId xmlns:p14="http://schemas.microsoft.com/office/powerpoint/2010/main" val="323786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9">
            <a:extLst>
              <a:ext uri="{FF2B5EF4-FFF2-40B4-BE49-F238E27FC236}">
                <a16:creationId xmlns:a16="http://schemas.microsoft.com/office/drawing/2014/main" id="{A2AD44DA-092D-43B9-9D06-F84C704FB928}"/>
              </a:ext>
            </a:extLst>
          </p:cNvPr>
          <p:cNvSpPr>
            <a:spLocks noGrp="1" noChangeArrowheads="1"/>
          </p:cNvSpPr>
          <p:nvPr>
            <p:ph type="dt" sz="half" idx="10"/>
          </p:nvPr>
        </p:nvSpPr>
        <p:spPr>
          <a:ln/>
        </p:spPr>
        <p:txBody>
          <a:bodyPr/>
          <a:lstStyle>
            <a:lvl1pPr>
              <a:defRPr/>
            </a:lvl1pPr>
          </a:lstStyle>
          <a:p>
            <a:pPr>
              <a:defRPr/>
            </a:pPr>
            <a:fld id="{586506F6-74E5-42C8-9DC1-A0748B480F07}" type="datetimeFigureOut">
              <a:rPr lang="en-US"/>
              <a:pPr>
                <a:defRPr/>
              </a:pPr>
              <a:t>4/17/2019</a:t>
            </a:fld>
            <a:endParaRPr lang="en-US"/>
          </a:p>
        </p:txBody>
      </p:sp>
      <p:sp>
        <p:nvSpPr>
          <p:cNvPr id="6" name="Rectangle 70">
            <a:extLst>
              <a:ext uri="{FF2B5EF4-FFF2-40B4-BE49-F238E27FC236}">
                <a16:creationId xmlns:a16="http://schemas.microsoft.com/office/drawing/2014/main" id="{10DB1ADE-A8E6-486C-84FA-F4D01C740C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1">
            <a:extLst>
              <a:ext uri="{FF2B5EF4-FFF2-40B4-BE49-F238E27FC236}">
                <a16:creationId xmlns:a16="http://schemas.microsoft.com/office/drawing/2014/main" id="{C40A8C4E-668E-46CB-AB21-CB90684EC910}"/>
              </a:ext>
            </a:extLst>
          </p:cNvPr>
          <p:cNvSpPr>
            <a:spLocks noGrp="1" noChangeArrowheads="1"/>
          </p:cNvSpPr>
          <p:nvPr>
            <p:ph type="sldNum" sz="quarter" idx="12"/>
          </p:nvPr>
        </p:nvSpPr>
        <p:spPr>
          <a:ln/>
        </p:spPr>
        <p:txBody>
          <a:bodyPr/>
          <a:lstStyle>
            <a:lvl1pPr>
              <a:defRPr/>
            </a:lvl1pPr>
          </a:lstStyle>
          <a:p>
            <a:fld id="{59B8A95E-A564-4C95-8843-BFAC67893822}" type="slidenum">
              <a:rPr lang="en-US" altLang="en-US"/>
              <a:pPr/>
              <a:t>‹#›</a:t>
            </a:fld>
            <a:endParaRPr lang="en-US" altLang="en-US"/>
          </a:p>
        </p:txBody>
      </p:sp>
    </p:spTree>
    <p:extLst>
      <p:ext uri="{BB962C8B-B14F-4D97-AF65-F5344CB8AC3E}">
        <p14:creationId xmlns:p14="http://schemas.microsoft.com/office/powerpoint/2010/main" val="393818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Freeform 2">
            <a:extLst>
              <a:ext uri="{FF2B5EF4-FFF2-40B4-BE49-F238E27FC236}">
                <a16:creationId xmlns:a16="http://schemas.microsoft.com/office/drawing/2014/main" id="{C457B257-6B49-4E92-9E65-A7C4E510EA1F}"/>
              </a:ext>
            </a:extLst>
          </p:cNvPr>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eaLnBrk="1" hangingPunct="1">
              <a:defRPr/>
            </a:pPr>
            <a:endParaRPr lang="en-US">
              <a:latin typeface="Arial" charset="0"/>
            </a:endParaRPr>
          </a:p>
        </p:txBody>
      </p:sp>
      <p:grpSp>
        <p:nvGrpSpPr>
          <p:cNvPr id="1027" name="Group 3">
            <a:extLst>
              <a:ext uri="{FF2B5EF4-FFF2-40B4-BE49-F238E27FC236}">
                <a16:creationId xmlns:a16="http://schemas.microsoft.com/office/drawing/2014/main" id="{BFA14575-AB3C-4616-AE45-980693FD8773}"/>
              </a:ext>
            </a:extLst>
          </p:cNvPr>
          <p:cNvGrpSpPr>
            <a:grpSpLocks/>
          </p:cNvGrpSpPr>
          <p:nvPr/>
        </p:nvGrpSpPr>
        <p:grpSpPr bwMode="auto">
          <a:xfrm>
            <a:off x="3175" y="4267200"/>
            <a:ext cx="9140825" cy="2590800"/>
            <a:chOff x="2" y="2688"/>
            <a:chExt cx="5758" cy="1632"/>
          </a:xfrm>
        </p:grpSpPr>
        <p:sp>
          <p:nvSpPr>
            <p:cNvPr id="1033" name="Freeform 4">
              <a:extLst>
                <a:ext uri="{FF2B5EF4-FFF2-40B4-BE49-F238E27FC236}">
                  <a16:creationId xmlns:a16="http://schemas.microsoft.com/office/drawing/2014/main" id="{CBFB8B22-BAE9-4231-BB50-5913B9AEFB02}"/>
                </a:ext>
              </a:extLst>
            </p:cNvPr>
            <p:cNvSpPr>
              <a:spLocks/>
            </p:cNvSpPr>
            <p:nvPr/>
          </p:nvSpPr>
          <p:spPr bwMode="hidden">
            <a:xfrm>
              <a:off x="2" y="2688"/>
              <a:ext cx="5758" cy="1632"/>
            </a:xfrm>
            <a:custGeom>
              <a:avLst/>
              <a:gdLst>
                <a:gd name="T0" fmla="*/ 5830 w 5740"/>
                <a:gd name="T1" fmla="*/ 33 h 4316"/>
                <a:gd name="T2" fmla="*/ 0 w 5740"/>
                <a:gd name="T3" fmla="*/ 33 h 4316"/>
                <a:gd name="T4" fmla="*/ 0 w 5740"/>
                <a:gd name="T5" fmla="*/ 0 h 4316"/>
                <a:gd name="T6" fmla="*/ 5830 w 5740"/>
                <a:gd name="T7" fmla="*/ 0 h 4316"/>
                <a:gd name="T8" fmla="*/ 5830 w 5740"/>
                <a:gd name="T9" fmla="*/ 33 h 4316"/>
                <a:gd name="T10" fmla="*/ 5830 w 5740"/>
                <a:gd name="T11" fmla="*/ 33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34" name="Group 5">
              <a:extLst>
                <a:ext uri="{FF2B5EF4-FFF2-40B4-BE49-F238E27FC236}">
                  <a16:creationId xmlns:a16="http://schemas.microsoft.com/office/drawing/2014/main" id="{F03C8217-A461-476F-870D-363142DF03D7}"/>
                </a:ext>
              </a:extLst>
            </p:cNvPr>
            <p:cNvGrpSpPr>
              <a:grpSpLocks/>
            </p:cNvGrpSpPr>
            <p:nvPr userDrawn="1"/>
          </p:nvGrpSpPr>
          <p:grpSpPr bwMode="auto">
            <a:xfrm>
              <a:off x="3528" y="3715"/>
              <a:ext cx="792" cy="521"/>
              <a:chOff x="3527" y="3715"/>
              <a:chExt cx="792" cy="521"/>
            </a:xfrm>
          </p:grpSpPr>
          <p:sp>
            <p:nvSpPr>
              <p:cNvPr id="107526" name="Oval 6">
                <a:extLst>
                  <a:ext uri="{FF2B5EF4-FFF2-40B4-BE49-F238E27FC236}">
                    <a16:creationId xmlns:a16="http://schemas.microsoft.com/office/drawing/2014/main" id="{31D90B9A-C4EF-4AED-9B7A-722376B1192B}"/>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eaLnBrk="1" hangingPunct="1">
                  <a:defRPr/>
                </a:pPr>
                <a:endParaRPr lang="en-US">
                  <a:latin typeface="Arial" charset="0"/>
                </a:endParaRPr>
              </a:p>
            </p:txBody>
          </p:sp>
          <p:sp>
            <p:nvSpPr>
              <p:cNvPr id="107527" name="Oval 7">
                <a:extLst>
                  <a:ext uri="{FF2B5EF4-FFF2-40B4-BE49-F238E27FC236}">
                    <a16:creationId xmlns:a16="http://schemas.microsoft.com/office/drawing/2014/main" id="{7C3C95E9-31BD-467F-887A-E5C799C4D48A}"/>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28" name="Oval 8">
                <a:extLst>
                  <a:ext uri="{FF2B5EF4-FFF2-40B4-BE49-F238E27FC236}">
                    <a16:creationId xmlns:a16="http://schemas.microsoft.com/office/drawing/2014/main" id="{72C0ADF9-EA08-4457-A9B4-14F9D31B9DC3}"/>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29" name="Oval 9">
                <a:extLst>
                  <a:ext uri="{FF2B5EF4-FFF2-40B4-BE49-F238E27FC236}">
                    <a16:creationId xmlns:a16="http://schemas.microsoft.com/office/drawing/2014/main" id="{28D36556-056C-4B87-B962-3EA62FB29634}"/>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30" name="Oval 10">
                <a:extLst>
                  <a:ext uri="{FF2B5EF4-FFF2-40B4-BE49-F238E27FC236}">
                    <a16:creationId xmlns:a16="http://schemas.microsoft.com/office/drawing/2014/main" id="{E05AFDC8-9C75-45AF-8973-86E38736F986}"/>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31" name="Freeform 11">
                <a:extLst>
                  <a:ext uri="{FF2B5EF4-FFF2-40B4-BE49-F238E27FC236}">
                    <a16:creationId xmlns:a16="http://schemas.microsoft.com/office/drawing/2014/main" id="{BA4AFCE5-B383-4AD0-9B09-60CDB24D2A31}"/>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32" name="Freeform 12">
                <a:extLst>
                  <a:ext uri="{FF2B5EF4-FFF2-40B4-BE49-F238E27FC236}">
                    <a16:creationId xmlns:a16="http://schemas.microsoft.com/office/drawing/2014/main" id="{8D4D7CDF-5681-4597-887E-A36336C6247B}"/>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eaLnBrk="1" hangingPunct="1">
                  <a:defRPr/>
                </a:pPr>
                <a:endParaRPr lang="en-US">
                  <a:latin typeface="Arial" charset="0"/>
                </a:endParaRPr>
              </a:p>
            </p:txBody>
          </p:sp>
          <p:sp>
            <p:nvSpPr>
              <p:cNvPr id="107533" name="Freeform 13">
                <a:extLst>
                  <a:ext uri="{FF2B5EF4-FFF2-40B4-BE49-F238E27FC236}">
                    <a16:creationId xmlns:a16="http://schemas.microsoft.com/office/drawing/2014/main" id="{0EA21770-67BD-4152-B0CF-FD2FDF8BB22C}"/>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534" name="Freeform 14">
                <a:extLst>
                  <a:ext uri="{FF2B5EF4-FFF2-40B4-BE49-F238E27FC236}">
                    <a16:creationId xmlns:a16="http://schemas.microsoft.com/office/drawing/2014/main" id="{B9B182E4-3402-4F5C-A95A-9B4B7266BEF2}"/>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eaLnBrk="1" hangingPunct="1">
                  <a:defRPr/>
                </a:pPr>
                <a:endParaRPr lang="en-US">
                  <a:latin typeface="Arial" charset="0"/>
                </a:endParaRPr>
              </a:p>
            </p:txBody>
          </p:sp>
          <p:sp>
            <p:nvSpPr>
              <p:cNvPr id="107535" name="Freeform 15">
                <a:extLst>
                  <a:ext uri="{FF2B5EF4-FFF2-40B4-BE49-F238E27FC236}">
                    <a16:creationId xmlns:a16="http://schemas.microsoft.com/office/drawing/2014/main" id="{0A1A05F6-C62E-4DD6-9816-DF514D661E7F}"/>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eaLnBrk="1" hangingPunct="1">
                  <a:defRPr/>
                </a:pPr>
                <a:endParaRPr lang="en-US">
                  <a:latin typeface="Arial" charset="0"/>
                </a:endParaRPr>
              </a:p>
            </p:txBody>
          </p:sp>
          <p:sp>
            <p:nvSpPr>
              <p:cNvPr id="107536" name="Oval 16">
                <a:extLst>
                  <a:ext uri="{FF2B5EF4-FFF2-40B4-BE49-F238E27FC236}">
                    <a16:creationId xmlns:a16="http://schemas.microsoft.com/office/drawing/2014/main" id="{E630ECA2-682C-4357-894E-7485E62835BE}"/>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grpSp>
        <p:grpSp>
          <p:nvGrpSpPr>
            <p:cNvPr id="1035" name="Group 17">
              <a:extLst>
                <a:ext uri="{FF2B5EF4-FFF2-40B4-BE49-F238E27FC236}">
                  <a16:creationId xmlns:a16="http://schemas.microsoft.com/office/drawing/2014/main" id="{B0AAFD27-60D8-4BB1-8249-FE129E39525A}"/>
                </a:ext>
              </a:extLst>
            </p:cNvPr>
            <p:cNvGrpSpPr>
              <a:grpSpLocks/>
            </p:cNvGrpSpPr>
            <p:nvPr userDrawn="1"/>
          </p:nvGrpSpPr>
          <p:grpSpPr bwMode="auto">
            <a:xfrm>
              <a:off x="1776" y="3631"/>
              <a:ext cx="1626" cy="683"/>
              <a:chOff x="1776" y="3631"/>
              <a:chExt cx="1626" cy="683"/>
            </a:xfrm>
          </p:grpSpPr>
          <p:sp>
            <p:nvSpPr>
              <p:cNvPr id="107538" name="Oval 18">
                <a:extLst>
                  <a:ext uri="{FF2B5EF4-FFF2-40B4-BE49-F238E27FC236}">
                    <a16:creationId xmlns:a16="http://schemas.microsoft.com/office/drawing/2014/main" id="{99084CE3-A83D-4837-85FA-6AB7C758235A}"/>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eaLnBrk="1" hangingPunct="1">
                  <a:defRPr/>
                </a:pPr>
                <a:endParaRPr lang="en-US">
                  <a:latin typeface="Arial" charset="0"/>
                </a:endParaRPr>
              </a:p>
            </p:txBody>
          </p:sp>
          <p:sp>
            <p:nvSpPr>
              <p:cNvPr id="107539" name="Oval 19">
                <a:extLst>
                  <a:ext uri="{FF2B5EF4-FFF2-40B4-BE49-F238E27FC236}">
                    <a16:creationId xmlns:a16="http://schemas.microsoft.com/office/drawing/2014/main" id="{EBA5F8A9-387F-4E11-B679-6A65B3923F9A}"/>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eaLnBrk="1" hangingPunct="1">
                  <a:defRPr/>
                </a:pPr>
                <a:endParaRPr lang="en-US">
                  <a:latin typeface="Arial" charset="0"/>
                </a:endParaRPr>
              </a:p>
            </p:txBody>
          </p:sp>
          <p:sp>
            <p:nvSpPr>
              <p:cNvPr id="107540" name="Oval 20">
                <a:extLst>
                  <a:ext uri="{FF2B5EF4-FFF2-40B4-BE49-F238E27FC236}">
                    <a16:creationId xmlns:a16="http://schemas.microsoft.com/office/drawing/2014/main" id="{53567D9E-9B5B-451C-B878-D73E8925E930}"/>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eaLnBrk="1" hangingPunct="1">
                  <a:defRPr/>
                </a:pPr>
                <a:endParaRPr lang="en-US">
                  <a:latin typeface="Arial" charset="0"/>
                </a:endParaRPr>
              </a:p>
            </p:txBody>
          </p:sp>
          <p:sp>
            <p:nvSpPr>
              <p:cNvPr id="107541" name="Oval 21">
                <a:extLst>
                  <a:ext uri="{FF2B5EF4-FFF2-40B4-BE49-F238E27FC236}">
                    <a16:creationId xmlns:a16="http://schemas.microsoft.com/office/drawing/2014/main" id="{BB809FC8-687A-45C0-BFFF-0E0B55525678}"/>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42" name="Oval 22">
                <a:extLst>
                  <a:ext uri="{FF2B5EF4-FFF2-40B4-BE49-F238E27FC236}">
                    <a16:creationId xmlns:a16="http://schemas.microsoft.com/office/drawing/2014/main" id="{F66B9A8A-C51E-4B3B-8864-E7F532EE88AF}"/>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43" name="Oval 23">
                <a:extLst>
                  <a:ext uri="{FF2B5EF4-FFF2-40B4-BE49-F238E27FC236}">
                    <a16:creationId xmlns:a16="http://schemas.microsoft.com/office/drawing/2014/main" id="{F16F3162-9464-4D73-B7DA-14B6BF839698}"/>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44" name="Oval 24">
                <a:extLst>
                  <a:ext uri="{FF2B5EF4-FFF2-40B4-BE49-F238E27FC236}">
                    <a16:creationId xmlns:a16="http://schemas.microsoft.com/office/drawing/2014/main" id="{40C5BED0-8439-4D13-A005-1C150FF19BCB}"/>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eaLnBrk="1" hangingPunct="1">
                  <a:defRPr/>
                </a:pPr>
                <a:endParaRPr lang="en-US">
                  <a:latin typeface="Arial" charset="0"/>
                </a:endParaRPr>
              </a:p>
            </p:txBody>
          </p:sp>
          <p:sp>
            <p:nvSpPr>
              <p:cNvPr id="107545" name="Oval 25">
                <a:extLst>
                  <a:ext uri="{FF2B5EF4-FFF2-40B4-BE49-F238E27FC236}">
                    <a16:creationId xmlns:a16="http://schemas.microsoft.com/office/drawing/2014/main" id="{8F41F5A4-41C3-40B1-851C-4FE33D0C11B1}"/>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eaLnBrk="1" hangingPunct="1">
                  <a:defRPr/>
                </a:pPr>
                <a:endParaRPr lang="en-US">
                  <a:latin typeface="Arial" charset="0"/>
                </a:endParaRPr>
              </a:p>
            </p:txBody>
          </p:sp>
          <p:sp>
            <p:nvSpPr>
              <p:cNvPr id="107546" name="Freeform 26">
                <a:extLst>
                  <a:ext uri="{FF2B5EF4-FFF2-40B4-BE49-F238E27FC236}">
                    <a16:creationId xmlns:a16="http://schemas.microsoft.com/office/drawing/2014/main" id="{8C975F90-508D-40FE-9938-3DA24639AD91}"/>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47" name="Freeform 27">
                <a:extLst>
                  <a:ext uri="{FF2B5EF4-FFF2-40B4-BE49-F238E27FC236}">
                    <a16:creationId xmlns:a16="http://schemas.microsoft.com/office/drawing/2014/main" id="{7F011F07-8C39-4C09-BAE5-44121856591C}"/>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eaLnBrk="1" hangingPunct="1">
                  <a:defRPr/>
                </a:pPr>
                <a:endParaRPr lang="en-US">
                  <a:latin typeface="Arial" charset="0"/>
                </a:endParaRPr>
              </a:p>
            </p:txBody>
          </p:sp>
          <p:sp>
            <p:nvSpPr>
              <p:cNvPr id="107548" name="Freeform 28">
                <a:extLst>
                  <a:ext uri="{FF2B5EF4-FFF2-40B4-BE49-F238E27FC236}">
                    <a16:creationId xmlns:a16="http://schemas.microsoft.com/office/drawing/2014/main" id="{E96E2ACA-3779-4187-B41A-7F42FA182FE6}"/>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eaLnBrk="1" hangingPunct="1">
                  <a:defRPr/>
                </a:pPr>
                <a:endParaRPr lang="en-US">
                  <a:latin typeface="Arial" charset="0"/>
                </a:endParaRPr>
              </a:p>
            </p:txBody>
          </p:sp>
          <p:sp>
            <p:nvSpPr>
              <p:cNvPr id="107549" name="Freeform 29">
                <a:extLst>
                  <a:ext uri="{FF2B5EF4-FFF2-40B4-BE49-F238E27FC236}">
                    <a16:creationId xmlns:a16="http://schemas.microsoft.com/office/drawing/2014/main" id="{094EB670-AD23-44E5-B418-99C202AEF74F}"/>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9" name="Freeform 30">
                <a:extLst>
                  <a:ext uri="{FF2B5EF4-FFF2-40B4-BE49-F238E27FC236}">
                    <a16:creationId xmlns:a16="http://schemas.microsoft.com/office/drawing/2014/main" id="{B8CAF537-62EE-48AD-B4B6-C7AADE194CB6}"/>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0" name="Freeform 31">
                <a:extLst>
                  <a:ext uri="{FF2B5EF4-FFF2-40B4-BE49-F238E27FC236}">
                    <a16:creationId xmlns:a16="http://schemas.microsoft.com/office/drawing/2014/main" id="{695678BD-8B61-42D4-B44C-7164B7DAE30F}"/>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552" name="Freeform 32">
                <a:extLst>
                  <a:ext uri="{FF2B5EF4-FFF2-40B4-BE49-F238E27FC236}">
                    <a16:creationId xmlns:a16="http://schemas.microsoft.com/office/drawing/2014/main" id="{AA991264-A8DB-47A5-AE9C-3054FE2E25AC}"/>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553" name="Freeform 33">
                <a:extLst>
                  <a:ext uri="{FF2B5EF4-FFF2-40B4-BE49-F238E27FC236}">
                    <a16:creationId xmlns:a16="http://schemas.microsoft.com/office/drawing/2014/main" id="{A89B1D80-D507-4C56-9219-8933A0050967}"/>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554" name="Freeform 34">
                <a:extLst>
                  <a:ext uri="{FF2B5EF4-FFF2-40B4-BE49-F238E27FC236}">
                    <a16:creationId xmlns:a16="http://schemas.microsoft.com/office/drawing/2014/main" id="{1443CFDD-CC1B-47DA-A0E2-D74B5F27E9D0}"/>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84" name="Freeform 35">
                <a:extLst>
                  <a:ext uri="{FF2B5EF4-FFF2-40B4-BE49-F238E27FC236}">
                    <a16:creationId xmlns:a16="http://schemas.microsoft.com/office/drawing/2014/main" id="{10587185-2762-4506-8B11-E839C83E0A04}"/>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36" name="Group 36">
              <a:extLst>
                <a:ext uri="{FF2B5EF4-FFF2-40B4-BE49-F238E27FC236}">
                  <a16:creationId xmlns:a16="http://schemas.microsoft.com/office/drawing/2014/main" id="{15CEFBEE-7E9D-40FB-8DFB-01D6E14D5623}"/>
                </a:ext>
              </a:extLst>
            </p:cNvPr>
            <p:cNvGrpSpPr>
              <a:grpSpLocks/>
            </p:cNvGrpSpPr>
            <p:nvPr userDrawn="1"/>
          </p:nvGrpSpPr>
          <p:grpSpPr bwMode="auto">
            <a:xfrm>
              <a:off x="4128" y="3360"/>
              <a:ext cx="1351" cy="821"/>
              <a:chOff x="4128" y="3360"/>
              <a:chExt cx="1351" cy="821"/>
            </a:xfrm>
          </p:grpSpPr>
          <p:sp>
            <p:nvSpPr>
              <p:cNvPr id="107557" name="Freeform 37">
                <a:extLst>
                  <a:ext uri="{FF2B5EF4-FFF2-40B4-BE49-F238E27FC236}">
                    <a16:creationId xmlns:a16="http://schemas.microsoft.com/office/drawing/2014/main" id="{EE6AE264-ACAE-438D-836C-E18019988712}"/>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58" name="Freeform 38">
                <a:extLst>
                  <a:ext uri="{FF2B5EF4-FFF2-40B4-BE49-F238E27FC236}">
                    <a16:creationId xmlns:a16="http://schemas.microsoft.com/office/drawing/2014/main" id="{69596E49-589A-4583-82D7-9EFD07D4CC35}"/>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59" name="Freeform 39">
                <a:extLst>
                  <a:ext uri="{FF2B5EF4-FFF2-40B4-BE49-F238E27FC236}">
                    <a16:creationId xmlns:a16="http://schemas.microsoft.com/office/drawing/2014/main" id="{6FFC99A6-2908-466E-87D3-6435DD373C05}"/>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60" name="Freeform 40">
                <a:extLst>
                  <a:ext uri="{FF2B5EF4-FFF2-40B4-BE49-F238E27FC236}">
                    <a16:creationId xmlns:a16="http://schemas.microsoft.com/office/drawing/2014/main" id="{7FD26713-4559-41C4-8DCC-5DAD9B0B72F5}"/>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561" name="Freeform 41">
                <a:extLst>
                  <a:ext uri="{FF2B5EF4-FFF2-40B4-BE49-F238E27FC236}">
                    <a16:creationId xmlns:a16="http://schemas.microsoft.com/office/drawing/2014/main" id="{830ABB4F-CE00-48E5-8562-44E409E24C22}"/>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562" name="Freeform 42">
                <a:extLst>
                  <a:ext uri="{FF2B5EF4-FFF2-40B4-BE49-F238E27FC236}">
                    <a16:creationId xmlns:a16="http://schemas.microsoft.com/office/drawing/2014/main" id="{FFBDC194-022A-4CF4-96E6-69FEE84F27BB}"/>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7563" name="Freeform 43">
                <a:extLst>
                  <a:ext uri="{FF2B5EF4-FFF2-40B4-BE49-F238E27FC236}">
                    <a16:creationId xmlns:a16="http://schemas.microsoft.com/office/drawing/2014/main" id="{54CA426D-17AA-4812-B130-4BFD03DBC00F}"/>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eaLnBrk="1" hangingPunct="1">
                  <a:defRPr/>
                </a:pPr>
                <a:endParaRPr lang="en-US">
                  <a:latin typeface="Arial" charset="0"/>
                </a:endParaRPr>
              </a:p>
            </p:txBody>
          </p:sp>
          <p:sp>
            <p:nvSpPr>
              <p:cNvPr id="1057" name="Freeform 44">
                <a:extLst>
                  <a:ext uri="{FF2B5EF4-FFF2-40B4-BE49-F238E27FC236}">
                    <a16:creationId xmlns:a16="http://schemas.microsoft.com/office/drawing/2014/main" id="{97F1058C-0E80-4C3F-9FD8-37D1AC9A6F13}"/>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565" name="Freeform 45">
                <a:extLst>
                  <a:ext uri="{FF2B5EF4-FFF2-40B4-BE49-F238E27FC236}">
                    <a16:creationId xmlns:a16="http://schemas.microsoft.com/office/drawing/2014/main" id="{A1EC1ACD-A8E4-4044-802D-9276E7D52523}"/>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eaLnBrk="1" hangingPunct="1">
                  <a:defRPr/>
                </a:pPr>
                <a:endParaRPr lang="en-US">
                  <a:latin typeface="Arial" charset="0"/>
                </a:endParaRPr>
              </a:p>
            </p:txBody>
          </p:sp>
          <p:sp>
            <p:nvSpPr>
              <p:cNvPr id="107566" name="Freeform 46">
                <a:extLst>
                  <a:ext uri="{FF2B5EF4-FFF2-40B4-BE49-F238E27FC236}">
                    <a16:creationId xmlns:a16="http://schemas.microsoft.com/office/drawing/2014/main" id="{6A077BBD-1FCC-4AD1-A6C0-165873220BCA}"/>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67" name="Freeform 47">
                <a:extLst>
                  <a:ext uri="{FF2B5EF4-FFF2-40B4-BE49-F238E27FC236}">
                    <a16:creationId xmlns:a16="http://schemas.microsoft.com/office/drawing/2014/main" id="{95C878A9-2386-42CC-9A8A-481C35C41B27}"/>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eaLnBrk="1" hangingPunct="1">
                  <a:defRPr/>
                </a:pPr>
                <a:endParaRPr lang="en-US">
                  <a:latin typeface="Arial" charset="0"/>
                </a:endParaRPr>
              </a:p>
            </p:txBody>
          </p:sp>
          <p:sp>
            <p:nvSpPr>
              <p:cNvPr id="107568" name="Oval 48">
                <a:extLst>
                  <a:ext uri="{FF2B5EF4-FFF2-40B4-BE49-F238E27FC236}">
                    <a16:creationId xmlns:a16="http://schemas.microsoft.com/office/drawing/2014/main" id="{039FA9A8-5D3C-4579-B3D7-A123694D1693}"/>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eaLnBrk="1" hangingPunct="1">
                  <a:defRPr/>
                </a:pPr>
                <a:endParaRPr lang="en-US">
                  <a:latin typeface="Arial" charset="0"/>
                </a:endParaRPr>
              </a:p>
            </p:txBody>
          </p:sp>
          <p:sp>
            <p:nvSpPr>
              <p:cNvPr id="107569" name="Oval 49">
                <a:extLst>
                  <a:ext uri="{FF2B5EF4-FFF2-40B4-BE49-F238E27FC236}">
                    <a16:creationId xmlns:a16="http://schemas.microsoft.com/office/drawing/2014/main" id="{0EF501E8-B74D-4653-B3B8-6E4A191AF4D7}"/>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70" name="Oval 50">
                <a:extLst>
                  <a:ext uri="{FF2B5EF4-FFF2-40B4-BE49-F238E27FC236}">
                    <a16:creationId xmlns:a16="http://schemas.microsoft.com/office/drawing/2014/main" id="{F0FD333A-77CC-4B16-A826-2ECA7E2F3172}"/>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71" name="Oval 51">
                <a:extLst>
                  <a:ext uri="{FF2B5EF4-FFF2-40B4-BE49-F238E27FC236}">
                    <a16:creationId xmlns:a16="http://schemas.microsoft.com/office/drawing/2014/main" id="{32533847-B596-474B-A062-BDB3D60297D1}"/>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72" name="Oval 52">
                <a:extLst>
                  <a:ext uri="{FF2B5EF4-FFF2-40B4-BE49-F238E27FC236}">
                    <a16:creationId xmlns:a16="http://schemas.microsoft.com/office/drawing/2014/main" id="{25AD082D-2F44-4D92-B21F-101E5C11CDEE}"/>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eaLnBrk="1" hangingPunct="1">
                  <a:defRPr/>
                </a:pPr>
                <a:endParaRPr lang="en-US">
                  <a:latin typeface="Arial" charset="0"/>
                </a:endParaRPr>
              </a:p>
            </p:txBody>
          </p:sp>
          <p:sp>
            <p:nvSpPr>
              <p:cNvPr id="107573" name="Oval 53">
                <a:extLst>
                  <a:ext uri="{FF2B5EF4-FFF2-40B4-BE49-F238E27FC236}">
                    <a16:creationId xmlns:a16="http://schemas.microsoft.com/office/drawing/2014/main" id="{72CB8101-C432-45B9-B7CC-53977CA0D8AF}"/>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eaLnBrk="1" hangingPunct="1">
                  <a:defRPr/>
                </a:pPr>
                <a:endParaRPr lang="en-US">
                  <a:latin typeface="Arial" charset="0"/>
                </a:endParaRPr>
              </a:p>
            </p:txBody>
          </p:sp>
        </p:grpSp>
        <p:grpSp>
          <p:nvGrpSpPr>
            <p:cNvPr id="1037" name="Group 54">
              <a:extLst>
                <a:ext uri="{FF2B5EF4-FFF2-40B4-BE49-F238E27FC236}">
                  <a16:creationId xmlns:a16="http://schemas.microsoft.com/office/drawing/2014/main" id="{AFCD0306-EDEE-4229-BBBA-D98A85AF476E}"/>
                </a:ext>
              </a:extLst>
            </p:cNvPr>
            <p:cNvGrpSpPr>
              <a:grpSpLocks/>
            </p:cNvGrpSpPr>
            <p:nvPr userDrawn="1"/>
          </p:nvGrpSpPr>
          <p:grpSpPr bwMode="auto">
            <a:xfrm>
              <a:off x="5280" y="3024"/>
              <a:ext cx="425" cy="258"/>
              <a:chOff x="5280" y="3024"/>
              <a:chExt cx="425" cy="258"/>
            </a:xfrm>
          </p:grpSpPr>
          <p:sp>
            <p:nvSpPr>
              <p:cNvPr id="1038" name="Freeform 55">
                <a:extLst>
                  <a:ext uri="{FF2B5EF4-FFF2-40B4-BE49-F238E27FC236}">
                    <a16:creationId xmlns:a16="http://schemas.microsoft.com/office/drawing/2014/main" id="{A73AC93E-2694-41F0-B803-196A74649A71}"/>
                  </a:ext>
                </a:extLst>
              </p:cNvPr>
              <p:cNvSpPr>
                <a:spLocks/>
              </p:cNvSpPr>
              <p:nvPr/>
            </p:nvSpPr>
            <p:spPr bwMode="hidden">
              <a:xfrm>
                <a:off x="5280" y="3186"/>
                <a:ext cx="383" cy="96"/>
              </a:xfrm>
              <a:custGeom>
                <a:avLst/>
                <a:gdLst>
                  <a:gd name="T0" fmla="*/ 214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14 w 382"/>
                  <a:gd name="T19" fmla="*/ 96 h 96"/>
                  <a:gd name="T20" fmla="*/ 268 w 382"/>
                  <a:gd name="T21" fmla="*/ 90 h 96"/>
                  <a:gd name="T22" fmla="*/ 316 w 382"/>
                  <a:gd name="T23" fmla="*/ 84 h 96"/>
                  <a:gd name="T24" fmla="*/ 357 w 382"/>
                  <a:gd name="T25" fmla="*/ 66 h 96"/>
                  <a:gd name="T26" fmla="*/ 387 w 382"/>
                  <a:gd name="T27" fmla="*/ 42 h 96"/>
                  <a:gd name="T28" fmla="*/ 381 w 382"/>
                  <a:gd name="T29" fmla="*/ 42 h 96"/>
                  <a:gd name="T30" fmla="*/ 351 w 382"/>
                  <a:gd name="T31" fmla="*/ 66 h 96"/>
                  <a:gd name="T32" fmla="*/ 310 w 382"/>
                  <a:gd name="T33" fmla="*/ 78 h 96"/>
                  <a:gd name="T34" fmla="*/ 268 w 382"/>
                  <a:gd name="T35" fmla="*/ 90 h 96"/>
                  <a:gd name="T36" fmla="*/ 214 w 382"/>
                  <a:gd name="T37" fmla="*/ 96 h 96"/>
                  <a:gd name="T38" fmla="*/ 214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56">
                <a:extLst>
                  <a:ext uri="{FF2B5EF4-FFF2-40B4-BE49-F238E27FC236}">
                    <a16:creationId xmlns:a16="http://schemas.microsoft.com/office/drawing/2014/main" id="{45386927-E73E-4305-B294-2FE840F80770}"/>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57">
                <a:extLst>
                  <a:ext uri="{FF2B5EF4-FFF2-40B4-BE49-F238E27FC236}">
                    <a16:creationId xmlns:a16="http://schemas.microsoft.com/office/drawing/2014/main" id="{21E6DDDA-3AB3-4F68-A8E9-1BC166589AF5}"/>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58">
                <a:extLst>
                  <a:ext uri="{FF2B5EF4-FFF2-40B4-BE49-F238E27FC236}">
                    <a16:creationId xmlns:a16="http://schemas.microsoft.com/office/drawing/2014/main" id="{D2C0B6C9-0135-46AB-AD6D-15F038EAF69A}"/>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59">
                <a:extLst>
                  <a:ext uri="{FF2B5EF4-FFF2-40B4-BE49-F238E27FC236}">
                    <a16:creationId xmlns:a16="http://schemas.microsoft.com/office/drawing/2014/main" id="{EF83B10A-7A22-4117-8CCE-EB0C5BBB1880}"/>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60">
                <a:extLst>
                  <a:ext uri="{FF2B5EF4-FFF2-40B4-BE49-F238E27FC236}">
                    <a16:creationId xmlns:a16="http://schemas.microsoft.com/office/drawing/2014/main" id="{AFA5CDCF-DF40-4C7C-9F5B-6485F8E04A71}"/>
                  </a:ext>
                </a:extLst>
              </p:cNvPr>
              <p:cNvSpPr>
                <a:spLocks/>
              </p:cNvSpPr>
              <p:nvPr/>
            </p:nvSpPr>
            <p:spPr bwMode="hidden">
              <a:xfrm>
                <a:off x="5489" y="3042"/>
                <a:ext cx="186" cy="210"/>
              </a:xfrm>
              <a:custGeom>
                <a:avLst/>
                <a:gdLst>
                  <a:gd name="T0" fmla="*/ 0 w 185"/>
                  <a:gd name="T1" fmla="*/ 6 h 210"/>
                  <a:gd name="T2" fmla="*/ 66 w 185"/>
                  <a:gd name="T3" fmla="*/ 12 h 210"/>
                  <a:gd name="T4" fmla="*/ 124 w 185"/>
                  <a:gd name="T5" fmla="*/ 36 h 210"/>
                  <a:gd name="T6" fmla="*/ 160 w 185"/>
                  <a:gd name="T7" fmla="*/ 72 h 210"/>
                  <a:gd name="T8" fmla="*/ 166 w 185"/>
                  <a:gd name="T9" fmla="*/ 90 h 210"/>
                  <a:gd name="T10" fmla="*/ 172 w 185"/>
                  <a:gd name="T11" fmla="*/ 114 h 210"/>
                  <a:gd name="T12" fmla="*/ 166 w 185"/>
                  <a:gd name="T13" fmla="*/ 138 h 210"/>
                  <a:gd name="T14" fmla="*/ 154 w 185"/>
                  <a:gd name="T15" fmla="*/ 162 h 210"/>
                  <a:gd name="T16" fmla="*/ 124 w 185"/>
                  <a:gd name="T17" fmla="*/ 180 h 210"/>
                  <a:gd name="T18" fmla="*/ 90 w 185"/>
                  <a:gd name="T19" fmla="*/ 198 h 210"/>
                  <a:gd name="T20" fmla="*/ 101 w 185"/>
                  <a:gd name="T21" fmla="*/ 210 h 210"/>
                  <a:gd name="T22" fmla="*/ 136 w 185"/>
                  <a:gd name="T23" fmla="*/ 192 h 210"/>
                  <a:gd name="T24" fmla="*/ 166 w 185"/>
                  <a:gd name="T25" fmla="*/ 168 h 210"/>
                  <a:gd name="T26" fmla="*/ 184 w 185"/>
                  <a:gd name="T27" fmla="*/ 144 h 210"/>
                  <a:gd name="T28" fmla="*/ 190 w 185"/>
                  <a:gd name="T29" fmla="*/ 114 h 210"/>
                  <a:gd name="T30" fmla="*/ 184 w 185"/>
                  <a:gd name="T31" fmla="*/ 90 h 210"/>
                  <a:gd name="T32" fmla="*/ 178 w 185"/>
                  <a:gd name="T33" fmla="*/ 66 h 210"/>
                  <a:gd name="T34" fmla="*/ 160 w 185"/>
                  <a:gd name="T35" fmla="*/ 48 h 210"/>
                  <a:gd name="T36" fmla="*/ 136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61">
                <a:extLst>
                  <a:ext uri="{FF2B5EF4-FFF2-40B4-BE49-F238E27FC236}">
                    <a16:creationId xmlns:a16="http://schemas.microsoft.com/office/drawing/2014/main" id="{57748AE0-0F5E-475C-91C9-6EBE6EE486FD}"/>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45" name="Group 62">
                <a:extLst>
                  <a:ext uri="{FF2B5EF4-FFF2-40B4-BE49-F238E27FC236}">
                    <a16:creationId xmlns:a16="http://schemas.microsoft.com/office/drawing/2014/main" id="{3AF1E8B1-2BA6-4583-B784-382B5F3E07F8}"/>
                  </a:ext>
                </a:extLst>
              </p:cNvPr>
              <p:cNvGrpSpPr>
                <a:grpSpLocks/>
              </p:cNvGrpSpPr>
              <p:nvPr/>
            </p:nvGrpSpPr>
            <p:grpSpPr bwMode="auto">
              <a:xfrm>
                <a:off x="5381" y="3085"/>
                <a:ext cx="227" cy="132"/>
                <a:chOff x="5381" y="3085"/>
                <a:chExt cx="227" cy="132"/>
              </a:xfrm>
            </p:grpSpPr>
            <p:sp>
              <p:nvSpPr>
                <p:cNvPr id="1046" name="Oval 63">
                  <a:extLst>
                    <a:ext uri="{FF2B5EF4-FFF2-40B4-BE49-F238E27FC236}">
                      <a16:creationId xmlns:a16="http://schemas.microsoft.com/office/drawing/2014/main" id="{523C2C68-7BC2-44F1-8814-1041587B0387}"/>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7" name="Oval 64">
                  <a:extLst>
                    <a:ext uri="{FF2B5EF4-FFF2-40B4-BE49-F238E27FC236}">
                      <a16:creationId xmlns:a16="http://schemas.microsoft.com/office/drawing/2014/main" id="{4A30E861-DDEA-4E9B-9C6B-9D5F20B4D23F}"/>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8" name="Oval 65">
                  <a:extLst>
                    <a:ext uri="{FF2B5EF4-FFF2-40B4-BE49-F238E27FC236}">
                      <a16:creationId xmlns:a16="http://schemas.microsoft.com/office/drawing/2014/main" id="{75A389AA-E1EC-491E-9A4E-FCDA25B2FC8B}"/>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sp>
              <p:nvSpPr>
                <p:cNvPr id="1049" name="Oval 66">
                  <a:extLst>
                    <a:ext uri="{FF2B5EF4-FFF2-40B4-BE49-F238E27FC236}">
                      <a16:creationId xmlns:a16="http://schemas.microsoft.com/office/drawing/2014/main" id="{76692869-E9CD-45C3-99B7-57FAE02BD47D}"/>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p>
              </p:txBody>
            </p:sp>
          </p:grpSp>
        </p:grpSp>
      </p:grpSp>
      <p:sp>
        <p:nvSpPr>
          <p:cNvPr id="107587" name="Rectangle 67">
            <a:extLst>
              <a:ext uri="{FF2B5EF4-FFF2-40B4-BE49-F238E27FC236}">
                <a16:creationId xmlns:a16="http://schemas.microsoft.com/office/drawing/2014/main" id="{F688D090-363D-48D2-A6F6-D528A88DD6B5}"/>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07588" name="Rectangle 68">
            <a:extLst>
              <a:ext uri="{FF2B5EF4-FFF2-40B4-BE49-F238E27FC236}">
                <a16:creationId xmlns:a16="http://schemas.microsoft.com/office/drawing/2014/main" id="{41452562-6BFF-4068-A7B2-E02962602766}"/>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7589" name="Rectangle 69">
            <a:extLst>
              <a:ext uri="{FF2B5EF4-FFF2-40B4-BE49-F238E27FC236}">
                <a16:creationId xmlns:a16="http://schemas.microsoft.com/office/drawing/2014/main" id="{72687D6D-8859-4547-B45B-9577AB9D45D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fld id="{675AE71C-F52A-4BFD-844E-C78444980F3E}" type="datetimeFigureOut">
              <a:rPr lang="en-US"/>
              <a:pPr>
                <a:defRPr/>
              </a:pPr>
              <a:t>4/17/2019</a:t>
            </a:fld>
            <a:endParaRPr lang="en-US"/>
          </a:p>
        </p:txBody>
      </p:sp>
      <p:sp>
        <p:nvSpPr>
          <p:cNvPr id="107590" name="Rectangle 70">
            <a:extLst>
              <a:ext uri="{FF2B5EF4-FFF2-40B4-BE49-F238E27FC236}">
                <a16:creationId xmlns:a16="http://schemas.microsoft.com/office/drawing/2014/main" id="{E8847348-849D-4871-9CDB-7511D9E71C8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07591" name="Rectangle 71">
            <a:extLst>
              <a:ext uri="{FF2B5EF4-FFF2-40B4-BE49-F238E27FC236}">
                <a16:creationId xmlns:a16="http://schemas.microsoft.com/office/drawing/2014/main" id="{2E8ABE98-4087-4304-BA29-2198FE1156DC}"/>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1D056E63-794E-4226-96F1-B31BA0CF4AEC}"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825"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3" Type="http://schemas.openxmlformats.org/officeDocument/2006/relationships/image" Target="../media/image12.png" /><Relationship Id="rId2" Type="http://schemas.openxmlformats.org/officeDocument/2006/relationships/image" Target="../media/image11.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Image result for ectopic pregnancy in wikipedia">
            <a:extLst>
              <a:ext uri="{FF2B5EF4-FFF2-40B4-BE49-F238E27FC236}">
                <a16:creationId xmlns:a16="http://schemas.microsoft.com/office/drawing/2014/main" id="{D907EB14-EC95-405D-BA71-28F44EFEBD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0950" y="1676400"/>
            <a:ext cx="6788150" cy="446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26424036-93E1-45F7-9CE8-565A1D96B001}"/>
              </a:ext>
            </a:extLst>
          </p:cNvPr>
          <p:cNvSpPr>
            <a:spLocks/>
          </p:cNvSpPr>
          <p:nvPr/>
        </p:nvSpPr>
        <p:spPr bwMode="auto">
          <a:xfrm>
            <a:off x="457200" y="473075"/>
            <a:ext cx="8229600" cy="957263"/>
          </a:xfrm>
          <a:prstGeom prst="rect">
            <a:avLst/>
          </a:prstGeom>
          <a:noFill/>
          <a:ln w="9525">
            <a:noFill/>
            <a:miter lim="800000"/>
            <a:headEnd/>
            <a:tailEnd/>
          </a:ln>
          <a:effectLst/>
        </p:spPr>
        <p:txBody>
          <a:bodyPr anchor="ctr"/>
          <a:lstStyle/>
          <a:p>
            <a:pPr algn="ctr" defTabSz="914400" eaLnBrk="1" hangingPunct="1">
              <a:defRPr/>
            </a:pPr>
            <a:r>
              <a:rPr lang="en-IN" sz="4400" b="1">
                <a:solidFill>
                  <a:schemeClr val="tx2"/>
                </a:solidFill>
                <a:effectLst>
                  <a:outerShdw blurRad="38100" dist="38100" dir="2700000" algn="tl">
                    <a:srgbClr val="000000"/>
                  </a:outerShdw>
                </a:effectLst>
                <a:latin typeface="Arial" charset="0"/>
              </a:rPr>
              <a:t>Ectopic Pregnancy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a:extLst>
              <a:ext uri="{FF2B5EF4-FFF2-40B4-BE49-F238E27FC236}">
                <a16:creationId xmlns:a16="http://schemas.microsoft.com/office/drawing/2014/main" id="{E87FBD41-C3B6-474D-B946-ED40F86F39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 y="523875"/>
            <a:ext cx="8134350" cy="5815013"/>
          </a:xfrm>
          <a:prstGeom prst="rect">
            <a:avLst/>
          </a:prstGeom>
          <a:noFill/>
          <a:ln w="76200">
            <a:solidFill>
              <a:srgbClr val="000099"/>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4161-3ABE-4140-9932-D74A4A968A34}"/>
              </a:ext>
            </a:extLst>
          </p:cNvPr>
          <p:cNvSpPr>
            <a:spLocks noGrp="1"/>
          </p:cNvSpPr>
          <p:nvPr>
            <p:ph type="title" idx="4294967295"/>
          </p:nvPr>
        </p:nvSpPr>
        <p:spPr>
          <a:xfrm>
            <a:off x="533400" y="927100"/>
            <a:ext cx="6554788" cy="5092700"/>
          </a:xfrm>
        </p:spPr>
        <p:txBody>
          <a:bodyPr anchorCtr="0"/>
          <a:lstStyle/>
          <a:p>
            <a:pPr eaLnBrk="1" hangingPunct="1">
              <a:defRPr/>
            </a:pPr>
            <a:r>
              <a:rPr lang="en-IN"/>
              <a:t>7</a:t>
            </a:r>
          </a:p>
        </p:txBody>
      </p:sp>
      <p:sp>
        <p:nvSpPr>
          <p:cNvPr id="3" name="Content Placeholder 2">
            <a:extLst>
              <a:ext uri="{FF2B5EF4-FFF2-40B4-BE49-F238E27FC236}">
                <a16:creationId xmlns:a16="http://schemas.microsoft.com/office/drawing/2014/main" id="{40E08790-5F84-49C3-821A-FEADD30D8FB1}"/>
              </a:ext>
            </a:extLst>
          </p:cNvPr>
          <p:cNvSpPr>
            <a:spLocks noGrp="1"/>
          </p:cNvSpPr>
          <p:nvPr>
            <p:ph idx="4294967295"/>
          </p:nvPr>
        </p:nvSpPr>
        <p:spPr>
          <a:xfrm>
            <a:off x="457200" y="554038"/>
            <a:ext cx="8229600" cy="5572125"/>
          </a:xfrm>
        </p:spPr>
        <p:txBody>
          <a:bodyPr anchor="ctr">
            <a:normAutofit/>
          </a:bodyPr>
          <a:lstStyle/>
          <a:p>
            <a:pPr algn="ctr" eaLnBrk="1" hangingPunct="1">
              <a:lnSpc>
                <a:spcPct val="80000"/>
              </a:lnSpc>
              <a:buFont typeface="Wingdings" panose="05000000000000000000" pitchFamily="2" charset="2"/>
              <a:buNone/>
              <a:defRPr/>
            </a:pPr>
            <a:r>
              <a:rPr lang="en-IN" sz="3700" b="1" u="sng"/>
              <a:t>CHRONIC ECTOPIC PREGNANCY</a:t>
            </a:r>
          </a:p>
          <a:p>
            <a:pPr algn="just" eaLnBrk="1" hangingPunct="1">
              <a:lnSpc>
                <a:spcPct val="120000"/>
              </a:lnSpc>
              <a:spcBef>
                <a:spcPct val="40000"/>
              </a:spcBef>
              <a:defRPr/>
            </a:pPr>
            <a:r>
              <a:rPr lang="en-IN" b="1"/>
              <a:t>Patient would have recovered from previous attack of acute pain.</a:t>
            </a:r>
          </a:p>
          <a:p>
            <a:pPr algn="just" eaLnBrk="1" hangingPunct="1">
              <a:lnSpc>
                <a:spcPct val="120000"/>
              </a:lnSpc>
              <a:spcBef>
                <a:spcPct val="40000"/>
              </a:spcBef>
              <a:defRPr/>
            </a:pPr>
            <a:r>
              <a:rPr lang="en-IN" b="1"/>
              <a:t>Pt may present with amenorrhoea, dull aching lower abdominal pain, vaginal bleeding, dysuria, frequency of micturation or retention of urine and rectal tenesmus.</a:t>
            </a:r>
            <a:endParaRPr lang="en-IN" b="1" u="sn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481DB-9DF5-4285-9CF8-2EA0AAF62833}"/>
              </a:ext>
            </a:extLst>
          </p:cNvPr>
          <p:cNvSpPr>
            <a:spLocks noGrp="1"/>
          </p:cNvSpPr>
          <p:nvPr>
            <p:ph type="ctrTitle" idx="4294967295"/>
          </p:nvPr>
        </p:nvSpPr>
        <p:spPr>
          <a:xfrm>
            <a:off x="1041400" y="303213"/>
            <a:ext cx="7010400" cy="6283325"/>
          </a:xfrm>
        </p:spPr>
        <p:txBody>
          <a:bodyPr anchor="t" anchorCtr="0"/>
          <a:lstStyle/>
          <a:p>
            <a:pPr algn="l" eaLnBrk="1" hangingPunct="1">
              <a:lnSpc>
                <a:spcPct val="120000"/>
              </a:lnSpc>
              <a:spcBef>
                <a:spcPct val="100000"/>
              </a:spcBef>
              <a:buFont typeface="Wingdings" pitchFamily="2" charset="2"/>
              <a:buNone/>
              <a:tabLst>
                <a:tab pos="465138" algn="l"/>
              </a:tabLst>
              <a:defRPr/>
            </a:pPr>
            <a:r>
              <a:rPr lang="en-US" sz="2800" b="1" u="sng"/>
              <a:t>INVESTIGATION</a:t>
            </a:r>
            <a:br>
              <a:rPr lang="en-US" sz="2800" b="1" u="sng"/>
            </a:br>
            <a:r>
              <a:rPr lang="en-US" sz="2800" b="1">
                <a:sym typeface="Wingdings" pitchFamily="2" charset="2"/>
              </a:rPr>
              <a:t>	</a:t>
            </a:r>
            <a:r>
              <a:rPr lang="en-US" sz="2800" b="1"/>
              <a:t>BLOOD INVESTIGATION.</a:t>
            </a:r>
            <a:br>
              <a:rPr lang="en-US" sz="2800" b="1"/>
            </a:br>
            <a:r>
              <a:rPr lang="en-US" sz="2800" b="1">
                <a:sym typeface="Wingdings" pitchFamily="2" charset="2"/>
              </a:rPr>
              <a:t>	</a:t>
            </a:r>
            <a:r>
              <a:rPr lang="en-US" sz="2800" b="1">
                <a:sym typeface="Symbol" pitchFamily="18" charset="2"/>
              </a:rPr>
              <a:t> </a:t>
            </a:r>
            <a:r>
              <a:rPr lang="en-US" sz="2800" b="1"/>
              <a:t>HCG.</a:t>
            </a:r>
            <a:br>
              <a:rPr lang="en-US" sz="2800" b="1"/>
            </a:br>
            <a:br>
              <a:rPr lang="en-US" sz="2800" b="1"/>
            </a:br>
            <a:r>
              <a:rPr lang="en-US" sz="2800" b="1" u="sng"/>
              <a:t>SPECIAL INVESTIGATIONS</a:t>
            </a:r>
            <a:br>
              <a:rPr lang="en-US" sz="2800" b="1" u="sng"/>
            </a:br>
            <a:r>
              <a:rPr lang="en-US" sz="2800" b="1">
                <a:sym typeface="Wingdings" pitchFamily="2" charset="2"/>
              </a:rPr>
              <a:t>	</a:t>
            </a:r>
            <a:r>
              <a:rPr lang="en-US" sz="2800" b="1"/>
              <a:t>ULTRASOUND.</a:t>
            </a:r>
            <a:br>
              <a:rPr lang="en-US" sz="2800" b="1"/>
            </a:br>
            <a:r>
              <a:rPr lang="en-US" sz="2800" b="1">
                <a:sym typeface="Wingdings" pitchFamily="2" charset="2"/>
              </a:rPr>
              <a:t>	</a:t>
            </a:r>
            <a:r>
              <a:rPr lang="en-US" sz="2800" b="1"/>
              <a:t>LAPAROSCOPY</a:t>
            </a:r>
            <a:br>
              <a:rPr lang="en-US" sz="2800" b="1"/>
            </a:br>
            <a:r>
              <a:rPr lang="en-US" sz="2800" b="1">
                <a:sym typeface="Wingdings" pitchFamily="2" charset="2"/>
              </a:rPr>
              <a:t>	</a:t>
            </a:r>
            <a:r>
              <a:rPr lang="en-US" sz="2800" b="1"/>
              <a:t>LAPAROTOMY</a:t>
            </a:r>
            <a:br>
              <a:rPr lang="en-US" sz="2800" b="1"/>
            </a:br>
            <a:r>
              <a:rPr lang="en-US" sz="2800" b="1">
                <a:sym typeface="Wingdings" pitchFamily="2" charset="2"/>
              </a:rPr>
              <a:t>	</a:t>
            </a:r>
            <a:r>
              <a:rPr lang="en-US" sz="2800" b="1"/>
              <a:t>DILATATION &amp; CURETTAGE</a:t>
            </a:r>
            <a:br>
              <a:rPr lang="en-US" sz="2800" b="1"/>
            </a:br>
            <a:r>
              <a:rPr lang="en-US" sz="2800" b="1">
                <a:sym typeface="Wingdings" pitchFamily="2" charset="2"/>
              </a:rPr>
              <a:t>	</a:t>
            </a:r>
            <a:r>
              <a:rPr lang="en-US" sz="2800" b="1"/>
              <a:t>CULDOCENTESIS</a:t>
            </a:r>
            <a:br>
              <a:rPr lang="en-US" sz="2800" b="1"/>
            </a:br>
            <a:r>
              <a:rPr lang="en-US" sz="2800" b="1">
                <a:sym typeface="Wingdings" pitchFamily="2" charset="2"/>
              </a:rPr>
              <a:t>	</a:t>
            </a:r>
            <a:r>
              <a:rPr lang="en-US" sz="2800" b="1"/>
              <a:t>MAGNETIC RESONANCE</a:t>
            </a:r>
            <a:br>
              <a:rPr lang="en-US" sz="2800" b="1"/>
            </a:br>
            <a:r>
              <a:rPr lang="en-US" sz="2800" b="1">
                <a:sym typeface="Wingdings" pitchFamily="2" charset="2"/>
              </a:rPr>
              <a:t>	</a:t>
            </a:r>
            <a:r>
              <a:rPr lang="en-US" sz="2800" b="1"/>
              <a:t>IMAGING</a:t>
            </a:r>
            <a:endParaRPr lang="en-IN" sz="2800" b="1"/>
          </a:p>
        </p:txBody>
      </p:sp>
      <p:sp>
        <p:nvSpPr>
          <p:cNvPr id="34819" name="Subtitle 2">
            <a:extLst>
              <a:ext uri="{FF2B5EF4-FFF2-40B4-BE49-F238E27FC236}">
                <a16:creationId xmlns:a16="http://schemas.microsoft.com/office/drawing/2014/main" id="{4A9D5C32-9783-486A-B0AF-4D60C01A760D}"/>
              </a:ext>
            </a:extLst>
          </p:cNvPr>
          <p:cNvSpPr>
            <a:spLocks noGrp="1"/>
          </p:cNvSpPr>
          <p:nvPr>
            <p:ph type="subTitle" idx="4294967295"/>
          </p:nvPr>
        </p:nvSpPr>
        <p:spPr>
          <a:xfrm>
            <a:off x="533400" y="4530725"/>
            <a:ext cx="4954588" cy="1227138"/>
          </a:xfrm>
        </p:spPr>
        <p:txBody>
          <a:bodyPr/>
          <a:lstStyle/>
          <a:p>
            <a:pPr marL="0" indent="0" eaLnBrk="1" hangingPunct="1">
              <a:buFont typeface="Wingdings" panose="05000000000000000000" pitchFamily="2" charset="2"/>
              <a:buNone/>
              <a:defRPr/>
            </a:pPr>
            <a:r>
              <a:rPr lang="en-IN"/>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ubtitle 2">
            <a:extLst>
              <a:ext uri="{FF2B5EF4-FFF2-40B4-BE49-F238E27FC236}">
                <a16:creationId xmlns:a16="http://schemas.microsoft.com/office/drawing/2014/main" id="{E6CB6355-1C44-4FFB-B76C-B113C0D03D3C}"/>
              </a:ext>
            </a:extLst>
          </p:cNvPr>
          <p:cNvSpPr>
            <a:spLocks noGrp="1"/>
          </p:cNvSpPr>
          <p:nvPr>
            <p:ph type="subTitle" idx="4294967295"/>
          </p:nvPr>
        </p:nvSpPr>
        <p:spPr>
          <a:xfrm>
            <a:off x="314325" y="298450"/>
            <a:ext cx="8589963" cy="6275388"/>
          </a:xfrm>
        </p:spPr>
        <p:txBody>
          <a:bodyPr/>
          <a:lstStyle/>
          <a:p>
            <a:pPr marL="465138" indent="-465138" algn="ctr" eaLnBrk="1" hangingPunct="1">
              <a:lnSpc>
                <a:spcPct val="130000"/>
              </a:lnSpc>
              <a:spcBef>
                <a:spcPct val="100000"/>
              </a:spcBef>
              <a:buFont typeface="Wingdings" panose="05000000000000000000" pitchFamily="2" charset="2"/>
              <a:buNone/>
              <a:defRPr/>
            </a:pPr>
            <a:r>
              <a:rPr lang="en-IN" sz="3600" b="1" u="sng">
                <a:sym typeface="Symbol" pitchFamily="18" charset="2"/>
              </a:rPr>
              <a:t> </a:t>
            </a:r>
            <a:r>
              <a:rPr lang="en-IN" b="1" u="sng"/>
              <a:t>HCG:</a:t>
            </a:r>
          </a:p>
          <a:p>
            <a:pPr marL="465138" indent="-465138" algn="just" eaLnBrk="1" hangingPunct="1">
              <a:lnSpc>
                <a:spcPct val="130000"/>
              </a:lnSpc>
              <a:spcBef>
                <a:spcPct val="100000"/>
              </a:spcBef>
              <a:defRPr/>
            </a:pPr>
            <a:r>
              <a:rPr lang="en-IN" sz="2400" b="1"/>
              <a:t>URINE PREGNANCY TEST –ELISA IS SENSITIVE TO 10-50miu/ml. &amp; ARE POSITIVE IN 95%OF ECTOPIC PREGNANCY.</a:t>
            </a:r>
          </a:p>
          <a:p>
            <a:pPr marL="465138" indent="-465138" algn="just" eaLnBrk="1" hangingPunct="1">
              <a:lnSpc>
                <a:spcPct val="130000"/>
              </a:lnSpc>
              <a:spcBef>
                <a:spcPct val="100000"/>
              </a:spcBef>
              <a:defRPr/>
            </a:pPr>
            <a:r>
              <a:rPr lang="en-IN" sz="2400" b="1"/>
              <a:t>QUANTITATIVE BETA HCG VALUE THAT IN CONJUNCTION WITH TRANSVAGINAL ULTRASOUND CAN  USUALLY MAKE THE DIAGNOSIS.</a:t>
            </a:r>
          </a:p>
          <a:p>
            <a:pPr marL="465138" indent="-465138" eaLnBrk="1" hangingPunct="1">
              <a:lnSpc>
                <a:spcPct val="130000"/>
              </a:lnSpc>
              <a:spcBef>
                <a:spcPct val="100000"/>
              </a:spcBef>
              <a:defRPr/>
            </a:pPr>
            <a:r>
              <a:rPr lang="en-IN" sz="2400" b="1"/>
              <a:t>WHEN HCG LEVEL &lt; 2000 IU/L DOUBLING TIME HELP TO PREDICT VIABLE VS NONVIABLE PREGNANCY.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5F8E7C2-C93E-499A-8F58-5C90189B15EC}"/>
              </a:ext>
            </a:extLst>
          </p:cNvPr>
          <p:cNvPicPr>
            <a:picLocks noChangeAspect="1"/>
          </p:cNvPicPr>
          <p:nvPr/>
        </p:nvPicPr>
        <p:blipFill>
          <a:blip r:embed="rId2"/>
          <a:stretch>
            <a:fillRect/>
          </a:stretch>
        </p:blipFill>
        <p:spPr>
          <a:xfrm>
            <a:off x="1259464" y="372044"/>
            <a:ext cx="6917748" cy="519373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6188-2BC6-4A53-B611-399A54E940D6}"/>
              </a:ext>
            </a:extLst>
          </p:cNvPr>
          <p:cNvSpPr>
            <a:spLocks noGrp="1"/>
          </p:cNvSpPr>
          <p:nvPr>
            <p:ph type="title" idx="4294967295"/>
          </p:nvPr>
        </p:nvSpPr>
        <p:spPr>
          <a:xfrm>
            <a:off x="533400" y="-442913"/>
            <a:ext cx="8264525" cy="6462713"/>
          </a:xfrm>
        </p:spPr>
        <p:txBody>
          <a:bodyPr anchorCtr="0">
            <a:normAutofit/>
          </a:bodyPr>
          <a:lstStyle/>
          <a:p>
            <a:pPr eaLnBrk="1" hangingPunct="1">
              <a:defRPr/>
            </a:pPr>
            <a:r>
              <a:rPr lang="en-IN"/>
              <a:t> </a:t>
            </a:r>
          </a:p>
        </p:txBody>
      </p:sp>
      <p:sp>
        <p:nvSpPr>
          <p:cNvPr id="3" name="Content Placeholder 2">
            <a:extLst>
              <a:ext uri="{FF2B5EF4-FFF2-40B4-BE49-F238E27FC236}">
                <a16:creationId xmlns:a16="http://schemas.microsoft.com/office/drawing/2014/main" id="{C18B4FA6-65A6-46E5-BBBA-591B4BB37BCB}"/>
              </a:ext>
            </a:extLst>
          </p:cNvPr>
          <p:cNvSpPr>
            <a:spLocks noGrp="1"/>
          </p:cNvSpPr>
          <p:nvPr>
            <p:ph idx="4294967295"/>
          </p:nvPr>
        </p:nvSpPr>
        <p:spPr>
          <a:xfrm>
            <a:off x="409575" y="330200"/>
            <a:ext cx="8388350" cy="5097463"/>
          </a:xfrm>
        </p:spPr>
        <p:txBody>
          <a:bodyPr/>
          <a:lstStyle/>
          <a:p>
            <a:pPr marL="347663" indent="-347663" algn="ctr" eaLnBrk="1" hangingPunct="1">
              <a:lnSpc>
                <a:spcPct val="110000"/>
              </a:lnSpc>
              <a:buFont typeface="Wingdings" panose="05000000000000000000" pitchFamily="2" charset="2"/>
              <a:buNone/>
              <a:defRPr/>
            </a:pPr>
            <a:r>
              <a:rPr lang="en-IN" sz="2800" b="1" u="sng"/>
              <a:t>MANAGEMENT:</a:t>
            </a:r>
          </a:p>
          <a:p>
            <a:pPr marL="347663" indent="-347663" eaLnBrk="1" hangingPunct="1">
              <a:lnSpc>
                <a:spcPct val="110000"/>
              </a:lnSpc>
              <a:spcBef>
                <a:spcPct val="100000"/>
              </a:spcBef>
              <a:buFont typeface="Wingdings" panose="05000000000000000000" pitchFamily="2" charset="2"/>
              <a:buNone/>
              <a:defRPr/>
            </a:pPr>
            <a:r>
              <a:rPr lang="en-IN" sz="2000" b="1" u="sng"/>
              <a:t>MEDICAL  MANAGEMENT:</a:t>
            </a:r>
          </a:p>
          <a:p>
            <a:pPr marL="347663" indent="-347663" algn="just" eaLnBrk="1" hangingPunct="1">
              <a:lnSpc>
                <a:spcPct val="110000"/>
              </a:lnSpc>
              <a:spcBef>
                <a:spcPct val="50000"/>
              </a:spcBef>
              <a:defRPr/>
            </a:pPr>
            <a:r>
              <a:rPr lang="en-IN" sz="2400"/>
              <a:t>The administration of methotrexate intramuscularly  may be a suitable treatment for ectopic pregnancy in certain circumstances. </a:t>
            </a:r>
          </a:p>
          <a:p>
            <a:pPr marL="347663" indent="-347663" algn="just" eaLnBrk="1" hangingPunct="1">
              <a:lnSpc>
                <a:spcPct val="110000"/>
              </a:lnSpc>
              <a:spcBef>
                <a:spcPct val="50000"/>
              </a:spcBef>
              <a:defRPr/>
            </a:pPr>
            <a:r>
              <a:rPr lang="en-IN" sz="2400"/>
              <a:t>Methotrexate is an antimetabolite which inhibits folate reductase .</a:t>
            </a:r>
          </a:p>
          <a:p>
            <a:pPr marL="347663" indent="-347663" algn="just" eaLnBrk="1" hangingPunct="1">
              <a:lnSpc>
                <a:spcPct val="110000"/>
              </a:lnSpc>
              <a:spcBef>
                <a:spcPct val="50000"/>
              </a:spcBef>
              <a:defRPr/>
            </a:pPr>
            <a:r>
              <a:rPr lang="en-IN" sz="2400"/>
              <a:t>Administering a single 75mg IM injection  of methotrexate is a suitable treatment for ectopic pregnancy in cases where beta hcg is&lt;3000IU/ml.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a:extLst>
              <a:ext uri="{FF2B5EF4-FFF2-40B4-BE49-F238E27FC236}">
                <a16:creationId xmlns:a16="http://schemas.microsoft.com/office/drawing/2014/main" id="{14882FB8-500B-4C6D-BF67-92087B01674B}"/>
              </a:ext>
            </a:extLst>
          </p:cNvPr>
          <p:cNvSpPr>
            <a:spLocks noGrp="1" noChangeArrowheads="1"/>
          </p:cNvSpPr>
          <p:nvPr>
            <p:ph type="body" idx="1"/>
          </p:nvPr>
        </p:nvSpPr>
        <p:spPr>
          <a:xfrm>
            <a:off x="368300" y="523875"/>
            <a:ext cx="7802563" cy="5759450"/>
          </a:xfrm>
        </p:spPr>
        <p:txBody>
          <a:bodyPr/>
          <a:lstStyle/>
          <a:p>
            <a:pPr algn="just" eaLnBrk="1" hangingPunct="1">
              <a:lnSpc>
                <a:spcPct val="120000"/>
              </a:lnSpc>
              <a:buFont typeface="Wingdings" panose="05000000000000000000" pitchFamily="2" charset="2"/>
              <a:buNone/>
              <a:defRPr/>
            </a:pPr>
            <a:r>
              <a:rPr lang="en-IN" sz="2400" b="1" dirty="0"/>
              <a:t>	THE REGIMEN INVOLVES ADMINISTRATION OF METHOTREXATE AS 1mg/kg on days 0,2,4,and 6 followed by 4 doses of leucovorin as 0.1mg/kg on days 1,3,5,7  because of higher incidence of adverse effect and increased need for motivation and compliance ,the multiple dosage has </a:t>
            </a:r>
            <a:r>
              <a:rPr lang="en-IN" sz="2400" b="1" dirty="0" err="1"/>
              <a:t>fallien</a:t>
            </a:r>
            <a:r>
              <a:rPr lang="en-IN" sz="2400" b="1" dirty="0"/>
              <a:t> out of favour in us.</a:t>
            </a:r>
          </a:p>
          <a:p>
            <a:pPr eaLnBrk="1" hangingPunct="1">
              <a:lnSpc>
                <a:spcPct val="110000"/>
              </a:lnSpc>
              <a:spcBef>
                <a:spcPct val="100000"/>
              </a:spcBef>
              <a:buFont typeface="Wingdings" panose="05000000000000000000" pitchFamily="2" charset="2"/>
              <a:buNone/>
              <a:defRPr/>
            </a:pPr>
            <a:r>
              <a:rPr lang="en-IN" sz="1800" b="1" dirty="0"/>
              <a:t>SUITABLE CRITERIA:</a:t>
            </a:r>
          </a:p>
          <a:p>
            <a:pPr eaLnBrk="1" hangingPunct="1">
              <a:lnSpc>
                <a:spcPct val="110000"/>
              </a:lnSpc>
              <a:spcBef>
                <a:spcPct val="50000"/>
              </a:spcBef>
              <a:defRPr/>
            </a:pPr>
            <a:r>
              <a:rPr lang="en-IN" sz="1400" b="1" dirty="0"/>
              <a:t>NORMAL RENAL AND LIVER FUNCTION</a:t>
            </a:r>
          </a:p>
          <a:p>
            <a:pPr eaLnBrk="1" hangingPunct="1">
              <a:lnSpc>
                <a:spcPct val="110000"/>
              </a:lnSpc>
              <a:spcBef>
                <a:spcPct val="50000"/>
              </a:spcBef>
              <a:defRPr/>
            </a:pPr>
            <a:r>
              <a:rPr lang="en-IN" sz="1400" b="1" dirty="0"/>
              <a:t>SERUM  HCG LESS THAN 3000IU/ML.</a:t>
            </a:r>
          </a:p>
          <a:p>
            <a:pPr eaLnBrk="1" hangingPunct="1">
              <a:lnSpc>
                <a:spcPct val="110000"/>
              </a:lnSpc>
              <a:spcBef>
                <a:spcPct val="50000"/>
              </a:spcBef>
              <a:defRPr/>
            </a:pPr>
            <a:r>
              <a:rPr lang="en-IN" sz="1400" b="1" dirty="0"/>
              <a:t>MINIMAL OR MILD SYMPTOMS ONLY</a:t>
            </a:r>
          </a:p>
          <a:p>
            <a:pPr eaLnBrk="1" hangingPunct="1">
              <a:lnSpc>
                <a:spcPct val="110000"/>
              </a:lnSpc>
              <a:spcBef>
                <a:spcPct val="50000"/>
              </a:spcBef>
              <a:defRPr/>
            </a:pPr>
            <a:r>
              <a:rPr lang="en-IN" sz="1400" b="1" dirty="0"/>
              <a:t>NO EVIDENCE OF HAEMOPERITONEUM </a:t>
            </a:r>
          </a:p>
          <a:p>
            <a:pPr eaLnBrk="1" hangingPunct="1">
              <a:lnSpc>
                <a:spcPct val="110000"/>
              </a:lnSpc>
              <a:spcBef>
                <a:spcPct val="50000"/>
              </a:spcBef>
              <a:defRPr/>
            </a:pPr>
            <a:r>
              <a:rPr lang="en-IN" sz="1400" b="1" dirty="0"/>
              <a:t>ECTOPIC MASS LESS THAN 5CM DIAMETER.</a:t>
            </a:r>
          </a:p>
          <a:p>
            <a:pPr eaLnBrk="1" hangingPunct="1">
              <a:lnSpc>
                <a:spcPct val="110000"/>
              </a:lnSpc>
              <a:spcBef>
                <a:spcPct val="50000"/>
              </a:spcBef>
              <a:defRPr/>
            </a:pPr>
            <a:r>
              <a:rPr lang="en-IN" sz="1400" b="1" dirty="0"/>
              <a:t>NO EVIDENCE OF FETAL ACTIVITY.</a:t>
            </a:r>
            <a:endParaRPr lang="en-US" sz="1400" b="1" dirty="0"/>
          </a:p>
        </p:txBody>
      </p:sp>
      <p:pic>
        <p:nvPicPr>
          <p:cNvPr id="26627" name="Picture 3">
            <a:extLst>
              <a:ext uri="{FF2B5EF4-FFF2-40B4-BE49-F238E27FC236}">
                <a16:creationId xmlns:a16="http://schemas.microsoft.com/office/drawing/2014/main" id="{F675E86B-B4C0-4FD5-88D8-BC77F27216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59450" y="3997325"/>
            <a:ext cx="305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55691-6BA7-4BD1-9737-0E98B8638360}"/>
              </a:ext>
            </a:extLst>
          </p:cNvPr>
          <p:cNvSpPr>
            <a:spLocks noGrp="1"/>
          </p:cNvSpPr>
          <p:nvPr>
            <p:ph idx="4294967295"/>
          </p:nvPr>
        </p:nvSpPr>
        <p:spPr>
          <a:xfrm>
            <a:off x="457200" y="320675"/>
            <a:ext cx="8229600" cy="6259513"/>
          </a:xfrm>
        </p:spPr>
        <p:txBody>
          <a:bodyPr anchor="ctr">
            <a:normAutofit lnSpcReduction="10000"/>
          </a:bodyPr>
          <a:lstStyle/>
          <a:p>
            <a:pPr algn="ctr" eaLnBrk="1" hangingPunct="1">
              <a:lnSpc>
                <a:spcPct val="120000"/>
              </a:lnSpc>
              <a:buFont typeface="Wingdings" panose="05000000000000000000" pitchFamily="2" charset="2"/>
              <a:buNone/>
              <a:defRPr/>
            </a:pPr>
            <a:r>
              <a:rPr lang="en-IN" sz="2600" b="1" u="sng"/>
              <a:t>SURGERY:</a:t>
            </a:r>
          </a:p>
          <a:p>
            <a:pPr eaLnBrk="1" hangingPunct="1">
              <a:lnSpc>
                <a:spcPct val="120000"/>
              </a:lnSpc>
              <a:spcBef>
                <a:spcPct val="0"/>
              </a:spcBef>
              <a:defRPr/>
            </a:pPr>
            <a:r>
              <a:rPr lang="en-IN" sz="2200" b="1"/>
              <a:t>Laparotomy.</a:t>
            </a:r>
          </a:p>
          <a:p>
            <a:pPr eaLnBrk="1" hangingPunct="1">
              <a:lnSpc>
                <a:spcPct val="120000"/>
              </a:lnSpc>
              <a:defRPr/>
            </a:pPr>
            <a:r>
              <a:rPr lang="en-IN" sz="2200" b="1"/>
              <a:t>Laparoscopy.</a:t>
            </a:r>
          </a:p>
          <a:p>
            <a:pPr algn="ctr" eaLnBrk="1" hangingPunct="1">
              <a:lnSpc>
                <a:spcPct val="120000"/>
              </a:lnSpc>
              <a:spcBef>
                <a:spcPct val="10000"/>
              </a:spcBef>
              <a:buFont typeface="Wingdings" panose="05000000000000000000" pitchFamily="2" charset="2"/>
              <a:buNone/>
              <a:defRPr/>
            </a:pPr>
            <a:r>
              <a:rPr lang="en-IN" sz="2600" b="1" u="sng"/>
              <a:t>INDICATION:</a:t>
            </a:r>
          </a:p>
          <a:p>
            <a:pPr eaLnBrk="1" hangingPunct="1">
              <a:lnSpc>
                <a:spcPct val="120000"/>
              </a:lnSpc>
              <a:defRPr/>
            </a:pPr>
            <a:r>
              <a:rPr lang="en-IN" sz="2200" b="1"/>
              <a:t>Pt not suitable for medical management.</a:t>
            </a:r>
          </a:p>
          <a:p>
            <a:pPr eaLnBrk="1" hangingPunct="1">
              <a:lnSpc>
                <a:spcPct val="120000"/>
              </a:lnSpc>
              <a:spcBef>
                <a:spcPct val="10000"/>
              </a:spcBef>
              <a:defRPr/>
            </a:pPr>
            <a:r>
              <a:rPr lang="en-IN" sz="2200" b="1"/>
              <a:t>Medical therapy has failed.</a:t>
            </a:r>
          </a:p>
          <a:p>
            <a:pPr eaLnBrk="1" hangingPunct="1">
              <a:lnSpc>
                <a:spcPct val="120000"/>
              </a:lnSpc>
              <a:spcBef>
                <a:spcPct val="10000"/>
              </a:spcBef>
              <a:defRPr/>
            </a:pPr>
            <a:r>
              <a:rPr lang="en-IN" sz="2200" b="1"/>
              <a:t>Pt has a heterotopic pregnancy with a viable intrauterine pregnancy.</a:t>
            </a:r>
          </a:p>
          <a:p>
            <a:pPr eaLnBrk="1" hangingPunct="1">
              <a:lnSpc>
                <a:spcPct val="120000"/>
              </a:lnSpc>
              <a:spcBef>
                <a:spcPct val="10000"/>
              </a:spcBef>
              <a:defRPr/>
            </a:pPr>
            <a:r>
              <a:rPr lang="en-IN" sz="2200" b="1"/>
              <a:t>Pt is hemodynamically  unstable  and needs immediate treatment.</a:t>
            </a:r>
          </a:p>
          <a:p>
            <a:pPr algn="ctr" eaLnBrk="1" hangingPunct="1">
              <a:lnSpc>
                <a:spcPct val="120000"/>
              </a:lnSpc>
              <a:buFont typeface="Wingdings" panose="05000000000000000000" pitchFamily="2" charset="2"/>
              <a:buNone/>
              <a:defRPr/>
            </a:pPr>
            <a:r>
              <a:rPr lang="en-IN" sz="2600" b="1" u="sng"/>
              <a:t>CONTRAINDICATED</a:t>
            </a:r>
          </a:p>
          <a:p>
            <a:pPr eaLnBrk="1" hangingPunct="1">
              <a:lnSpc>
                <a:spcPct val="120000"/>
              </a:lnSpc>
              <a:defRPr/>
            </a:pPr>
            <a:r>
              <a:rPr lang="en-IN" sz="2200" b="1"/>
              <a:t>PT medically treatable.</a:t>
            </a:r>
          </a:p>
          <a:p>
            <a:pPr eaLnBrk="1" hangingPunct="1">
              <a:lnSpc>
                <a:spcPct val="120000"/>
              </a:lnSpc>
              <a:spcBef>
                <a:spcPct val="10000"/>
              </a:spcBef>
              <a:defRPr/>
            </a:pPr>
            <a:r>
              <a:rPr lang="en-IN" sz="2200" b="1"/>
              <a:t>PT having other medical conditions that would  make the risks associated surgery unacceptable,.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3">
            <a:extLst>
              <a:ext uri="{FF2B5EF4-FFF2-40B4-BE49-F238E27FC236}">
                <a16:creationId xmlns:a16="http://schemas.microsoft.com/office/drawing/2014/main" id="{C79926D0-E6DC-4CAA-997E-457E0F0702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8075" y="3311525"/>
            <a:ext cx="4040188" cy="279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ext Box 6">
            <a:extLst>
              <a:ext uri="{FF2B5EF4-FFF2-40B4-BE49-F238E27FC236}">
                <a16:creationId xmlns:a16="http://schemas.microsoft.com/office/drawing/2014/main" id="{E9949D67-5962-41C3-9C82-C24E281073F4}"/>
              </a:ext>
            </a:extLst>
          </p:cNvPr>
          <p:cNvSpPr txBox="1">
            <a:spLocks noChangeArrowheads="1"/>
          </p:cNvSpPr>
          <p:nvPr/>
        </p:nvSpPr>
        <p:spPr bwMode="auto">
          <a:xfrm>
            <a:off x="344488" y="611188"/>
            <a:ext cx="8493125" cy="549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hangingPunct="1">
              <a:spcBef>
                <a:spcPct val="70000"/>
              </a:spcBef>
            </a:pPr>
            <a:r>
              <a:rPr lang="en-US" altLang="en-US" sz="3200" b="1" u="sng"/>
              <a:t>LAPAROSCOPY:</a:t>
            </a:r>
          </a:p>
          <a:p>
            <a:pPr defTabSz="914400" eaLnBrk="1" hangingPunct="1">
              <a:spcBef>
                <a:spcPct val="70000"/>
              </a:spcBef>
            </a:pPr>
            <a:r>
              <a:rPr lang="en-US" altLang="en-US" sz="3200" b="1" u="sng"/>
              <a:t>INDICATION:</a:t>
            </a:r>
          </a:p>
          <a:p>
            <a:pPr defTabSz="914400" eaLnBrk="1" hangingPunct="1">
              <a:spcBef>
                <a:spcPct val="70000"/>
              </a:spcBef>
            </a:pPr>
            <a:r>
              <a:rPr lang="en-US" altLang="en-US" sz="2400" b="1"/>
              <a:t>MORE APPROPRIATE IN STABLE</a:t>
            </a:r>
          </a:p>
          <a:p>
            <a:pPr defTabSz="914400" eaLnBrk="1" hangingPunct="1">
              <a:spcBef>
                <a:spcPct val="70000"/>
              </a:spcBef>
            </a:pPr>
            <a:r>
              <a:rPr lang="en-US" altLang="en-US" sz="2400" b="1"/>
              <a:t>SITUATION.</a:t>
            </a:r>
          </a:p>
          <a:p>
            <a:pPr defTabSz="914400" eaLnBrk="1" hangingPunct="1">
              <a:spcBef>
                <a:spcPct val="70000"/>
              </a:spcBef>
            </a:pPr>
            <a:r>
              <a:rPr lang="en-US" altLang="en-US" sz="2400" b="1"/>
              <a:t>SHORTER OPERATING TIME.</a:t>
            </a:r>
          </a:p>
          <a:p>
            <a:pPr defTabSz="914400" eaLnBrk="1" hangingPunct="1">
              <a:spcBef>
                <a:spcPct val="70000"/>
              </a:spcBef>
            </a:pPr>
            <a:r>
              <a:rPr lang="en-US" altLang="en-US" sz="2400" b="1"/>
              <a:t>LESS BLOOD LOSS.</a:t>
            </a:r>
          </a:p>
          <a:p>
            <a:pPr defTabSz="914400" eaLnBrk="1" hangingPunct="1">
              <a:spcBef>
                <a:spcPct val="70000"/>
              </a:spcBef>
            </a:pPr>
            <a:r>
              <a:rPr lang="en-US" altLang="en-US" sz="2400" b="1"/>
              <a:t>SHORTER STAY IN HOSPITAL</a:t>
            </a:r>
          </a:p>
          <a:p>
            <a:pPr defTabSz="914400" eaLnBrk="1" hangingPunct="1">
              <a:spcBef>
                <a:spcPct val="70000"/>
              </a:spcBef>
            </a:pPr>
            <a:r>
              <a:rPr lang="en-US" altLang="en-US" sz="2400" b="1"/>
              <a:t>LESS NEED FOR ANALGESIA.</a:t>
            </a:r>
            <a:br>
              <a:rPr lang="en-US" altLang="en-US" sz="2400" b="1"/>
            </a:br>
            <a:endParaRPr lang="en-US" altLang="en-US" sz="24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
            <a:extLst>
              <a:ext uri="{FF2B5EF4-FFF2-40B4-BE49-F238E27FC236}">
                <a16:creationId xmlns:a16="http://schemas.microsoft.com/office/drawing/2014/main" id="{E384EB02-5D0B-4177-9038-52964636FC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8463" y="393700"/>
            <a:ext cx="8402637" cy="6040438"/>
          </a:xfrm>
          <a:prstGeom prst="rect">
            <a:avLst/>
          </a:prstGeom>
          <a:noFill/>
          <a:ln w="38100">
            <a:solidFill>
              <a:srgbClr val="000099"/>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5">
            <a:extLst>
              <a:ext uri="{FF2B5EF4-FFF2-40B4-BE49-F238E27FC236}">
                <a16:creationId xmlns:a16="http://schemas.microsoft.com/office/drawing/2014/main" id="{1BB68DE7-EC29-47E0-BF13-D206BCC25055}"/>
              </a:ext>
            </a:extLst>
          </p:cNvPr>
          <p:cNvSpPr>
            <a:spLocks noGrp="1"/>
          </p:cNvSpPr>
          <p:nvPr>
            <p:ph idx="4294967295"/>
          </p:nvPr>
        </p:nvSpPr>
        <p:spPr>
          <a:xfrm>
            <a:off x="379413" y="893763"/>
            <a:ext cx="8413750" cy="4908550"/>
          </a:xfrm>
        </p:spPr>
        <p:txBody>
          <a:bodyPr anchor="ctr"/>
          <a:lstStyle/>
          <a:p>
            <a:pPr algn="just" eaLnBrk="1" hangingPunct="1">
              <a:lnSpc>
                <a:spcPct val="120000"/>
              </a:lnSpc>
              <a:defRPr/>
            </a:pPr>
            <a:r>
              <a:rPr lang="en-IN" b="1"/>
              <a:t>An ectopic pregnancy is a complication of pregnancy in which the pregnancy implants outside the uterine cavity. Usually ectopic pregnancies are not only viable but are also very dangerous for the mother as it used to be followed by a massive internal bleeding.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a:extLst>
              <a:ext uri="{FF2B5EF4-FFF2-40B4-BE49-F238E27FC236}">
                <a16:creationId xmlns:a16="http://schemas.microsoft.com/office/drawing/2014/main" id="{3A5C782D-8E3B-44B4-800C-AE289C94CB73}"/>
              </a:ext>
            </a:extLst>
          </p:cNvPr>
          <p:cNvSpPr txBox="1">
            <a:spLocks noChangeArrowheads="1"/>
          </p:cNvSpPr>
          <p:nvPr/>
        </p:nvSpPr>
        <p:spPr bwMode="auto">
          <a:xfrm>
            <a:off x="533400" y="296863"/>
            <a:ext cx="8235950" cy="373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65138" indent="-465138">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lnSpc>
                <a:spcPct val="120000"/>
              </a:lnSpc>
              <a:spcBef>
                <a:spcPct val="100000"/>
              </a:spcBef>
            </a:pPr>
            <a:endParaRPr lang="en-US" altLang="en-US" sz="2800" b="1" u="sng"/>
          </a:p>
          <a:p>
            <a:pPr algn="ctr" defTabSz="914400" eaLnBrk="1" hangingPunct="1">
              <a:lnSpc>
                <a:spcPct val="120000"/>
              </a:lnSpc>
              <a:spcBef>
                <a:spcPct val="100000"/>
              </a:spcBef>
            </a:pPr>
            <a:r>
              <a:rPr lang="en-US" altLang="en-US" sz="2800" b="1" u="sng"/>
              <a:t>MILKING OR FIMBRIAL EXPRESSION:</a:t>
            </a:r>
          </a:p>
          <a:p>
            <a:pPr algn="just" defTabSz="914400" eaLnBrk="1" hangingPunct="1">
              <a:lnSpc>
                <a:spcPct val="120000"/>
              </a:lnSpc>
              <a:spcBef>
                <a:spcPct val="60000"/>
              </a:spcBef>
              <a:buFont typeface="Wingdings" panose="05000000000000000000" pitchFamily="2" charset="2"/>
              <a:buChar char="Ø"/>
            </a:pPr>
            <a:r>
              <a:rPr lang="en-US" altLang="en-US" sz="2400" b="1"/>
              <a:t>THIS IS IDEAL IN DISTAL AMPULLARY OR INFUNDIBULAR PREGNANCY.</a:t>
            </a:r>
            <a:endParaRPr lang="en-US" altLang="en-US" sz="3600" b="1"/>
          </a:p>
          <a:p>
            <a:pPr algn="just" defTabSz="914400" eaLnBrk="1" hangingPunct="1">
              <a:lnSpc>
                <a:spcPct val="120000"/>
              </a:lnSpc>
              <a:spcBef>
                <a:spcPct val="50000"/>
              </a:spcBef>
              <a:buFont typeface="Wingdings" panose="05000000000000000000" pitchFamily="2" charset="2"/>
              <a:buChar char="Ø"/>
            </a:pPr>
            <a:r>
              <a:rPr lang="en-US" altLang="en-US" sz="2400" b="1"/>
              <a:t>IT HAS GOT INCREASED RISK OF PERSISTENT ECTOPIC PREGNANCY.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a:extLst>
              <a:ext uri="{FF2B5EF4-FFF2-40B4-BE49-F238E27FC236}">
                <a16:creationId xmlns:a16="http://schemas.microsoft.com/office/drawing/2014/main" id="{F7BE96E1-C5F0-4361-9EF5-756E2FDAE639}"/>
              </a:ext>
            </a:extLst>
          </p:cNvPr>
          <p:cNvSpPr>
            <a:spLocks noGrp="1"/>
          </p:cNvSpPr>
          <p:nvPr>
            <p:ph idx="4294967295"/>
          </p:nvPr>
        </p:nvSpPr>
        <p:spPr>
          <a:xfrm>
            <a:off x="457200" y="277813"/>
            <a:ext cx="8229600" cy="5848350"/>
          </a:xfrm>
        </p:spPr>
        <p:txBody>
          <a:bodyPr anchor="ctr"/>
          <a:lstStyle/>
          <a:p>
            <a:pPr algn="ctr" eaLnBrk="1" hangingPunct="1">
              <a:lnSpc>
                <a:spcPct val="90000"/>
              </a:lnSpc>
              <a:buFont typeface="Wingdings" panose="05000000000000000000" pitchFamily="2" charset="2"/>
              <a:buNone/>
              <a:defRPr/>
            </a:pPr>
            <a:r>
              <a:rPr lang="en-US" sz="3600" b="1" u="sng" dirty="0"/>
              <a:t>Follow up after conservative surgery</a:t>
            </a:r>
            <a:endParaRPr lang="en-US" sz="3600" b="1" dirty="0"/>
          </a:p>
          <a:p>
            <a:pPr algn="just" eaLnBrk="1" hangingPunct="1">
              <a:lnSpc>
                <a:spcPct val="130000"/>
              </a:lnSpc>
              <a:spcBef>
                <a:spcPct val="60000"/>
              </a:spcBef>
              <a:defRPr/>
            </a:pPr>
            <a:r>
              <a:rPr lang="en-US" b="1" dirty="0"/>
              <a:t>With weekly Serum </a:t>
            </a:r>
            <a:r>
              <a:rPr lang="el-GR" b="1" dirty="0"/>
              <a:t>β</a:t>
            </a:r>
            <a:r>
              <a:rPr lang="en-US" b="1" dirty="0"/>
              <a:t> HCG </a:t>
            </a:r>
            <a:r>
              <a:rPr lang="en-US" b="1" dirty="0" err="1"/>
              <a:t>titre</a:t>
            </a:r>
            <a:r>
              <a:rPr lang="en-US" b="1" dirty="0"/>
              <a:t> till it is negative. </a:t>
            </a:r>
          </a:p>
          <a:p>
            <a:pPr algn="just" eaLnBrk="1" hangingPunct="1">
              <a:lnSpc>
                <a:spcPct val="130000"/>
              </a:lnSpc>
              <a:spcBef>
                <a:spcPct val="60000"/>
              </a:spcBef>
              <a:defRPr/>
            </a:pPr>
            <a:r>
              <a:rPr lang="en-US" b="1" dirty="0"/>
              <a:t>If </a:t>
            </a:r>
            <a:r>
              <a:rPr lang="en-US" b="1" dirty="0" err="1"/>
              <a:t>titre</a:t>
            </a:r>
            <a:r>
              <a:rPr lang="en-US" b="1" dirty="0"/>
              <a:t> increases methotrexate can be given. </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a:extLst>
              <a:ext uri="{FF2B5EF4-FFF2-40B4-BE49-F238E27FC236}">
                <a16:creationId xmlns:a16="http://schemas.microsoft.com/office/drawing/2014/main" id="{3537EE89-5EB7-4C60-8679-4271745B46C0}"/>
              </a:ext>
            </a:extLst>
          </p:cNvPr>
          <p:cNvSpPr>
            <a:spLocks noGrp="1" noChangeArrowheads="1"/>
          </p:cNvSpPr>
          <p:nvPr>
            <p:ph type="body" idx="4294967295"/>
          </p:nvPr>
        </p:nvSpPr>
        <p:spPr>
          <a:xfrm>
            <a:off x="228600" y="228600"/>
            <a:ext cx="8686800" cy="6400800"/>
          </a:xfrm>
        </p:spPr>
        <p:txBody>
          <a:bodyPr/>
          <a:lstStyle/>
          <a:p>
            <a:pPr eaLnBrk="1" hangingPunct="1">
              <a:lnSpc>
                <a:spcPct val="90000"/>
              </a:lnSpc>
              <a:buFont typeface="Wingdings" panose="05000000000000000000" pitchFamily="2" charset="2"/>
              <a:buNone/>
              <a:defRPr/>
            </a:pPr>
            <a:r>
              <a:rPr lang="en-US" sz="2400" b="1"/>
              <a:t> </a:t>
            </a:r>
            <a:r>
              <a:rPr lang="en-GB" sz="2400" b="1" i="1" u="sng">
                <a:solidFill>
                  <a:srgbClr val="FFC000"/>
                </a:solidFill>
              </a:rPr>
              <a:t>SUMMARY - KEY POINTS</a:t>
            </a:r>
            <a:endParaRPr lang="en-US" sz="2800" b="1" i="1" u="sng">
              <a:solidFill>
                <a:srgbClr val="FFC000"/>
              </a:solidFill>
            </a:endParaRPr>
          </a:p>
          <a:p>
            <a:pPr eaLnBrk="1" hangingPunct="1">
              <a:lnSpc>
                <a:spcPct val="90000"/>
              </a:lnSpc>
              <a:buFont typeface="Wingdings" panose="05000000000000000000" pitchFamily="2" charset="2"/>
              <a:buNone/>
              <a:defRPr/>
            </a:pPr>
            <a:endParaRPr lang="en-US" sz="2400" b="1" u="sng">
              <a:solidFill>
                <a:srgbClr val="FF9900"/>
              </a:solidFill>
            </a:endParaRPr>
          </a:p>
          <a:p>
            <a:pPr eaLnBrk="1" hangingPunct="1">
              <a:lnSpc>
                <a:spcPct val="90000"/>
              </a:lnSpc>
              <a:defRPr/>
            </a:pPr>
            <a:r>
              <a:rPr lang="en-GB" sz="2000"/>
              <a:t>Incidence of ectopic pregnancy is rising while maternal mortality from it is falling.</a:t>
            </a:r>
          </a:p>
          <a:p>
            <a:pPr eaLnBrk="1" hangingPunct="1">
              <a:lnSpc>
                <a:spcPct val="90000"/>
              </a:lnSpc>
              <a:buFont typeface="Wingdings" panose="05000000000000000000" pitchFamily="2" charset="2"/>
              <a:buNone/>
              <a:defRPr/>
            </a:pPr>
            <a:endParaRPr lang="en-US" sz="2000"/>
          </a:p>
          <a:p>
            <a:pPr eaLnBrk="1" hangingPunct="1">
              <a:lnSpc>
                <a:spcPct val="90000"/>
              </a:lnSpc>
              <a:defRPr/>
            </a:pPr>
            <a:r>
              <a:rPr lang="en-US" sz="2000"/>
              <a:t>Ectopic pregnancy can be diagnosed early (before it ruptures) with recent advances in Immunoassay to detect S-hCG , high resolution USG, and dignostic Laparoscopy.</a:t>
            </a:r>
          </a:p>
          <a:p>
            <a:pPr eaLnBrk="1" hangingPunct="1">
              <a:lnSpc>
                <a:spcPct val="90000"/>
              </a:lnSpc>
              <a:buFont typeface="Wingdings" panose="05000000000000000000" pitchFamily="2" charset="2"/>
              <a:buNone/>
              <a:defRPr/>
            </a:pPr>
            <a:endParaRPr lang="en-US" sz="2000"/>
          </a:p>
          <a:p>
            <a:pPr eaLnBrk="1" hangingPunct="1">
              <a:lnSpc>
                <a:spcPct val="90000"/>
              </a:lnSpc>
              <a:defRPr/>
            </a:pPr>
            <a:r>
              <a:rPr lang="en-US" sz="2000"/>
              <a:t>There has been shift in the M/m from ablative surgery to conservative fertility preserving therapy</a:t>
            </a:r>
          </a:p>
          <a:p>
            <a:pPr eaLnBrk="1" hangingPunct="1">
              <a:lnSpc>
                <a:spcPct val="90000"/>
              </a:lnSpc>
              <a:buFont typeface="Wingdings" panose="05000000000000000000" pitchFamily="2" charset="2"/>
              <a:buNone/>
              <a:defRPr/>
            </a:pPr>
            <a:endParaRPr lang="en-US" sz="2000"/>
          </a:p>
          <a:p>
            <a:pPr eaLnBrk="1" hangingPunct="1">
              <a:lnSpc>
                <a:spcPct val="90000"/>
              </a:lnSpc>
              <a:defRPr/>
            </a:pPr>
            <a:r>
              <a:rPr lang="en-US" sz="2000"/>
              <a:t>Laparotomy should be done when in doubt</a:t>
            </a:r>
          </a:p>
          <a:p>
            <a:pPr eaLnBrk="1" hangingPunct="1">
              <a:lnSpc>
                <a:spcPct val="90000"/>
              </a:lnSpc>
              <a:buFont typeface="Wingdings" panose="05000000000000000000" pitchFamily="2" charset="2"/>
              <a:buNone/>
              <a:defRPr/>
            </a:pPr>
            <a:endParaRPr lang="en-US" sz="2000"/>
          </a:p>
          <a:p>
            <a:pPr eaLnBrk="1" hangingPunct="1">
              <a:lnSpc>
                <a:spcPct val="90000"/>
              </a:lnSpc>
              <a:defRPr/>
            </a:pPr>
            <a:r>
              <a:rPr lang="en-GB" sz="2000"/>
              <a:t>The choice today is Laparoscopic treatment of unruptured ectopic pregnancy. </a:t>
            </a:r>
          </a:p>
          <a:p>
            <a:pPr eaLnBrk="1" hangingPunct="1">
              <a:lnSpc>
                <a:spcPct val="90000"/>
              </a:lnSpc>
              <a:defRPr/>
            </a:pPr>
            <a:endParaRPr lang="en-GB" sz="2000"/>
          </a:p>
          <a:p>
            <a:pPr eaLnBrk="1" hangingPunct="1">
              <a:lnSpc>
                <a:spcPct val="90000"/>
              </a:lnSpc>
              <a:defRPr/>
            </a:pPr>
            <a:r>
              <a:rPr lang="en-GB" sz="2000"/>
              <a:t>Careful monitoring and proper counselling of patients is mandatory.</a:t>
            </a:r>
          </a:p>
          <a:p>
            <a:pPr eaLnBrk="1" hangingPunct="1">
              <a:lnSpc>
                <a:spcPct val="90000"/>
              </a:lnSpc>
              <a:defRPr/>
            </a:pPr>
            <a:endParaRPr lang="en-GB" sz="2000"/>
          </a:p>
          <a:p>
            <a:pPr eaLnBrk="1" hangingPunct="1">
              <a:lnSpc>
                <a:spcPct val="90000"/>
              </a:lnSpc>
              <a:defRPr/>
            </a:pPr>
            <a:endParaRPr lang="en-US" sz="200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2" descr="ATT00436">
            <a:extLst>
              <a:ext uri="{FF2B5EF4-FFF2-40B4-BE49-F238E27FC236}">
                <a16:creationId xmlns:a16="http://schemas.microsoft.com/office/drawing/2014/main" id="{9AD19ADB-24BE-4C0D-B875-C30011B820ED}"/>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0" y="0"/>
            <a:ext cx="9144000" cy="6905625"/>
          </a:xfrm>
          <a:noFill/>
          <a:extLst>
            <a:ext uri="{909E8E84-426E-40DD-AFC4-6F175D3DCCD1}">
              <a14:hiddenFill xmlns:a14="http://schemas.microsoft.com/office/drawing/2010/main">
                <a:solidFill>
                  <a:srgbClr val="FFFFFF"/>
                </a:solidFill>
              </a14:hiddenFill>
            </a:ext>
          </a:extLst>
        </p:spPr>
      </p:pic>
      <p:sp>
        <p:nvSpPr>
          <p:cNvPr id="35843" name="WordArt 14">
            <a:extLst>
              <a:ext uri="{FF2B5EF4-FFF2-40B4-BE49-F238E27FC236}">
                <a16:creationId xmlns:a16="http://schemas.microsoft.com/office/drawing/2014/main" id="{204AC47F-2FE0-4EE4-94FF-C0DA68804FD6}"/>
              </a:ext>
            </a:extLst>
          </p:cNvPr>
          <p:cNvSpPr>
            <a:spLocks noChangeArrowheads="1" noChangeShapeType="1" noTextEdit="1"/>
          </p:cNvSpPr>
          <p:nvPr/>
        </p:nvSpPr>
        <p:spPr bwMode="auto">
          <a:xfrm>
            <a:off x="2438400" y="5257800"/>
            <a:ext cx="4772025" cy="11620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8000" b="1"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Georgia" panose="02040502050405020303" pitchFamily="18" charset="0"/>
              </a:rPr>
              <a:t>Thank you</a:t>
            </a:r>
          </a:p>
        </p:txBody>
      </p:sp>
      <p:pic>
        <p:nvPicPr>
          <p:cNvPr id="35844" name="Picture 5">
            <a:extLst>
              <a:ext uri="{FF2B5EF4-FFF2-40B4-BE49-F238E27FC236}">
                <a16:creationId xmlns:a16="http://schemas.microsoft.com/office/drawing/2014/main" id="{8EC2F312-85D8-4DC4-9F80-7DC01FA38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8764"/>
          <a:stretch>
            <a:fillRect/>
          </a:stretch>
        </p:blipFill>
        <p:spPr bwMode="auto">
          <a:xfrm>
            <a:off x="1154113" y="777875"/>
            <a:ext cx="6816725" cy="344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www.newkidscenter.com/images/ectopic-pregnancy.jpg">
            <a:extLst>
              <a:ext uri="{FF2B5EF4-FFF2-40B4-BE49-F238E27FC236}">
                <a16:creationId xmlns:a16="http://schemas.microsoft.com/office/drawing/2014/main" id="{742A3452-39BD-4EAC-A07A-DCA148B5AD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5092" b="3610"/>
          <a:stretch>
            <a:fillRect/>
          </a:stretch>
        </p:blipFill>
        <p:spPr bwMode="auto">
          <a:xfrm>
            <a:off x="436563" y="395288"/>
            <a:ext cx="8229600" cy="605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a:extLst>
              <a:ext uri="{FF2B5EF4-FFF2-40B4-BE49-F238E27FC236}">
                <a16:creationId xmlns:a16="http://schemas.microsoft.com/office/drawing/2014/main" id="{DDA86D2E-A357-4969-8707-FFB57DB173E2}"/>
              </a:ext>
            </a:extLst>
          </p:cNvPr>
          <p:cNvPicPr>
            <a:picLocks noChangeAspect="1"/>
          </p:cNvPicPr>
          <p:nvPr/>
        </p:nvPicPr>
        <p:blipFill>
          <a:blip r:embed="rId2">
            <a:extLst>
              <a:ext uri="{28A0092B-C50C-407E-A947-70E740481C1C}">
                <a14:useLocalDpi xmlns:a14="http://schemas.microsoft.com/office/drawing/2010/main" val="0"/>
              </a:ext>
            </a:extLst>
          </a:blip>
          <a:srcRect t="14676" b="9560"/>
          <a:stretch>
            <a:fillRect/>
          </a:stretch>
        </p:blipFill>
        <p:spPr bwMode="auto">
          <a:xfrm>
            <a:off x="322263" y="358775"/>
            <a:ext cx="8516937" cy="620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D2C6BC-D932-4DF0-A494-A8AE523DCD90}"/>
              </a:ext>
            </a:extLst>
          </p:cNvPr>
          <p:cNvSpPr>
            <a:spLocks noGrp="1"/>
          </p:cNvSpPr>
          <p:nvPr>
            <p:ph idx="4294967295"/>
          </p:nvPr>
        </p:nvSpPr>
        <p:spPr>
          <a:xfrm>
            <a:off x="533400" y="377825"/>
            <a:ext cx="8186738" cy="6069013"/>
          </a:xfrm>
        </p:spPr>
        <p:txBody>
          <a:bodyPr anchor="ctr">
            <a:normAutofit/>
          </a:bodyPr>
          <a:lstStyle/>
          <a:p>
            <a:pPr algn="ctr" eaLnBrk="1" hangingPunct="1">
              <a:buFont typeface="Wingdings" panose="05000000000000000000" pitchFamily="2" charset="2"/>
              <a:buNone/>
              <a:defRPr/>
            </a:pPr>
            <a:r>
              <a:rPr lang="en-GB" sz="4400" b="1"/>
              <a:t>ETIOLOGY</a:t>
            </a:r>
          </a:p>
          <a:p>
            <a:pPr algn="just" eaLnBrk="1" hangingPunct="1">
              <a:lnSpc>
                <a:spcPct val="120000"/>
              </a:lnSpc>
              <a:defRPr/>
            </a:pPr>
            <a:r>
              <a:rPr lang="en-GB" b="1"/>
              <a:t>Any factor that causes delayed transport of  the fertilised  ovum  through the tube.</a:t>
            </a:r>
          </a:p>
          <a:p>
            <a:pPr algn="just" eaLnBrk="1" hangingPunct="1">
              <a:lnSpc>
                <a:spcPct val="120000"/>
              </a:lnSpc>
              <a:spcBef>
                <a:spcPct val="40000"/>
              </a:spcBef>
              <a:defRPr/>
            </a:pPr>
            <a:r>
              <a:rPr lang="en-GB" b="1"/>
              <a:t>Fallopian tube favours implantation in the tubal mucosa itself  thus giving rise to a tubal ectopic pregnancy.</a:t>
            </a:r>
          </a:p>
          <a:p>
            <a:pPr algn="just" eaLnBrk="1" hangingPunct="1">
              <a:lnSpc>
                <a:spcPct val="120000"/>
              </a:lnSpc>
              <a:spcBef>
                <a:spcPct val="40000"/>
              </a:spcBef>
              <a:defRPr/>
            </a:pPr>
            <a:r>
              <a:rPr lang="en-GB" b="1"/>
              <a:t>These factors may be Congenital or Acquired.</a:t>
            </a:r>
            <a:endParaRPr lang="en-IN"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165D97D3-A7E5-446E-A1DB-AF196A7CB9C6}"/>
              </a:ext>
            </a:extLst>
          </p:cNvPr>
          <p:cNvSpPr>
            <a:spLocks noChangeArrowheads="1"/>
          </p:cNvSpPr>
          <p:nvPr/>
        </p:nvSpPr>
        <p:spPr bwMode="auto">
          <a:xfrm>
            <a:off x="628650" y="573088"/>
            <a:ext cx="7726363" cy="574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None/>
            </a:pPr>
            <a:r>
              <a:rPr lang="en-GB" altLang="en-US" sz="4400" b="1" u="sng">
                <a:latin typeface="Century Gothic" panose="020B0502020202020204" pitchFamily="34" charset="0"/>
              </a:rPr>
              <a:t>CONGENITAL </a:t>
            </a:r>
            <a:endParaRPr lang="en-GB" altLang="en-US" sz="2400" u="sng">
              <a:latin typeface="Century Gothic" panose="020B0502020202020204" pitchFamily="34" charset="0"/>
            </a:endParaRPr>
          </a:p>
          <a:p>
            <a:pPr lvl="1" eaLnBrk="1" hangingPunct="1">
              <a:lnSpc>
                <a:spcPct val="130000"/>
              </a:lnSpc>
              <a:spcBef>
                <a:spcPct val="50000"/>
              </a:spcBef>
              <a:buFont typeface="Wingdings" panose="05000000000000000000" pitchFamily="2" charset="2"/>
              <a:buChar char="Ø"/>
            </a:pPr>
            <a:r>
              <a:rPr lang="en-GB" altLang="en-US" sz="3000" b="1">
                <a:latin typeface="Century Gothic" panose="020B0502020202020204" pitchFamily="34" charset="0"/>
              </a:rPr>
              <a:t>Tubal Hypoplasia </a:t>
            </a:r>
          </a:p>
          <a:p>
            <a:pPr lvl="1" eaLnBrk="1" hangingPunct="1">
              <a:lnSpc>
                <a:spcPct val="130000"/>
              </a:lnSpc>
              <a:buFont typeface="Wingdings" panose="05000000000000000000" pitchFamily="2" charset="2"/>
              <a:buChar char="Ø"/>
            </a:pPr>
            <a:r>
              <a:rPr lang="en-GB" altLang="en-US" sz="3000" b="1">
                <a:latin typeface="Century Gothic" panose="020B0502020202020204" pitchFamily="34" charset="0"/>
              </a:rPr>
              <a:t>Tortuosity </a:t>
            </a:r>
          </a:p>
          <a:p>
            <a:pPr lvl="1" eaLnBrk="1" hangingPunct="1">
              <a:lnSpc>
                <a:spcPct val="130000"/>
              </a:lnSpc>
              <a:buFont typeface="Wingdings" panose="05000000000000000000" pitchFamily="2" charset="2"/>
              <a:buChar char="Ø"/>
            </a:pPr>
            <a:r>
              <a:rPr lang="en-GB" altLang="en-US" sz="3000" b="1">
                <a:latin typeface="Century Gothic" panose="020B0502020202020204" pitchFamily="34" charset="0"/>
              </a:rPr>
              <a:t>Congenital diverticuli </a:t>
            </a:r>
          </a:p>
          <a:p>
            <a:pPr lvl="1" eaLnBrk="1" hangingPunct="1">
              <a:lnSpc>
                <a:spcPct val="130000"/>
              </a:lnSpc>
              <a:buFont typeface="Wingdings" panose="05000000000000000000" pitchFamily="2" charset="2"/>
              <a:buChar char="Ø"/>
            </a:pPr>
            <a:r>
              <a:rPr lang="en-GB" altLang="en-US" sz="3000" b="1">
                <a:latin typeface="Century Gothic" panose="020B0502020202020204" pitchFamily="34" charset="0"/>
              </a:rPr>
              <a:t>Accessory ostia </a:t>
            </a:r>
          </a:p>
          <a:p>
            <a:pPr lvl="1" eaLnBrk="1" hangingPunct="1">
              <a:lnSpc>
                <a:spcPct val="130000"/>
              </a:lnSpc>
              <a:buFont typeface="Wingdings" panose="05000000000000000000" pitchFamily="2" charset="2"/>
              <a:buChar char="Ø"/>
            </a:pPr>
            <a:r>
              <a:rPr lang="en-GB" altLang="en-US" sz="3000" b="1">
                <a:latin typeface="Century Gothic" panose="020B0502020202020204" pitchFamily="34" charset="0"/>
              </a:rPr>
              <a:t>Partial stenosis</a:t>
            </a:r>
          </a:p>
          <a:p>
            <a:pPr lvl="1" eaLnBrk="1" hangingPunct="1">
              <a:lnSpc>
                <a:spcPct val="130000"/>
              </a:lnSpc>
              <a:buFont typeface="Wingdings" panose="05000000000000000000" pitchFamily="2" charset="2"/>
              <a:buChar char="Ø"/>
            </a:pPr>
            <a:r>
              <a:rPr lang="en-US" altLang="en-US" sz="3000" b="1">
                <a:latin typeface="Century Gothic" panose="020B0502020202020204" pitchFamily="34" charset="0"/>
              </a:rPr>
              <a:t>Elongation</a:t>
            </a:r>
          </a:p>
          <a:p>
            <a:pPr lvl="1" eaLnBrk="1" hangingPunct="1">
              <a:lnSpc>
                <a:spcPct val="130000"/>
              </a:lnSpc>
              <a:buFont typeface="Wingdings" panose="05000000000000000000" pitchFamily="2" charset="2"/>
              <a:buChar char="Ø"/>
            </a:pPr>
            <a:r>
              <a:rPr lang="en-US" altLang="en-US" sz="3000" b="1">
                <a:latin typeface="Century Gothic" panose="020B0502020202020204" pitchFamily="34" charset="0"/>
              </a:rPr>
              <a:t>Intamural polyp </a:t>
            </a:r>
          </a:p>
          <a:p>
            <a:pPr lvl="1" eaLnBrk="1" hangingPunct="1">
              <a:lnSpc>
                <a:spcPct val="130000"/>
              </a:lnSpc>
              <a:buFont typeface="Wingdings" panose="05000000000000000000" pitchFamily="2" charset="2"/>
              <a:buChar char="Ø"/>
            </a:pPr>
            <a:r>
              <a:rPr lang="en-US" altLang="en-US" sz="3000" b="1">
                <a:latin typeface="Century Gothic" panose="020B0502020202020204" pitchFamily="34" charset="0"/>
              </a:rPr>
              <a:t>Entrap the ovum on its way.</a:t>
            </a:r>
            <a:endParaRPr lang="en-GB" altLang="en-US" sz="3000" b="1">
              <a:latin typeface="Century Gothic" panose="020B0502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7B18C9-B954-48DF-9D1A-BC8747802A3C}"/>
              </a:ext>
            </a:extLst>
          </p:cNvPr>
          <p:cNvSpPr>
            <a:spLocks noGrp="1"/>
          </p:cNvSpPr>
          <p:nvPr>
            <p:ph idx="4294967295"/>
          </p:nvPr>
        </p:nvSpPr>
        <p:spPr>
          <a:xfrm>
            <a:off x="533400" y="514350"/>
            <a:ext cx="5913438" cy="5414963"/>
          </a:xfrm>
        </p:spPr>
        <p:txBody>
          <a:bodyPr anchor="ctr">
            <a:normAutofit/>
          </a:bodyPr>
          <a:lstStyle/>
          <a:p>
            <a:pPr lvl="1" indent="3175" eaLnBrk="1" hangingPunct="1">
              <a:spcBef>
                <a:spcPct val="50000"/>
              </a:spcBef>
              <a:buFont typeface="Wingdings" panose="05000000000000000000" pitchFamily="2" charset="2"/>
              <a:buNone/>
              <a:defRPr/>
            </a:pPr>
            <a:r>
              <a:rPr lang="en-IN" sz="3600" b="1" u="sng" dirty="0"/>
              <a:t>ACQUIRED CAUSES </a:t>
            </a:r>
          </a:p>
          <a:p>
            <a:pPr eaLnBrk="1" hangingPunct="1">
              <a:spcBef>
                <a:spcPct val="100000"/>
              </a:spcBef>
              <a:defRPr/>
            </a:pPr>
            <a:r>
              <a:rPr lang="en-IN" sz="2400" b="1" dirty="0"/>
              <a:t>INCREASING  AGE</a:t>
            </a:r>
          </a:p>
          <a:p>
            <a:pPr eaLnBrk="1" hangingPunct="1">
              <a:spcBef>
                <a:spcPct val="50000"/>
              </a:spcBef>
              <a:defRPr/>
            </a:pPr>
            <a:r>
              <a:rPr lang="en-IN" sz="2400" b="1" dirty="0"/>
              <a:t>PID(6 TO 10 TIMES )</a:t>
            </a:r>
          </a:p>
          <a:p>
            <a:pPr eaLnBrk="1" hangingPunct="1">
              <a:spcBef>
                <a:spcPct val="50000"/>
              </a:spcBef>
              <a:defRPr/>
            </a:pPr>
            <a:r>
              <a:rPr lang="en-IN" sz="2400" b="1" dirty="0"/>
              <a:t>TUBAL LIGATION</a:t>
            </a:r>
          </a:p>
          <a:p>
            <a:pPr eaLnBrk="1" hangingPunct="1">
              <a:spcBef>
                <a:spcPct val="50000"/>
              </a:spcBef>
              <a:defRPr/>
            </a:pPr>
            <a:r>
              <a:rPr lang="en-IN" sz="2400" b="1" dirty="0"/>
              <a:t>CONTRACEPTION FAILURE</a:t>
            </a:r>
          </a:p>
          <a:p>
            <a:pPr eaLnBrk="1" hangingPunct="1">
              <a:spcBef>
                <a:spcPct val="50000"/>
              </a:spcBef>
              <a:defRPr/>
            </a:pPr>
            <a:r>
              <a:rPr lang="en-IN" sz="2400" b="1" dirty="0"/>
              <a:t>PREVIOUS ECTOPIC PREGNANCY</a:t>
            </a:r>
          </a:p>
          <a:p>
            <a:pPr eaLnBrk="1" hangingPunct="1">
              <a:spcBef>
                <a:spcPct val="50000"/>
              </a:spcBef>
              <a:defRPr/>
            </a:pPr>
            <a:r>
              <a:rPr lang="en-IN" sz="2400" b="1" dirty="0"/>
              <a:t>TUBAL RECONSTRUCTIVE SURGERY</a:t>
            </a:r>
          </a:p>
          <a:p>
            <a:pPr eaLnBrk="1" hangingPunct="1">
              <a:spcBef>
                <a:spcPct val="50000"/>
              </a:spcBef>
              <a:defRPr/>
            </a:pPr>
            <a:r>
              <a:rPr lang="en-IN" sz="2400" b="1" dirty="0"/>
              <a:t>INFERTILITY</a:t>
            </a:r>
          </a:p>
        </p:txBody>
      </p:sp>
      <p:pic>
        <p:nvPicPr>
          <p:cNvPr id="17411" name="Picture 4">
            <a:extLst>
              <a:ext uri="{FF2B5EF4-FFF2-40B4-BE49-F238E27FC236}">
                <a16:creationId xmlns:a16="http://schemas.microsoft.com/office/drawing/2014/main" id="{012C315E-827A-4D1E-8944-F43EC05EE1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1375" y="4383088"/>
            <a:ext cx="281940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a:extLst>
              <a:ext uri="{FF2B5EF4-FFF2-40B4-BE49-F238E27FC236}">
                <a16:creationId xmlns:a16="http://schemas.microsoft.com/office/drawing/2014/main" id="{B2EA6D9B-9284-47E8-AE5C-CEA113F1A8D3}"/>
              </a:ext>
            </a:extLst>
          </p:cNvPr>
          <p:cNvSpPr>
            <a:spLocks noGrp="1"/>
          </p:cNvSpPr>
          <p:nvPr>
            <p:ph idx="4294967295"/>
          </p:nvPr>
        </p:nvSpPr>
        <p:spPr>
          <a:xfrm>
            <a:off x="209550" y="631825"/>
            <a:ext cx="8709025" cy="5578475"/>
          </a:xfrm>
        </p:spPr>
        <p:txBody>
          <a:bodyPr anchor="ctr"/>
          <a:lstStyle/>
          <a:p>
            <a:pPr marL="465138" indent="-465138" algn="just" eaLnBrk="1" hangingPunct="1">
              <a:lnSpc>
                <a:spcPct val="120000"/>
              </a:lnSpc>
              <a:spcBef>
                <a:spcPct val="30000"/>
              </a:spcBef>
              <a:defRPr/>
            </a:pPr>
            <a:r>
              <a:rPr lang="en-IN" sz="2700" b="1" dirty="0"/>
              <a:t>PREVIOUS ABORTIONS</a:t>
            </a:r>
          </a:p>
          <a:p>
            <a:pPr marL="465138" indent="-465138" algn="just" eaLnBrk="1" hangingPunct="1">
              <a:lnSpc>
                <a:spcPct val="120000"/>
              </a:lnSpc>
              <a:spcBef>
                <a:spcPct val="30000"/>
              </a:spcBef>
              <a:defRPr/>
            </a:pPr>
            <a:r>
              <a:rPr lang="en-IN" sz="2700" b="1" dirty="0"/>
              <a:t>TUBAL  ENDOMETRIOSIS.</a:t>
            </a:r>
            <a:endParaRPr lang="en-US" sz="2700" dirty="0"/>
          </a:p>
          <a:p>
            <a:pPr marL="465138" indent="-465138" eaLnBrk="1" hangingPunct="1">
              <a:spcBef>
                <a:spcPct val="50000"/>
              </a:spcBef>
              <a:defRPr/>
            </a:pPr>
            <a:r>
              <a:rPr lang="en-IN" sz="2700" b="1" dirty="0"/>
              <a:t>CIGARETTE SMOKING</a:t>
            </a:r>
          </a:p>
          <a:p>
            <a:pPr marL="465138" indent="-465138" eaLnBrk="1" hangingPunct="1">
              <a:spcBef>
                <a:spcPct val="50000"/>
              </a:spcBef>
              <a:defRPr/>
            </a:pPr>
            <a:r>
              <a:rPr lang="en-IN" sz="2700" b="1" dirty="0"/>
              <a:t>DES EXPOSURE</a:t>
            </a:r>
          </a:p>
          <a:p>
            <a:pPr marL="465138" indent="-465138" eaLnBrk="1" hangingPunct="1">
              <a:spcBef>
                <a:spcPct val="50000"/>
              </a:spcBef>
              <a:defRPr/>
            </a:pPr>
            <a:r>
              <a:rPr lang="en-IN" sz="2700" b="1" dirty="0"/>
              <a:t>FIBROIDS</a:t>
            </a:r>
          </a:p>
          <a:p>
            <a:pPr marL="465138" indent="-465138" eaLnBrk="1" hangingPunct="1">
              <a:spcBef>
                <a:spcPct val="50000"/>
              </a:spcBef>
              <a:defRPr/>
            </a:pPr>
            <a:r>
              <a:rPr lang="en-IN" sz="2700" b="1" dirty="0"/>
              <a:t>TRANS PERITONEAL MIGRATION OF OVUM.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a:extLst>
              <a:ext uri="{FF2B5EF4-FFF2-40B4-BE49-F238E27FC236}">
                <a16:creationId xmlns:a16="http://schemas.microsoft.com/office/drawing/2014/main" id="{ECCABD59-9A0F-4C9B-A6E6-CFD3E83EEBB4}"/>
              </a:ext>
            </a:extLst>
          </p:cNvPr>
          <p:cNvSpPr>
            <a:spLocks noGrp="1"/>
          </p:cNvSpPr>
          <p:nvPr>
            <p:ph idx="4294967295"/>
          </p:nvPr>
        </p:nvSpPr>
        <p:spPr>
          <a:xfrm>
            <a:off x="514350" y="534988"/>
            <a:ext cx="8134350" cy="1141412"/>
          </a:xfrm>
        </p:spPr>
        <p:txBody>
          <a:bodyPr anchor="ctr"/>
          <a:lstStyle/>
          <a:p>
            <a:pPr marL="0" indent="0" algn="ctr" eaLnBrk="1" hangingPunct="1">
              <a:buFont typeface="Wingdings" panose="05000000000000000000" pitchFamily="2" charset="2"/>
              <a:buNone/>
              <a:defRPr/>
            </a:pPr>
            <a:r>
              <a:rPr lang="en-IN" sz="3600" b="1" u="sng"/>
              <a:t>ACUTE ECTOPIC PREGNANCY</a:t>
            </a:r>
            <a:endParaRPr lang="en-IN" sz="2000" b="1" u="sng"/>
          </a:p>
        </p:txBody>
      </p:sp>
      <p:pic>
        <p:nvPicPr>
          <p:cNvPr id="19459" name="Picture 2" descr="Image result for ACUTE ectopic pregnancy CLINICAL">
            <a:extLst>
              <a:ext uri="{FF2B5EF4-FFF2-40B4-BE49-F238E27FC236}">
                <a16:creationId xmlns:a16="http://schemas.microsoft.com/office/drawing/2014/main" id="{EBB53969-AD62-41CD-91A7-E9ED6E58F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1562100"/>
            <a:ext cx="8629650" cy="484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2777</TotalTime>
  <Words>804</Words>
  <Application>Microsoft Office PowerPoint</Application>
  <PresentationFormat>On-screen Show (4:3)</PresentationFormat>
  <Paragraphs>149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Ripple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7</vt:lpstr>
      <vt:lpstr>INVESTIGATION  BLOOD INVESTIGATION.   HCG.  SPECIAL INVESTIGATIONS  ULTRASOUND.  LAPAROSCOPY  LAPAROTOMY  DILATATION &amp; CURETTAGE  CULDOCENTESIS  MAGNETIC RESONANCE  IMAGING</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saranya</dc:creator>
  <cp:lastModifiedBy>hira haroon</cp:lastModifiedBy>
  <cp:revision>228</cp:revision>
  <dcterms:created xsi:type="dcterms:W3CDTF">2012-04-11T11:10:54Z</dcterms:created>
  <dcterms:modified xsi:type="dcterms:W3CDTF">2019-04-17T13:17:01Z</dcterms:modified>
</cp:coreProperties>
</file>