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7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2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1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5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4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8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5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1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6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25607-F404-43E1-9D18-32C11CAA87F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6FB3F-8351-41BA-A08A-4F7365A4A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0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Farm Efficiency Measures and Efficiency of Livestock Enterprises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 Hanzala Zulfiqar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571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12191999" cy="563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60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0100"/>
            <a:ext cx="12192000" cy="60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2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"/>
            <a:ext cx="12191999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21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2000" cy="621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73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3850"/>
            <a:ext cx="12192000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4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1812925"/>
            <a:ext cx="10515600" cy="1325563"/>
          </a:xfrm>
        </p:spPr>
        <p:txBody>
          <a:bodyPr/>
          <a:lstStyle/>
          <a:p>
            <a:r>
              <a:rPr lang="en-US" b="1" dirty="0" smtClean="0"/>
              <a:t>2.	Comparison of Actual Yields to Potential Yields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486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781050"/>
            <a:ext cx="10915650" cy="56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873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1" y="723900"/>
            <a:ext cx="1097280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17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95350"/>
            <a:ext cx="121920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002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2365375"/>
            <a:ext cx="10515600" cy="1325563"/>
          </a:xfrm>
        </p:spPr>
        <p:txBody>
          <a:bodyPr/>
          <a:lstStyle/>
          <a:p>
            <a:r>
              <a:rPr lang="en-US" b="1" dirty="0" smtClean="0"/>
              <a:t>Efficiency Measure for Each </a:t>
            </a:r>
            <a:r>
              <a:rPr lang="en-US" b="1" dirty="0"/>
              <a:t>C</a:t>
            </a:r>
            <a:r>
              <a:rPr lang="en-US" b="1" dirty="0" smtClean="0"/>
              <a:t>rop Enterprise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27054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96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Farm Efficiency Measures and Efficiency of Livestock Enterprises</vt:lpstr>
      <vt:lpstr>PowerPoint Presentation</vt:lpstr>
      <vt:lpstr>PowerPoint Presentation</vt:lpstr>
      <vt:lpstr>2. Comparison of Actual Yields to Potential Yields</vt:lpstr>
      <vt:lpstr>PowerPoint Presentation</vt:lpstr>
      <vt:lpstr>PowerPoint Presentation</vt:lpstr>
      <vt:lpstr>PowerPoint Presentation</vt:lpstr>
      <vt:lpstr>Efficiency Measure for Each Crop Enterprise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Efficiency Measures and Efficiency of Livestock Enterprises</dc:title>
  <dc:creator>Windows User</dc:creator>
  <cp:lastModifiedBy>Windows User</cp:lastModifiedBy>
  <cp:revision>1</cp:revision>
  <dcterms:created xsi:type="dcterms:W3CDTF">2020-05-20T06:02:03Z</dcterms:created>
  <dcterms:modified xsi:type="dcterms:W3CDTF">2020-05-20T06:02:10Z</dcterms:modified>
</cp:coreProperties>
</file>